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/>
    <p:restoredTop sz="94666"/>
  </p:normalViewPr>
  <p:slideViewPr>
    <p:cSldViewPr snapToGrid="0" snapToObjects="1">
      <p:cViewPr>
        <p:scale>
          <a:sx n="94" d="100"/>
          <a:sy n="94" d="100"/>
        </p:scale>
        <p:origin x="5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5941731" y="138116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91040C-6A26-A543-B889-26DBED6E4C10}"/>
              </a:ext>
            </a:extLst>
          </p:cNvPr>
          <p:cNvGrpSpPr/>
          <p:nvPr/>
        </p:nvGrpSpPr>
        <p:grpSpPr>
          <a:xfrm>
            <a:off x="5941731" y="4939745"/>
            <a:ext cx="4320000" cy="4320000"/>
            <a:chOff x="5941731" y="5097643"/>
            <a:chExt cx="4320000" cy="4320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B2DBFA-B622-AE47-9D16-8BFA57EB842F}"/>
                </a:ext>
              </a:extLst>
            </p:cNvPr>
            <p:cNvGrpSpPr/>
            <p:nvPr/>
          </p:nvGrpSpPr>
          <p:grpSpPr>
            <a:xfrm>
              <a:off x="5941731" y="5097643"/>
              <a:ext cx="4320000" cy="4320000"/>
              <a:chOff x="5575213" y="46473"/>
              <a:chExt cx="4320000" cy="432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C67E53-065F-B747-91CF-EBCAE4422F90}"/>
                  </a:ext>
                </a:extLst>
              </p:cNvPr>
              <p:cNvSpPr/>
              <p:nvPr/>
            </p:nvSpPr>
            <p:spPr>
              <a:xfrm>
                <a:off x="5575213" y="46473"/>
                <a:ext cx="4320000" cy="43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组合 42">
                <a:extLst>
                  <a:ext uri="{FF2B5EF4-FFF2-40B4-BE49-F238E27FC236}">
                    <a16:creationId xmlns:a16="http://schemas.microsoft.com/office/drawing/2014/main" id="{C4754B35-32D8-7046-A68E-B9202A6AD1B3}"/>
                  </a:ext>
                </a:extLst>
              </p:cNvPr>
              <p:cNvGrpSpPr/>
              <p:nvPr/>
            </p:nvGrpSpPr>
            <p:grpSpPr>
              <a:xfrm>
                <a:off x="5938444" y="46473"/>
                <a:ext cx="3327460" cy="4320000"/>
                <a:chOff x="1422000" y="2098675"/>
                <a:chExt cx="3130278" cy="4064001"/>
              </a:xfrm>
            </p:grpSpPr>
            <p:sp>
              <p:nvSpPr>
                <p:cNvPr id="55" name="矩形 18">
                  <a:extLst>
                    <a:ext uri="{FF2B5EF4-FFF2-40B4-BE49-F238E27FC236}">
                      <a16:creationId xmlns:a16="http://schemas.microsoft.com/office/drawing/2014/main" id="{35B06E33-62E6-B847-A039-F684306A39E1}"/>
                    </a:ext>
                  </a:extLst>
                </p:cNvPr>
                <p:cNvSpPr/>
                <p:nvPr/>
              </p:nvSpPr>
              <p:spPr>
                <a:xfrm>
                  <a:off x="1440000" y="2232000"/>
                  <a:ext cx="396000" cy="432048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19">
                  <a:extLst>
                    <a:ext uri="{FF2B5EF4-FFF2-40B4-BE49-F238E27FC236}">
                      <a16:creationId xmlns:a16="http://schemas.microsoft.com/office/drawing/2014/main" id="{E2AA4177-21C0-7F4D-BA83-7D5012C667A3}"/>
                    </a:ext>
                  </a:extLst>
                </p:cNvPr>
                <p:cNvSpPr/>
                <p:nvPr/>
              </p:nvSpPr>
              <p:spPr>
                <a:xfrm>
                  <a:off x="1422000" y="2782800"/>
                  <a:ext cx="450000" cy="432048"/>
                </a:xfrm>
                <a:prstGeom prst="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20">
                  <a:extLst>
                    <a:ext uri="{FF2B5EF4-FFF2-40B4-BE49-F238E27FC236}">
                      <a16:creationId xmlns:a16="http://schemas.microsoft.com/office/drawing/2014/main" id="{54D15E2E-FDEE-DB4A-B85A-C5B3D16AA543}"/>
                    </a:ext>
                  </a:extLst>
                </p:cNvPr>
                <p:cNvSpPr/>
                <p:nvPr/>
              </p:nvSpPr>
              <p:spPr>
                <a:xfrm>
                  <a:off x="1486801" y="3489889"/>
                  <a:ext cx="413999" cy="417600"/>
                </a:xfrm>
                <a:prstGeom prst="rect">
                  <a:avLst/>
                </a:prstGeom>
                <a:solidFill>
                  <a:schemeClr val="accent3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L 形 21">
                  <a:extLst>
                    <a:ext uri="{FF2B5EF4-FFF2-40B4-BE49-F238E27FC236}">
                      <a16:creationId xmlns:a16="http://schemas.microsoft.com/office/drawing/2014/main" id="{4415C34F-9DA5-9442-91E2-2BD5479C3DD2}"/>
                    </a:ext>
                  </a:extLst>
                </p:cNvPr>
                <p:cNvSpPr/>
                <p:nvPr/>
              </p:nvSpPr>
              <p:spPr>
                <a:xfrm rot="5400000">
                  <a:off x="1458207" y="3981807"/>
                  <a:ext cx="424800" cy="402786"/>
                </a:xfrm>
                <a:prstGeom prst="corner">
                  <a:avLst>
                    <a:gd name="adj1" fmla="val 77326"/>
                    <a:gd name="adj2" fmla="val 86413"/>
                  </a:avLst>
                </a:prstGeom>
                <a:solidFill>
                  <a:schemeClr val="tx2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22">
                  <a:extLst>
                    <a:ext uri="{FF2B5EF4-FFF2-40B4-BE49-F238E27FC236}">
                      <a16:creationId xmlns:a16="http://schemas.microsoft.com/office/drawing/2014/main" id="{41679D7F-AD06-9F48-B1F3-B93C54CDB2EB}"/>
                    </a:ext>
                  </a:extLst>
                </p:cNvPr>
                <p:cNvSpPr/>
                <p:nvPr/>
              </p:nvSpPr>
              <p:spPr>
                <a:xfrm>
                  <a:off x="1486800" y="4509120"/>
                  <a:ext cx="430355" cy="392441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23">
                  <a:extLst>
                    <a:ext uri="{FF2B5EF4-FFF2-40B4-BE49-F238E27FC236}">
                      <a16:creationId xmlns:a16="http://schemas.microsoft.com/office/drawing/2014/main" id="{E989562F-DF70-4546-94E5-1B03C7F8492E}"/>
                    </a:ext>
                  </a:extLst>
                </p:cNvPr>
                <p:cNvSpPr/>
                <p:nvPr/>
              </p:nvSpPr>
              <p:spPr>
                <a:xfrm>
                  <a:off x="1494977" y="5091437"/>
                  <a:ext cx="413999" cy="411755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24">
                  <a:extLst>
                    <a:ext uri="{FF2B5EF4-FFF2-40B4-BE49-F238E27FC236}">
                      <a16:creationId xmlns:a16="http://schemas.microsoft.com/office/drawing/2014/main" id="{F88C732D-881C-6849-A643-86FE4467DA5D}"/>
                    </a:ext>
                  </a:extLst>
                </p:cNvPr>
                <p:cNvSpPr/>
                <p:nvPr/>
              </p:nvSpPr>
              <p:spPr>
                <a:xfrm>
                  <a:off x="1508257" y="5814232"/>
                  <a:ext cx="392544" cy="348444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L 形 25">
                  <a:extLst>
                    <a:ext uri="{FF2B5EF4-FFF2-40B4-BE49-F238E27FC236}">
                      <a16:creationId xmlns:a16="http://schemas.microsoft.com/office/drawing/2014/main" id="{6CAC40A4-D848-E14E-B947-2122D4D1A795}"/>
                    </a:ext>
                  </a:extLst>
                </p:cNvPr>
                <p:cNvSpPr/>
                <p:nvPr/>
              </p:nvSpPr>
              <p:spPr>
                <a:xfrm>
                  <a:off x="2357349" y="2204864"/>
                  <a:ext cx="855949" cy="459184"/>
                </a:xfrm>
                <a:prstGeom prst="corner">
                  <a:avLst>
                    <a:gd name="adj1" fmla="val 71447"/>
                    <a:gd name="adj2" fmla="val 165379"/>
                  </a:avLst>
                </a:prstGeom>
                <a:solidFill>
                  <a:schemeClr val="accent4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26">
                  <a:extLst>
                    <a:ext uri="{FF2B5EF4-FFF2-40B4-BE49-F238E27FC236}">
                      <a16:creationId xmlns:a16="http://schemas.microsoft.com/office/drawing/2014/main" id="{7A9A0557-1C07-B145-AAA2-2DA673CF67BB}"/>
                    </a:ext>
                  </a:extLst>
                </p:cNvPr>
                <p:cNvSpPr/>
                <p:nvPr/>
              </p:nvSpPr>
              <p:spPr>
                <a:xfrm>
                  <a:off x="2493219" y="2808000"/>
                  <a:ext cx="756000" cy="432048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L 形 27">
                  <a:extLst>
                    <a:ext uri="{FF2B5EF4-FFF2-40B4-BE49-F238E27FC236}">
                      <a16:creationId xmlns:a16="http://schemas.microsoft.com/office/drawing/2014/main" id="{4015AC5C-B6F3-7442-839F-479504412992}"/>
                    </a:ext>
                  </a:extLst>
                </p:cNvPr>
                <p:cNvSpPr/>
                <p:nvPr/>
              </p:nvSpPr>
              <p:spPr>
                <a:xfrm>
                  <a:off x="2664372" y="3383999"/>
                  <a:ext cx="692943" cy="459184"/>
                </a:xfrm>
                <a:prstGeom prst="corner">
                  <a:avLst>
                    <a:gd name="adj1" fmla="val 39180"/>
                    <a:gd name="adj2" fmla="val 131547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L 形 29">
                  <a:extLst>
                    <a:ext uri="{FF2B5EF4-FFF2-40B4-BE49-F238E27FC236}">
                      <a16:creationId xmlns:a16="http://schemas.microsoft.com/office/drawing/2014/main" id="{BDA1819B-4532-A44C-87A5-508E2D95190C}"/>
                    </a:ext>
                  </a:extLst>
                </p:cNvPr>
                <p:cNvSpPr/>
                <p:nvPr/>
              </p:nvSpPr>
              <p:spPr>
                <a:xfrm rot="16200000">
                  <a:off x="2205188" y="3383999"/>
                  <a:ext cx="459184" cy="459184"/>
                </a:xfrm>
                <a:prstGeom prst="corner">
                  <a:avLst>
                    <a:gd name="adj1" fmla="val 64071"/>
                    <a:gd name="adj2" fmla="val 68416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矩形 30">
                  <a:extLst>
                    <a:ext uri="{FF2B5EF4-FFF2-40B4-BE49-F238E27FC236}">
                      <a16:creationId xmlns:a16="http://schemas.microsoft.com/office/drawing/2014/main" id="{D214B01B-7B1C-E449-96AB-1BCD7F9C671F}"/>
                    </a:ext>
                  </a:extLst>
                </p:cNvPr>
                <p:cNvSpPr/>
                <p:nvPr/>
              </p:nvSpPr>
              <p:spPr>
                <a:xfrm>
                  <a:off x="2239171" y="3949426"/>
                  <a:ext cx="1010048" cy="446173"/>
                </a:xfrm>
                <a:prstGeom prst="rect">
                  <a:avLst/>
                </a:prstGeom>
                <a:solidFill>
                  <a:srgbClr val="C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矩形 31">
                  <a:extLst>
                    <a:ext uri="{FF2B5EF4-FFF2-40B4-BE49-F238E27FC236}">
                      <a16:creationId xmlns:a16="http://schemas.microsoft.com/office/drawing/2014/main" id="{81C7B7C8-E02F-AF4F-9D24-CDBD219E2FC5}"/>
                    </a:ext>
                  </a:extLst>
                </p:cNvPr>
                <p:cNvSpPr/>
                <p:nvPr/>
              </p:nvSpPr>
              <p:spPr>
                <a:xfrm>
                  <a:off x="2347267" y="4525371"/>
                  <a:ext cx="938040" cy="446173"/>
                </a:xfrm>
                <a:prstGeom prst="rect">
                  <a:avLst/>
                </a:prstGeom>
                <a:solidFill>
                  <a:schemeClr val="tx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矩形 32">
                  <a:extLst>
                    <a:ext uri="{FF2B5EF4-FFF2-40B4-BE49-F238E27FC236}">
                      <a16:creationId xmlns:a16="http://schemas.microsoft.com/office/drawing/2014/main" id="{0AEA2467-B998-E64E-8666-BCC9D25A1CC7}"/>
                    </a:ext>
                  </a:extLst>
                </p:cNvPr>
                <p:cNvSpPr/>
                <p:nvPr/>
              </p:nvSpPr>
              <p:spPr>
                <a:xfrm>
                  <a:off x="2264381" y="5101316"/>
                  <a:ext cx="984838" cy="446173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矩形 33">
                  <a:extLst>
                    <a:ext uri="{FF2B5EF4-FFF2-40B4-BE49-F238E27FC236}">
                      <a16:creationId xmlns:a16="http://schemas.microsoft.com/office/drawing/2014/main" id="{7C0009DA-E0AA-FD44-8F03-C4B1A5BD3FD3}"/>
                    </a:ext>
                  </a:extLst>
                </p:cNvPr>
                <p:cNvSpPr/>
                <p:nvPr/>
              </p:nvSpPr>
              <p:spPr>
                <a:xfrm>
                  <a:off x="3249219" y="5198951"/>
                  <a:ext cx="125999" cy="304241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L 形 34">
                  <a:extLst>
                    <a:ext uri="{FF2B5EF4-FFF2-40B4-BE49-F238E27FC236}">
                      <a16:creationId xmlns:a16="http://schemas.microsoft.com/office/drawing/2014/main" id="{89CD1410-1249-7845-92AB-7F058ED2AED9}"/>
                    </a:ext>
                  </a:extLst>
                </p:cNvPr>
                <p:cNvSpPr/>
                <p:nvPr/>
              </p:nvSpPr>
              <p:spPr>
                <a:xfrm>
                  <a:off x="2798300" y="5677262"/>
                  <a:ext cx="601200" cy="485414"/>
                </a:xfrm>
                <a:prstGeom prst="corner">
                  <a:avLst>
                    <a:gd name="adj1" fmla="val 42668"/>
                    <a:gd name="adj2" fmla="val 112361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剪去单角的矩形 36">
                  <a:extLst>
                    <a:ext uri="{FF2B5EF4-FFF2-40B4-BE49-F238E27FC236}">
                      <a16:creationId xmlns:a16="http://schemas.microsoft.com/office/drawing/2014/main" id="{0F741DE6-AC88-5441-A074-6C2D746B85A4}"/>
                    </a:ext>
                  </a:extLst>
                </p:cNvPr>
                <p:cNvSpPr/>
                <p:nvPr/>
              </p:nvSpPr>
              <p:spPr>
                <a:xfrm rot="10800000">
                  <a:off x="2133524" y="5677261"/>
                  <a:ext cx="223823" cy="348444"/>
                </a:xfrm>
                <a:prstGeom prst="snip1Rect">
                  <a:avLst>
                    <a:gd name="adj" fmla="val 41959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37">
                  <a:extLst>
                    <a:ext uri="{FF2B5EF4-FFF2-40B4-BE49-F238E27FC236}">
                      <a16:creationId xmlns:a16="http://schemas.microsoft.com/office/drawing/2014/main" id="{2C9B7023-50D6-874B-8D1C-42A6DFDD0B72}"/>
                    </a:ext>
                  </a:extLst>
                </p:cNvPr>
                <p:cNvSpPr/>
                <p:nvPr/>
              </p:nvSpPr>
              <p:spPr>
                <a:xfrm>
                  <a:off x="2357348" y="5677261"/>
                  <a:ext cx="440952" cy="485413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平行四边形 39">
                  <a:extLst>
                    <a:ext uri="{FF2B5EF4-FFF2-40B4-BE49-F238E27FC236}">
                      <a16:creationId xmlns:a16="http://schemas.microsoft.com/office/drawing/2014/main" id="{0029EEA2-CE9A-444E-8459-2F4BE386327A}"/>
                    </a:ext>
                  </a:extLst>
                </p:cNvPr>
                <p:cNvSpPr/>
                <p:nvPr/>
              </p:nvSpPr>
              <p:spPr>
                <a:xfrm flipH="1">
                  <a:off x="3726258" y="2098675"/>
                  <a:ext cx="826020" cy="4063999"/>
                </a:xfrm>
                <a:prstGeom prst="parallelogram">
                  <a:avLst>
                    <a:gd name="adj" fmla="val 15963"/>
                  </a:avLst>
                </a:prstGeom>
                <a:solidFill>
                  <a:srgbClr val="0432F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522E7D-BEA9-834F-B3BD-9FC577FF2F08}"/>
                </a:ext>
              </a:extLst>
            </p:cNvPr>
            <p:cNvSpPr txBox="1"/>
            <p:nvPr/>
          </p:nvSpPr>
          <p:spPr>
            <a:xfrm rot="5400000">
              <a:off x="8770843" y="7093397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Road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20477-F60C-4741-81EA-BF6257BC3B81}"/>
                </a:ext>
              </a:extLst>
            </p:cNvPr>
            <p:cNvSpPr txBox="1"/>
            <p:nvPr/>
          </p:nvSpPr>
          <p:spPr>
            <a:xfrm>
              <a:off x="6007570" y="5294797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A4F9E8-8707-D74D-AB93-B40E8D667864}"/>
                </a:ext>
              </a:extLst>
            </p:cNvPr>
            <p:cNvSpPr txBox="1"/>
            <p:nvPr/>
          </p:nvSpPr>
          <p:spPr>
            <a:xfrm>
              <a:off x="6007570" y="587237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1D8FB7-7524-E342-B597-50E7811C0803}"/>
                </a:ext>
              </a:extLst>
            </p:cNvPr>
            <p:cNvSpPr txBox="1"/>
            <p:nvPr/>
          </p:nvSpPr>
          <p:spPr>
            <a:xfrm>
              <a:off x="6007570" y="66292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B074-43D4-1E40-9205-0CD776256F83}"/>
                </a:ext>
              </a:extLst>
            </p:cNvPr>
            <p:cNvSpPr txBox="1"/>
            <p:nvPr/>
          </p:nvSpPr>
          <p:spPr>
            <a:xfrm>
              <a:off x="6007570" y="7107292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21F77F-3D8A-BA4F-9C87-9FC577A5F3C7}"/>
                </a:ext>
              </a:extLst>
            </p:cNvPr>
            <p:cNvSpPr txBox="1"/>
            <p:nvPr/>
          </p:nvSpPr>
          <p:spPr>
            <a:xfrm>
              <a:off x="6007570" y="768425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E1965C-3D0A-E44E-A438-93CA8E300E6C}"/>
                </a:ext>
              </a:extLst>
            </p:cNvPr>
            <p:cNvSpPr txBox="1"/>
            <p:nvPr/>
          </p:nvSpPr>
          <p:spPr>
            <a:xfrm>
              <a:off x="6007570" y="829979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3CD551-7149-D34A-A936-8D3B1410BE5C}"/>
                </a:ext>
              </a:extLst>
            </p:cNvPr>
            <p:cNvSpPr txBox="1"/>
            <p:nvPr/>
          </p:nvSpPr>
          <p:spPr>
            <a:xfrm>
              <a:off x="6007570" y="895378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5E79BB-E7AF-E74A-B428-F9BBF2B21CB0}"/>
                </a:ext>
              </a:extLst>
            </p:cNvPr>
            <p:cNvSpPr txBox="1"/>
            <p:nvPr/>
          </p:nvSpPr>
          <p:spPr>
            <a:xfrm>
              <a:off x="7315662" y="529972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D2AD0D-B71C-FA4F-B962-C3F54FFC36EE}"/>
                </a:ext>
              </a:extLst>
            </p:cNvPr>
            <p:cNvSpPr txBox="1"/>
            <p:nvPr/>
          </p:nvSpPr>
          <p:spPr>
            <a:xfrm>
              <a:off x="7315662" y="5904208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71C7CC-8FEF-0C4B-9C5F-EAA7BB365923}"/>
                </a:ext>
              </a:extLst>
            </p:cNvPr>
            <p:cNvSpPr txBox="1"/>
            <p:nvPr/>
          </p:nvSpPr>
          <p:spPr>
            <a:xfrm>
              <a:off x="7201849" y="654341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EAD996-2466-B24F-A2F5-908E0FB8741C}"/>
                </a:ext>
              </a:extLst>
            </p:cNvPr>
            <p:cNvSpPr txBox="1"/>
            <p:nvPr/>
          </p:nvSpPr>
          <p:spPr>
            <a:xfrm>
              <a:off x="7217109" y="7132344"/>
              <a:ext cx="118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5CE7CD-843F-C548-952C-9578ED0DA071}"/>
                </a:ext>
              </a:extLst>
            </p:cNvPr>
            <p:cNvSpPr txBox="1"/>
            <p:nvPr/>
          </p:nvSpPr>
          <p:spPr>
            <a:xfrm>
              <a:off x="7201849" y="773616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5CB5D0-7B4E-454E-864E-220A52C3FAD2}"/>
                </a:ext>
              </a:extLst>
            </p:cNvPr>
            <p:cNvSpPr txBox="1"/>
            <p:nvPr/>
          </p:nvSpPr>
          <p:spPr>
            <a:xfrm>
              <a:off x="7201849" y="8366185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09C308-D72A-B64C-99AC-3C4C9F02D73A}"/>
                </a:ext>
              </a:extLst>
            </p:cNvPr>
            <p:cNvSpPr txBox="1"/>
            <p:nvPr/>
          </p:nvSpPr>
          <p:spPr>
            <a:xfrm>
              <a:off x="7201849" y="894318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D995-4C68-9B42-BE5E-9533F41F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882385" y="1091821"/>
            <a:ext cx="4320001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D6D9-9778-8E43-A324-F736EEB1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60319" y="981051"/>
            <a:ext cx="4320001" cy="4320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7D99283-ADDF-7C4A-BD9B-3A161486E1C2}"/>
              </a:ext>
            </a:extLst>
          </p:cNvPr>
          <p:cNvSpPr/>
          <p:nvPr/>
        </p:nvSpPr>
        <p:spPr>
          <a:xfrm>
            <a:off x="6387152" y="2565779"/>
            <a:ext cx="1105469" cy="2361063"/>
          </a:xfrm>
          <a:custGeom>
            <a:avLst/>
            <a:gdLst>
              <a:gd name="connsiteX0" fmla="*/ 518615 w 1105469"/>
              <a:gd name="connsiteY0" fmla="*/ 0 h 2361063"/>
              <a:gd name="connsiteX1" fmla="*/ 0 w 1105469"/>
              <a:gd name="connsiteY1" fmla="*/ 491320 h 2361063"/>
              <a:gd name="connsiteX2" fmla="*/ 382138 w 1105469"/>
              <a:gd name="connsiteY2" fmla="*/ 2361063 h 2361063"/>
              <a:gd name="connsiteX3" fmla="*/ 1105469 w 1105469"/>
              <a:gd name="connsiteY3" fmla="*/ 2265528 h 2361063"/>
              <a:gd name="connsiteX4" fmla="*/ 832514 w 1105469"/>
              <a:gd name="connsiteY4" fmla="*/ 750627 h 2361063"/>
              <a:gd name="connsiteX5" fmla="*/ 1050878 w 1105469"/>
              <a:gd name="connsiteY5" fmla="*/ 573206 h 2361063"/>
              <a:gd name="connsiteX6" fmla="*/ 518615 w 1105469"/>
              <a:gd name="connsiteY6" fmla="*/ 0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469" h="2361063">
                <a:moveTo>
                  <a:pt x="518615" y="0"/>
                </a:moveTo>
                <a:lnTo>
                  <a:pt x="0" y="491320"/>
                </a:lnTo>
                <a:lnTo>
                  <a:pt x="382138" y="2361063"/>
                </a:lnTo>
                <a:lnTo>
                  <a:pt x="1105469" y="2265528"/>
                </a:lnTo>
                <a:lnTo>
                  <a:pt x="832514" y="750627"/>
                </a:lnTo>
                <a:lnTo>
                  <a:pt x="1050878" y="573206"/>
                </a:lnTo>
                <a:lnTo>
                  <a:pt x="5186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768EC4-B1E2-304F-9A84-01A4F6D9EA6C}"/>
              </a:ext>
            </a:extLst>
          </p:cNvPr>
          <p:cNvSpPr/>
          <p:nvPr/>
        </p:nvSpPr>
        <p:spPr>
          <a:xfrm>
            <a:off x="7350380" y="1860464"/>
            <a:ext cx="1683812" cy="1701601"/>
          </a:xfrm>
          <a:custGeom>
            <a:avLst/>
            <a:gdLst>
              <a:gd name="connsiteX0" fmla="*/ 605481 w 1699054"/>
              <a:gd name="connsiteY0" fmla="*/ 0 h 1754660"/>
              <a:gd name="connsiteX1" fmla="*/ 0 w 1699054"/>
              <a:gd name="connsiteY1" fmla="*/ 494271 h 1754660"/>
              <a:gd name="connsiteX2" fmla="*/ 1136821 w 1699054"/>
              <a:gd name="connsiteY2" fmla="*/ 1754660 h 1754660"/>
              <a:gd name="connsiteX3" fmla="*/ 1699054 w 1699054"/>
              <a:gd name="connsiteY3" fmla="*/ 1254211 h 1754660"/>
              <a:gd name="connsiteX4" fmla="*/ 605481 w 1699054"/>
              <a:gd name="connsiteY4" fmla="*/ 0 h 1754660"/>
              <a:gd name="connsiteX0" fmla="*/ 605481 w 1717589"/>
              <a:gd name="connsiteY0" fmla="*/ 0 h 1754660"/>
              <a:gd name="connsiteX1" fmla="*/ 0 w 1717589"/>
              <a:gd name="connsiteY1" fmla="*/ 494271 h 1754660"/>
              <a:gd name="connsiteX2" fmla="*/ 1136821 w 1717589"/>
              <a:gd name="connsiteY2" fmla="*/ 1754660 h 1754660"/>
              <a:gd name="connsiteX3" fmla="*/ 1717589 w 1717589"/>
              <a:gd name="connsiteY3" fmla="*/ 1204784 h 1754660"/>
              <a:gd name="connsiteX4" fmla="*/ 605481 w 1717589"/>
              <a:gd name="connsiteY4" fmla="*/ 0 h 1754660"/>
              <a:gd name="connsiteX0" fmla="*/ 562233 w 1717589"/>
              <a:gd name="connsiteY0" fmla="*/ 0 h 1760838"/>
              <a:gd name="connsiteX1" fmla="*/ 0 w 1717589"/>
              <a:gd name="connsiteY1" fmla="*/ 500449 h 1760838"/>
              <a:gd name="connsiteX2" fmla="*/ 1136821 w 1717589"/>
              <a:gd name="connsiteY2" fmla="*/ 1760838 h 1760838"/>
              <a:gd name="connsiteX3" fmla="*/ 1717589 w 1717589"/>
              <a:gd name="connsiteY3" fmla="*/ 1210962 h 1760838"/>
              <a:gd name="connsiteX4" fmla="*/ 562233 w 1717589"/>
              <a:gd name="connsiteY4" fmla="*/ 0 h 1760838"/>
              <a:gd name="connsiteX0" fmla="*/ 605481 w 1760837"/>
              <a:gd name="connsiteY0" fmla="*/ 0 h 1760838"/>
              <a:gd name="connsiteX1" fmla="*/ 0 w 1760837"/>
              <a:gd name="connsiteY1" fmla="*/ 475736 h 1760838"/>
              <a:gd name="connsiteX2" fmla="*/ 1180069 w 1760837"/>
              <a:gd name="connsiteY2" fmla="*/ 1760838 h 1760838"/>
              <a:gd name="connsiteX3" fmla="*/ 1760837 w 1760837"/>
              <a:gd name="connsiteY3" fmla="*/ 1210962 h 1760838"/>
              <a:gd name="connsiteX4" fmla="*/ 605481 w 1760837"/>
              <a:gd name="connsiteY4" fmla="*/ 0 h 1760838"/>
              <a:gd name="connsiteX0" fmla="*/ 580767 w 1736123"/>
              <a:gd name="connsiteY0" fmla="*/ 0 h 1760838"/>
              <a:gd name="connsiteX1" fmla="*/ 0 w 1736123"/>
              <a:gd name="connsiteY1" fmla="*/ 457201 h 1760838"/>
              <a:gd name="connsiteX2" fmla="*/ 1155355 w 1736123"/>
              <a:gd name="connsiteY2" fmla="*/ 1760838 h 1760838"/>
              <a:gd name="connsiteX3" fmla="*/ 1736123 w 1736123"/>
              <a:gd name="connsiteY3" fmla="*/ 1210962 h 1760838"/>
              <a:gd name="connsiteX4" fmla="*/ 580767 w 1736123"/>
              <a:gd name="connsiteY4" fmla="*/ 0 h 1760838"/>
              <a:gd name="connsiteX0" fmla="*/ 580767 w 1736123"/>
              <a:gd name="connsiteY0" fmla="*/ 0 h 1742303"/>
              <a:gd name="connsiteX1" fmla="*/ 0 w 1736123"/>
              <a:gd name="connsiteY1" fmla="*/ 457201 h 1742303"/>
              <a:gd name="connsiteX2" fmla="*/ 1173890 w 1736123"/>
              <a:gd name="connsiteY2" fmla="*/ 1742303 h 1742303"/>
              <a:gd name="connsiteX3" fmla="*/ 1736123 w 1736123"/>
              <a:gd name="connsiteY3" fmla="*/ 1210962 h 1742303"/>
              <a:gd name="connsiteX4" fmla="*/ 580767 w 1736123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66567 h 1742303"/>
              <a:gd name="connsiteX4" fmla="*/ 580767 w 1754658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29497 h 1742303"/>
              <a:gd name="connsiteX4" fmla="*/ 580767 w 1754658"/>
              <a:gd name="connsiteY4" fmla="*/ 0 h 1742303"/>
              <a:gd name="connsiteX0" fmla="*/ 611659 w 1754658"/>
              <a:gd name="connsiteY0" fmla="*/ 0 h 1773195"/>
              <a:gd name="connsiteX1" fmla="*/ 0 w 1754658"/>
              <a:gd name="connsiteY1" fmla="*/ 488093 h 1773195"/>
              <a:gd name="connsiteX2" fmla="*/ 1173890 w 1754658"/>
              <a:gd name="connsiteY2" fmla="*/ 1773195 h 1773195"/>
              <a:gd name="connsiteX3" fmla="*/ 1754658 w 1754658"/>
              <a:gd name="connsiteY3" fmla="*/ 1260389 h 1773195"/>
              <a:gd name="connsiteX4" fmla="*/ 611659 w 1754658"/>
              <a:gd name="connsiteY4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658" h="1773195">
                <a:moveTo>
                  <a:pt x="611659" y="0"/>
                </a:moveTo>
                <a:lnTo>
                  <a:pt x="0" y="488093"/>
                </a:lnTo>
                <a:lnTo>
                  <a:pt x="1173890" y="1773195"/>
                </a:lnTo>
                <a:lnTo>
                  <a:pt x="1754658" y="1260389"/>
                </a:lnTo>
                <a:lnTo>
                  <a:pt x="61165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93F993-4A00-C74D-9D0C-390C3A347D80}"/>
              </a:ext>
            </a:extLst>
          </p:cNvPr>
          <p:cNvSpPr/>
          <p:nvPr/>
        </p:nvSpPr>
        <p:spPr>
          <a:xfrm>
            <a:off x="8529851" y="1146412"/>
            <a:ext cx="1596788" cy="1624084"/>
          </a:xfrm>
          <a:custGeom>
            <a:avLst/>
            <a:gdLst>
              <a:gd name="connsiteX0" fmla="*/ 573206 w 1528549"/>
              <a:gd name="connsiteY0" fmla="*/ 0 h 1624084"/>
              <a:gd name="connsiteX1" fmla="*/ 1528549 w 1528549"/>
              <a:gd name="connsiteY1" fmla="*/ 1064525 h 1624084"/>
              <a:gd name="connsiteX2" fmla="*/ 859809 w 1528549"/>
              <a:gd name="connsiteY2" fmla="*/ 1624084 h 1624084"/>
              <a:gd name="connsiteX3" fmla="*/ 0 w 1528549"/>
              <a:gd name="connsiteY3" fmla="*/ 518615 h 1624084"/>
              <a:gd name="connsiteX4" fmla="*/ 573206 w 1528549"/>
              <a:gd name="connsiteY4" fmla="*/ 0 h 1624084"/>
              <a:gd name="connsiteX0" fmla="*/ 600501 w 1555844"/>
              <a:gd name="connsiteY0" fmla="*/ 0 h 1624084"/>
              <a:gd name="connsiteX1" fmla="*/ 1555844 w 1555844"/>
              <a:gd name="connsiteY1" fmla="*/ 1064525 h 1624084"/>
              <a:gd name="connsiteX2" fmla="*/ 887104 w 1555844"/>
              <a:gd name="connsiteY2" fmla="*/ 1624084 h 1624084"/>
              <a:gd name="connsiteX3" fmla="*/ 0 w 1555844"/>
              <a:gd name="connsiteY3" fmla="*/ 573206 h 1624084"/>
              <a:gd name="connsiteX4" fmla="*/ 600501 w 1555844"/>
              <a:gd name="connsiteY4" fmla="*/ 0 h 1624084"/>
              <a:gd name="connsiteX0" fmla="*/ 641445 w 1596788"/>
              <a:gd name="connsiteY0" fmla="*/ 0 h 1624084"/>
              <a:gd name="connsiteX1" fmla="*/ 1596788 w 1596788"/>
              <a:gd name="connsiteY1" fmla="*/ 1064525 h 1624084"/>
              <a:gd name="connsiteX2" fmla="*/ 928048 w 1596788"/>
              <a:gd name="connsiteY2" fmla="*/ 1624084 h 1624084"/>
              <a:gd name="connsiteX3" fmla="*/ 0 w 1596788"/>
              <a:gd name="connsiteY3" fmla="*/ 545911 h 1624084"/>
              <a:gd name="connsiteX4" fmla="*/ 641445 w 1596788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88" h="1624084">
                <a:moveTo>
                  <a:pt x="641445" y="0"/>
                </a:moveTo>
                <a:lnTo>
                  <a:pt x="1596788" y="1064525"/>
                </a:lnTo>
                <a:lnTo>
                  <a:pt x="928048" y="1624084"/>
                </a:lnTo>
                <a:lnTo>
                  <a:pt x="0" y="545911"/>
                </a:lnTo>
                <a:lnTo>
                  <a:pt x="64144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541211" y="-1186331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</TotalTime>
  <Words>674</Words>
  <Application>Microsoft Macintosh PowerPoint</Application>
  <PresentationFormat>Widescreen</PresentationFormat>
  <Paragraphs>471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353</cp:revision>
  <dcterms:created xsi:type="dcterms:W3CDTF">2018-03-19T17:26:37Z</dcterms:created>
  <dcterms:modified xsi:type="dcterms:W3CDTF">2018-04-09T09:09:01Z</dcterms:modified>
</cp:coreProperties>
</file>