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66"/>
  </p:normalViewPr>
  <p:slideViewPr>
    <p:cSldViewPr snapToGrid="0" snapToObjects="1">
      <p:cViewPr>
        <p:scale>
          <a:sx n="85" d="100"/>
          <a:sy n="85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1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0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4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3" y="3164431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6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5" y="4281023"/>
              <a:ext cx="1719380" cy="768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6"/>
              <a:ext cx="1719380" cy="768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1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3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417</Words>
  <Application>Microsoft Macintosh PowerPoint</Application>
  <PresentationFormat>Widescreen</PresentationFormat>
  <Paragraphs>280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175</cp:revision>
  <dcterms:created xsi:type="dcterms:W3CDTF">2018-03-19T17:26:37Z</dcterms:created>
  <dcterms:modified xsi:type="dcterms:W3CDTF">2018-03-29T14:38:44Z</dcterms:modified>
</cp:coreProperties>
</file>