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-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79CE-24CA-1C41-9AC8-3CA49799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6334-8D05-6142-B696-62EC4F29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8DDD-5F94-B849-8665-828C6F57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B8F2-EE88-9D4F-BDCF-9D13E04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FF5A-AC35-9A47-B33F-E37D855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D3B8-23F8-1845-9FC6-B0C362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D694C-5B84-6945-AA8C-7F55280D0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8FE-2A2F-0843-AAFD-99D45A5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2B19-57C7-A747-A5BF-982936F9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3AF-B3FF-3D49-82F6-B8A2F64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310A-CB0F-E242-A5E7-4DAB60CEB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EA0EA-8E49-4340-9D46-F5E1A9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8A03-970C-E44A-90A5-36B67FE2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8DAC-E540-3E4A-9135-5CFC9E08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05A3-A99C-1B4C-8F5F-847B8554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699-85DE-A54D-BDAE-EFB5AE6F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9CD-D344-9147-BDA0-32A9156A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DF9D-36A4-0A4F-B1C7-AC680B00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139-B62C-6246-B2AF-189312A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7CD9-5377-8747-9A1F-4364F6F6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7616-23BE-674C-A1B3-31E3B14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D4C-C68D-6D44-A917-ED29D3F9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3C1F-F0ED-8E4C-80D9-B981C3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14D7-D9BE-D74B-98B8-FF517BC0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5B77-57B8-184A-A665-9854F14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50D-1EE2-AC4B-BF88-2B915F6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E16-B1E0-EF43-BF59-945F1C83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103AF-C535-9A43-BCEC-1BF7886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A359-0C9B-4143-BBE3-AA7566C3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ECB6-1A02-8F4C-AA25-22B6CE0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F0AB-9E05-BD44-8C07-2410AF38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C0CA-28CA-8C45-8FAB-A68B102F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2F88-9422-474C-93D3-5E5773F4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18E95-E0B7-054A-BD95-CB4AC8EE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F8504-9494-184B-B166-D6513972E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BE33-6FE1-1845-A678-CC0A1AF7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6AD31-94D3-C340-BD9A-6B80E21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C50B6-7D5E-6446-B2B3-4A512AFC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D3B03-F8AB-AD48-A54F-0F0F5A1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C323-8461-B04E-8D5C-4BBF1A8A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69C9-3CA4-FE47-B5F4-17FA06B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1EF3-2B49-4A48-A681-C30CD8D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D7CF-6EBF-2342-A2B1-5B489B78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40A5-AFCC-F449-AE30-63A57384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EF60B-2D4B-B64E-85D1-6F04626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63B4-C8EF-164A-B22D-8AB8093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1F1-790B-EC44-B6D3-10A3B3E0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7C38-B61E-5A49-874C-5BCE0F5A2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BA53-ACD9-E44A-8EC9-C5F5B8E1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4676-A1F9-C342-96AD-FAE30E3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AB73B-DA13-1A44-9ADC-9946ED93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3951-DDD8-304F-8885-FD439B4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14A7-F935-AE4C-AA1D-F3CA6545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34747-E615-054E-846A-E97EAA0CF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CB9A6-6AB8-744C-8186-B7BBD2CA5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99E65-C2A9-1444-B126-5798EC42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8149-8DF6-4646-A0D3-8CA84F7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4A8D-E0C3-2E44-B09C-B245802A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E76C2-33AE-4946-BF7C-8CA20564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6181-D0B6-CF4A-AFB2-FF593A4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3FB4-65E1-FD45-8319-AC271F3E7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591B-33EC-0C40-B0D5-15169D3664A5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CE11-EBA0-C449-B372-EEAC502DA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3022-99C8-D945-AA39-F7EC0D614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7908-E7D5-5349-8D31-BB7DF6CB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5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1948C8-AE9C-D24E-B4B1-EE44B7F6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10011-9F9C-2640-8DC3-FFF6C2BE1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0"/>
            <a:ext cx="2160000" cy="21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EFE890-AB83-CF47-8CF9-BC0F8596C12B}"/>
              </a:ext>
            </a:extLst>
          </p:cNvPr>
          <p:cNvSpPr>
            <a:spLocks noChangeAspect="1"/>
          </p:cNvSpPr>
          <p:nvPr/>
        </p:nvSpPr>
        <p:spPr>
          <a:xfrm>
            <a:off x="3240000" y="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D25E3-FA2A-D544-BD91-09DD1718B701}"/>
              </a:ext>
            </a:extLst>
          </p:cNvPr>
          <p:cNvSpPr>
            <a:spLocks noChangeAspect="1"/>
          </p:cNvSpPr>
          <p:nvPr/>
        </p:nvSpPr>
        <p:spPr>
          <a:xfrm>
            <a:off x="6480000" y="0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FD7713-5AB7-5F43-8F9B-861CE8E14102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EAB1F8-C36A-854D-B610-05E8969D555B}"/>
              </a:ext>
            </a:extLst>
          </p:cNvPr>
          <p:cNvSpPr txBox="1"/>
          <p:nvPr/>
        </p:nvSpPr>
        <p:spPr>
          <a:xfrm>
            <a:off x="2287067" y="710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F18E5E-5BAA-DC41-A153-D7A9DFE2C4AA}"/>
              </a:ext>
            </a:extLst>
          </p:cNvPr>
          <p:cNvSpPr txBox="1"/>
          <p:nvPr/>
        </p:nvSpPr>
        <p:spPr>
          <a:xfrm>
            <a:off x="5400000" y="71066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5FAEE-B532-6D40-98AD-A33BD489B874}"/>
              </a:ext>
            </a:extLst>
          </p:cNvPr>
          <p:cNvSpPr txBox="1"/>
          <p:nvPr/>
        </p:nvSpPr>
        <p:spPr>
          <a:xfrm>
            <a:off x="8670887" y="710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Polygon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01B71-582C-054C-AE80-266E57856F2D}"/>
              </a:ext>
            </a:extLst>
          </p:cNvPr>
          <p:cNvCxnSpPr/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6AD9C9-C174-B744-AFE0-B41C99D8E0C3}"/>
              </a:ext>
            </a:extLst>
          </p:cNvPr>
          <p:cNvCxnSpPr/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7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000E67-07DB-284A-9C72-E4B6610E50BD}"/>
              </a:ext>
            </a:extLst>
          </p:cNvPr>
          <p:cNvSpPr txBox="1"/>
          <p:nvPr/>
        </p:nvSpPr>
        <p:spPr>
          <a:xfrm>
            <a:off x="12835932" y="385457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88260-B817-0C48-9DF4-60BA686C402D}"/>
              </a:ext>
            </a:extLst>
          </p:cNvPr>
          <p:cNvCxnSpPr/>
          <p:nvPr/>
        </p:nvCxnSpPr>
        <p:spPr>
          <a:xfrm>
            <a:off x="-3815099" y="-300219"/>
            <a:ext cx="0" cy="80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313450-059F-3742-9B10-CDB0695C3ADE}"/>
              </a:ext>
            </a:extLst>
          </p:cNvPr>
          <p:cNvSpPr txBox="1"/>
          <p:nvPr/>
        </p:nvSpPr>
        <p:spPr>
          <a:xfrm rot="5400000">
            <a:off x="-4280931" y="3500949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224×224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CD9E28-0287-E142-B718-68EA58970934}"/>
              </a:ext>
            </a:extLst>
          </p:cNvPr>
          <p:cNvSpPr txBox="1"/>
          <p:nvPr/>
        </p:nvSpPr>
        <p:spPr>
          <a:xfrm rot="5400000">
            <a:off x="-5140142" y="350094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A591A1-A95C-9E4B-9E93-77AFBA388EEA}"/>
              </a:ext>
            </a:extLst>
          </p:cNvPr>
          <p:cNvGrpSpPr/>
          <p:nvPr/>
        </p:nvGrpSpPr>
        <p:grpSpPr>
          <a:xfrm>
            <a:off x="12958741" y="3378159"/>
            <a:ext cx="918865" cy="707245"/>
            <a:chOff x="13499139" y="3075378"/>
            <a:chExt cx="918865" cy="70724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0471C7-9CB6-FE4F-9AF8-C201B51B2C87}"/>
                </a:ext>
              </a:extLst>
            </p:cNvPr>
            <p:cNvSpPr/>
            <p:nvPr/>
          </p:nvSpPr>
          <p:spPr>
            <a:xfrm>
              <a:off x="13499139" y="3303000"/>
              <a:ext cx="4572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8832384-47F7-AF49-9F9A-0CD673CF7386}"/>
                </a:ext>
              </a:extLst>
            </p:cNvPr>
            <p:cNvSpPr txBox="1"/>
            <p:nvPr/>
          </p:nvSpPr>
          <p:spPr>
            <a:xfrm rot="5400000">
              <a:off x="13833549" y="3198168"/>
              <a:ext cx="707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7×7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3A2D53F-4176-0644-9019-89B5A9F75276}"/>
              </a:ext>
            </a:extLst>
          </p:cNvPr>
          <p:cNvGrpSpPr/>
          <p:nvPr/>
        </p:nvGrpSpPr>
        <p:grpSpPr>
          <a:xfrm>
            <a:off x="14088627" y="1888581"/>
            <a:ext cx="461665" cy="3686400"/>
            <a:chOff x="15551667" y="1585800"/>
            <a:chExt cx="461665" cy="36864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26E1F4-E8CC-7E46-9FD5-DD9B01C4887C}"/>
                </a:ext>
              </a:extLst>
            </p:cNvPr>
            <p:cNvSpPr txBox="1"/>
            <p:nvPr/>
          </p:nvSpPr>
          <p:spPr>
            <a:xfrm rot="5400000">
              <a:off x="14071935" y="3198168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 Connected Layers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476C5D-F16D-2140-A61B-63B9823783AD}"/>
                </a:ext>
              </a:extLst>
            </p:cNvPr>
            <p:cNvCxnSpPr/>
            <p:nvPr/>
          </p:nvCxnSpPr>
          <p:spPr>
            <a:xfrm>
              <a:off x="15551667" y="1585800"/>
              <a:ext cx="0" cy="3686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651E97-1516-A04F-AB67-48A62F8632FC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512FC3-E3BC-1D40-BDA0-E06355A78FE3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C8BE1A8-629D-E340-A0FE-348A750DEB1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012500-2090-8845-A9D8-943C19DE336C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A8DBEE6-1F1F-6140-B231-82328D23D256}"/>
              </a:ext>
            </a:extLst>
          </p:cNvPr>
          <p:cNvSpPr txBox="1"/>
          <p:nvPr/>
        </p:nvSpPr>
        <p:spPr>
          <a:xfrm rot="18900000">
            <a:off x="12882430" y="287305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ED569-3823-0944-8E1F-74EC46807809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5813F-4394-FB48-B731-3030D937D4F5}"/>
              </a:ext>
            </a:extLst>
          </p:cNvPr>
          <p:cNvCxnSpPr>
            <a:stCxn id="25" idx="0"/>
            <a:endCxn id="75" idx="1"/>
          </p:cNvCxnSpPr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9625F7-E702-2E4E-AB00-D2BE717891E5}"/>
              </a:ext>
            </a:extLst>
          </p:cNvPr>
          <p:cNvCxnSpPr>
            <a:stCxn id="76" idx="0"/>
            <a:endCxn id="5" idx="1"/>
          </p:cNvCxnSpPr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58801-5916-8344-B7BA-17FA2B7E42F9}"/>
              </a:ext>
            </a:extLst>
          </p:cNvPr>
          <p:cNvCxnSpPr>
            <a:stCxn id="27" idx="0"/>
            <a:endCxn id="6" idx="1"/>
          </p:cNvCxnSpPr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C1F1E4-FE80-5943-90EE-3F0B980DF878}"/>
              </a:ext>
            </a:extLst>
          </p:cNvPr>
          <p:cNvCxnSpPr>
            <a:stCxn id="28" idx="0"/>
            <a:endCxn id="83" idx="1"/>
          </p:cNvCxnSpPr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30EA1-AB58-6F42-A9DD-59E6947E9049}"/>
              </a:ext>
            </a:extLst>
          </p:cNvPr>
          <p:cNvCxnSpPr>
            <a:stCxn id="84" idx="0"/>
            <a:endCxn id="8" idx="1"/>
          </p:cNvCxnSpPr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F72490-8D5C-7A4C-AA2C-49399F439F85}"/>
              </a:ext>
            </a:extLst>
          </p:cNvPr>
          <p:cNvCxnSpPr>
            <a:stCxn id="30" idx="0"/>
          </p:cNvCxnSpPr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617B0-DEE2-4C40-8A79-9DA87B9E719E}"/>
              </a:ext>
            </a:extLst>
          </p:cNvPr>
          <p:cNvCxnSpPr>
            <a:stCxn id="31" idx="0"/>
            <a:endCxn id="88" idx="1"/>
          </p:cNvCxnSpPr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8B0299-B5A1-4E47-AE80-ED1BA6830962}"/>
              </a:ext>
            </a:extLst>
          </p:cNvPr>
          <p:cNvCxnSpPr>
            <a:stCxn id="89" idx="0"/>
            <a:endCxn id="91" idx="1"/>
          </p:cNvCxnSpPr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FAA28A-171C-A142-B4F0-A41F913ED1C4}"/>
              </a:ext>
            </a:extLst>
          </p:cNvPr>
          <p:cNvCxnSpPr>
            <a:stCxn id="92" idx="0"/>
            <a:endCxn id="12" idx="3"/>
          </p:cNvCxnSpPr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BC95791-6A55-E84A-B890-0BB733E5F3F5}"/>
              </a:ext>
            </a:extLst>
          </p:cNvPr>
          <p:cNvCxnSpPr>
            <a:stCxn id="34" idx="0"/>
            <a:endCxn id="95" idx="3"/>
          </p:cNvCxnSpPr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FF9B7A-3892-8246-8C3A-28D30476D404}"/>
              </a:ext>
            </a:extLst>
          </p:cNvPr>
          <p:cNvCxnSpPr>
            <a:stCxn id="96" idx="0"/>
            <a:endCxn id="98" idx="3"/>
          </p:cNvCxnSpPr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0ABAB4-86AE-D645-863A-4CD69120E883}"/>
              </a:ext>
            </a:extLst>
          </p:cNvPr>
          <p:cNvCxnSpPr>
            <a:stCxn id="99" idx="0"/>
            <a:endCxn id="101" idx="3"/>
          </p:cNvCxnSpPr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8476844-E68B-1E44-A394-943E17048F67}"/>
              </a:ext>
            </a:extLst>
          </p:cNvPr>
          <p:cNvCxnSpPr>
            <a:stCxn id="102" idx="0"/>
            <a:endCxn id="15" idx="1"/>
          </p:cNvCxnSpPr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AF3C68-90D9-8A43-ABC5-7D4382D65232}"/>
              </a:ext>
            </a:extLst>
          </p:cNvPr>
          <p:cNvCxnSpPr>
            <a:stCxn id="38" idx="0"/>
            <a:endCxn id="105" idx="1"/>
          </p:cNvCxnSpPr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3C5A8F0-40D7-404E-BF3E-603FCF5CB9F3}"/>
              </a:ext>
            </a:extLst>
          </p:cNvPr>
          <p:cNvCxnSpPr>
            <a:stCxn id="106" idx="0"/>
            <a:endCxn id="108" idx="1"/>
          </p:cNvCxnSpPr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8346C07-A658-9347-9E0F-32481F7CEB51}"/>
              </a:ext>
            </a:extLst>
          </p:cNvPr>
          <p:cNvCxnSpPr>
            <a:stCxn id="109" idx="0"/>
            <a:endCxn id="111" idx="1"/>
          </p:cNvCxnSpPr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C483A6E-CE00-884A-BC3C-531129E78DA9}"/>
              </a:ext>
            </a:extLst>
          </p:cNvPr>
          <p:cNvCxnSpPr>
            <a:stCxn id="112" idx="0"/>
            <a:endCxn id="19" idx="1"/>
          </p:cNvCxnSpPr>
          <p:nvPr/>
        </p:nvCxnSpPr>
        <p:spPr>
          <a:xfrm>
            <a:off x="12747727" y="3731781"/>
            <a:ext cx="2110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DA23104-C3DD-8842-B780-D098DB430A6D}"/>
              </a:ext>
            </a:extLst>
          </p:cNvPr>
          <p:cNvCxnSpPr>
            <a:stCxn id="65" idx="0"/>
            <a:endCxn id="67" idx="2"/>
          </p:cNvCxnSpPr>
          <p:nvPr/>
        </p:nvCxnSpPr>
        <p:spPr>
          <a:xfrm>
            <a:off x="13877606" y="3731782"/>
            <a:ext cx="21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0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51DD044E-2C26-9C45-AA4E-03DE62A799AE}"/>
              </a:ext>
            </a:extLst>
          </p:cNvPr>
          <p:cNvGrpSpPr/>
          <p:nvPr/>
        </p:nvGrpSpPr>
        <p:grpSpPr>
          <a:xfrm>
            <a:off x="-1681859" y="1715781"/>
            <a:ext cx="519265" cy="4032000"/>
            <a:chOff x="0" y="1413000"/>
            <a:chExt cx="519265" cy="4032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33BD0D-3904-7E48-AD97-D895BB3E904C}"/>
                </a:ext>
              </a:extLst>
            </p:cNvPr>
            <p:cNvSpPr/>
            <p:nvPr/>
          </p:nvSpPr>
          <p:spPr>
            <a:xfrm>
              <a:off x="0" y="1413000"/>
              <a:ext cx="576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869C6-0E20-4249-B887-63E2C50CF062}"/>
                </a:ext>
              </a:extLst>
            </p:cNvPr>
            <p:cNvSpPr txBox="1"/>
            <p:nvPr/>
          </p:nvSpPr>
          <p:spPr>
            <a:xfrm rot="5400000">
              <a:off x="-3854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EFE140-D4DC-5D47-8C82-D4B8E34CE9B4}"/>
              </a:ext>
            </a:extLst>
          </p:cNvPr>
          <p:cNvGrpSpPr/>
          <p:nvPr/>
        </p:nvGrpSpPr>
        <p:grpSpPr>
          <a:xfrm>
            <a:off x="-951579" y="1715781"/>
            <a:ext cx="576865" cy="4032000"/>
            <a:chOff x="0" y="1413000"/>
            <a:chExt cx="576865" cy="403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647D20-AF16-B047-AE57-E50009943FA5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35253A-D2A7-A145-8909-891284B7602C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ED8C-6AC1-D941-B875-55A65F7CC5BB}"/>
              </a:ext>
            </a:extLst>
          </p:cNvPr>
          <p:cNvGrpSpPr/>
          <p:nvPr/>
        </p:nvGrpSpPr>
        <p:grpSpPr>
          <a:xfrm>
            <a:off x="624181" y="2723781"/>
            <a:ext cx="576865" cy="2016000"/>
            <a:chOff x="2890597" y="2421000"/>
            <a:chExt cx="576865" cy="201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A668F1-6AF1-5244-B062-29D3300A2BB8}"/>
                </a:ext>
              </a:extLst>
            </p:cNvPr>
            <p:cNvSpPr/>
            <p:nvPr/>
          </p:nvSpPr>
          <p:spPr>
            <a:xfrm>
              <a:off x="2890597" y="2421000"/>
              <a:ext cx="1152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DE4C1B-E038-F14A-8B3F-37B016602FCB}"/>
                </a:ext>
              </a:extLst>
            </p:cNvPr>
            <p:cNvSpPr txBox="1"/>
            <p:nvPr/>
          </p:nvSpPr>
          <p:spPr>
            <a:xfrm rot="5400000">
              <a:off x="2711486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402A4-8290-354F-AF35-60EBE744F765}"/>
              </a:ext>
            </a:extLst>
          </p:cNvPr>
          <p:cNvGrpSpPr/>
          <p:nvPr/>
        </p:nvGrpSpPr>
        <p:grpSpPr>
          <a:xfrm>
            <a:off x="1412061" y="2723781"/>
            <a:ext cx="692065" cy="2016000"/>
            <a:chOff x="4134923" y="2421000"/>
            <a:chExt cx="692065" cy="20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8A44CB-C2E5-A54E-856E-3B8B017127B1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70827E-2E14-8E49-9196-CEFED3A46D6A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6CA9FD1-5505-A74B-B0A2-8B6CE942011F}"/>
              </a:ext>
            </a:extLst>
          </p:cNvPr>
          <p:cNvGrpSpPr/>
          <p:nvPr/>
        </p:nvGrpSpPr>
        <p:grpSpPr>
          <a:xfrm>
            <a:off x="4121301" y="3206637"/>
            <a:ext cx="692065" cy="1050288"/>
            <a:chOff x="5763018" y="2903857"/>
            <a:chExt cx="692065" cy="10502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E6E13A-4B92-584E-8C7B-68B14F8FB41A}"/>
                </a:ext>
              </a:extLst>
            </p:cNvPr>
            <p:cNvSpPr/>
            <p:nvPr/>
          </p:nvSpPr>
          <p:spPr>
            <a:xfrm rot="10800000">
              <a:off x="5763018" y="2925000"/>
              <a:ext cx="2304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EF4C96-D3C0-494F-8902-C9DE00769680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36FB340-B9B7-7042-BCFE-D8C88E1F4586}"/>
              </a:ext>
            </a:extLst>
          </p:cNvPr>
          <p:cNvGrpSpPr/>
          <p:nvPr/>
        </p:nvGrpSpPr>
        <p:grpSpPr>
          <a:xfrm>
            <a:off x="8424821" y="3206637"/>
            <a:ext cx="922465" cy="1050288"/>
            <a:chOff x="9947554" y="2903857"/>
            <a:chExt cx="922465" cy="1050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2410-4D03-8344-BB5D-0978B5475B16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504112-CFA6-0C4D-8FF6-3578ECF9884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9E3DE29-8A0A-CB4E-913E-A51C97569A4B}"/>
              </a:ext>
            </a:extLst>
          </p:cNvPr>
          <p:cNvSpPr txBox="1"/>
          <p:nvPr/>
        </p:nvSpPr>
        <p:spPr>
          <a:xfrm>
            <a:off x="-124359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85B56D-B7B1-D445-98E2-42848EF3230B}"/>
              </a:ext>
            </a:extLst>
          </p:cNvPr>
          <p:cNvSpPr txBox="1"/>
          <p:nvPr/>
        </p:nvSpPr>
        <p:spPr>
          <a:xfrm>
            <a:off x="-455714" y="5747781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FCFC0-243F-F24E-BA9C-65BDF21EAA4B}"/>
              </a:ext>
            </a:extLst>
          </p:cNvPr>
          <p:cNvSpPr txBox="1"/>
          <p:nvPr/>
        </p:nvSpPr>
        <p:spPr>
          <a:xfrm>
            <a:off x="33385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9F3CF-BFD6-6243-81C0-24C01772D26D}"/>
              </a:ext>
            </a:extLst>
          </p:cNvPr>
          <p:cNvSpPr txBox="1"/>
          <p:nvPr/>
        </p:nvSpPr>
        <p:spPr>
          <a:xfrm>
            <a:off x="1180606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E6BF20-EF20-4946-A21B-92589E683052}"/>
              </a:ext>
            </a:extLst>
          </p:cNvPr>
          <p:cNvSpPr txBox="1"/>
          <p:nvPr/>
        </p:nvSpPr>
        <p:spPr>
          <a:xfrm>
            <a:off x="2088358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855609-2D7B-2344-9F7A-4614E71DAE88}"/>
              </a:ext>
            </a:extLst>
          </p:cNvPr>
          <p:cNvSpPr txBox="1"/>
          <p:nvPr/>
        </p:nvSpPr>
        <p:spPr>
          <a:xfrm>
            <a:off x="2986773" y="474200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E8F51E-CA73-3041-B901-A31C4C46F1B3}"/>
              </a:ext>
            </a:extLst>
          </p:cNvPr>
          <p:cNvSpPr txBox="1"/>
          <p:nvPr/>
        </p:nvSpPr>
        <p:spPr>
          <a:xfrm>
            <a:off x="3889171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993B6-7499-3748-B67C-357AA2561853}"/>
              </a:ext>
            </a:extLst>
          </p:cNvPr>
          <p:cNvSpPr txBox="1"/>
          <p:nvPr/>
        </p:nvSpPr>
        <p:spPr>
          <a:xfrm>
            <a:off x="490346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3835D1-8ADD-134F-909E-77482A67056B}"/>
              </a:ext>
            </a:extLst>
          </p:cNvPr>
          <p:cNvSpPr txBox="1"/>
          <p:nvPr/>
        </p:nvSpPr>
        <p:spPr>
          <a:xfrm>
            <a:off x="6036948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3BD47-99D5-9142-A747-CE5B32AD0403}"/>
              </a:ext>
            </a:extLst>
          </p:cNvPr>
          <p:cNvSpPr txBox="1"/>
          <p:nvPr/>
        </p:nvSpPr>
        <p:spPr>
          <a:xfrm>
            <a:off x="7173249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84066D-B0AC-2C45-8BC9-AA1B7D19DA65}"/>
              </a:ext>
            </a:extLst>
          </p:cNvPr>
          <p:cNvSpPr txBox="1"/>
          <p:nvPr/>
        </p:nvSpPr>
        <p:spPr>
          <a:xfrm>
            <a:off x="830549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47B01C-1F1F-5C44-A842-70A3152B31FD}"/>
              </a:ext>
            </a:extLst>
          </p:cNvPr>
          <p:cNvSpPr txBox="1"/>
          <p:nvPr/>
        </p:nvSpPr>
        <p:spPr>
          <a:xfrm>
            <a:off x="9434626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A718D-7700-934C-882B-63ECCD63A13D}"/>
              </a:ext>
            </a:extLst>
          </p:cNvPr>
          <p:cNvSpPr txBox="1"/>
          <p:nvPr/>
        </p:nvSpPr>
        <p:spPr>
          <a:xfrm>
            <a:off x="10570709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C3285C-ABB6-9846-AF67-22F4C00ECA9D}"/>
              </a:ext>
            </a:extLst>
          </p:cNvPr>
          <p:cNvSpPr txBox="1"/>
          <p:nvPr/>
        </p:nvSpPr>
        <p:spPr>
          <a:xfrm>
            <a:off x="11702332" y="398377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CA045-19AC-7444-A551-CCE5F534BFD4}"/>
              </a:ext>
            </a:extLst>
          </p:cNvPr>
          <p:cNvGrpSpPr/>
          <p:nvPr/>
        </p:nvGrpSpPr>
        <p:grpSpPr>
          <a:xfrm>
            <a:off x="-4276765" y="-300219"/>
            <a:ext cx="923331" cy="8064000"/>
            <a:chOff x="-46166" y="-603000"/>
            <a:chExt cx="923331" cy="806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388260-B817-0C48-9DF4-60BA686C402D}"/>
                </a:ext>
              </a:extLst>
            </p:cNvPr>
            <p:cNvCxnSpPr/>
            <p:nvPr/>
          </p:nvCxnSpPr>
          <p:spPr>
            <a:xfrm>
              <a:off x="415500" y="-603000"/>
              <a:ext cx="0" cy="8064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313450-059F-3742-9B10-CDB0695C3ADE}"/>
                </a:ext>
              </a:extLst>
            </p:cNvPr>
            <p:cNvSpPr txBox="1"/>
            <p:nvPr/>
          </p:nvSpPr>
          <p:spPr>
            <a:xfrm rot="5400000">
              <a:off x="-50332" y="3198168"/>
              <a:ext cx="13933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CD9E28-0287-E142-B718-68EA58970934}"/>
                </a:ext>
              </a:extLst>
            </p:cNvPr>
            <p:cNvSpPr txBox="1"/>
            <p:nvPr/>
          </p:nvSpPr>
          <p:spPr>
            <a:xfrm rot="5400000">
              <a:off x="-909543" y="3198168"/>
              <a:ext cx="21884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Image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309183-963A-FE4A-AA2D-4C41F39346F6}"/>
              </a:ext>
            </a:extLst>
          </p:cNvPr>
          <p:cNvGrpSpPr/>
          <p:nvPr/>
        </p:nvGrpSpPr>
        <p:grpSpPr>
          <a:xfrm>
            <a:off x="-3142419" y="-300219"/>
            <a:ext cx="519265" cy="8064000"/>
            <a:chOff x="0" y="-603000"/>
            <a:chExt cx="519265" cy="8064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990CEB-8077-B14A-9497-07F181380882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49B08-E450-9440-903D-734D5A873579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5A491A-9C75-AA49-BF75-B9B982DFFD66}"/>
              </a:ext>
            </a:extLst>
          </p:cNvPr>
          <p:cNvGrpSpPr/>
          <p:nvPr/>
        </p:nvGrpSpPr>
        <p:grpSpPr>
          <a:xfrm>
            <a:off x="-2412139" y="-300219"/>
            <a:ext cx="519265" cy="8064000"/>
            <a:chOff x="0" y="-603000"/>
            <a:chExt cx="519265" cy="8064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365055-F316-E146-9C93-6B0D5CFF7FDE}"/>
                </a:ext>
              </a:extLst>
            </p:cNvPr>
            <p:cNvSpPr/>
            <p:nvPr/>
          </p:nvSpPr>
          <p:spPr>
            <a:xfrm>
              <a:off x="0" y="-603000"/>
              <a:ext cx="57600" cy="80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850843-166E-1E40-8171-96480B6B005A}"/>
                </a:ext>
              </a:extLst>
            </p:cNvPr>
            <p:cNvSpPr txBox="1"/>
            <p:nvPr/>
          </p:nvSpPr>
          <p:spPr>
            <a:xfrm rot="5400000">
              <a:off x="-408232" y="3198168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224×224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E650A41-A5ED-3C47-9A82-071AE5EC1206}"/>
              </a:ext>
            </a:extLst>
          </p:cNvPr>
          <p:cNvSpPr txBox="1"/>
          <p:nvPr/>
        </p:nvSpPr>
        <p:spPr>
          <a:xfrm>
            <a:off x="-1918278" y="57510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CBFC3B-BCF6-F741-BD30-46A9198E1F0A}"/>
              </a:ext>
            </a:extLst>
          </p:cNvPr>
          <p:cNvSpPr txBox="1"/>
          <p:nvPr/>
        </p:nvSpPr>
        <p:spPr>
          <a:xfrm>
            <a:off x="-2651415" y="776378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9EC14D-C109-9F45-8BC0-3E0CC8967798}"/>
              </a:ext>
            </a:extLst>
          </p:cNvPr>
          <p:cNvSpPr txBox="1"/>
          <p:nvPr/>
        </p:nvSpPr>
        <p:spPr>
          <a:xfrm>
            <a:off x="-3377473" y="776378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BBEEA8-0887-D644-9453-9ADA557BEAB5}"/>
              </a:ext>
            </a:extLst>
          </p:cNvPr>
          <p:cNvSpPr txBox="1"/>
          <p:nvPr/>
        </p:nvSpPr>
        <p:spPr>
          <a:xfrm>
            <a:off x="-3993193" y="776378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91D066-1533-1842-8F6B-9759F5F59FAF}"/>
              </a:ext>
            </a:extLst>
          </p:cNvPr>
          <p:cNvGrpSpPr/>
          <p:nvPr/>
        </p:nvGrpSpPr>
        <p:grpSpPr>
          <a:xfrm>
            <a:off x="-163699" y="1715781"/>
            <a:ext cx="576865" cy="4032000"/>
            <a:chOff x="0" y="1413000"/>
            <a:chExt cx="576865" cy="4032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6E51C6-E322-C042-B939-77B60A7C89C8}"/>
                </a:ext>
              </a:extLst>
            </p:cNvPr>
            <p:cNvSpPr/>
            <p:nvPr/>
          </p:nvSpPr>
          <p:spPr>
            <a:xfrm>
              <a:off x="0" y="1413000"/>
              <a:ext cx="115200" cy="40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DECF5B-17BE-EE41-B847-006ECEB411E0}"/>
                </a:ext>
              </a:extLst>
            </p:cNvPr>
            <p:cNvSpPr txBox="1"/>
            <p:nvPr/>
          </p:nvSpPr>
          <p:spPr>
            <a:xfrm rot="5400000">
              <a:off x="-327806" y="3198168"/>
              <a:ext cx="1347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112×112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A0C76-68D9-8B4A-8AA5-983A6D13EE04}"/>
              </a:ext>
            </a:extLst>
          </p:cNvPr>
          <p:cNvGrpSpPr/>
          <p:nvPr/>
        </p:nvGrpSpPr>
        <p:grpSpPr>
          <a:xfrm>
            <a:off x="2315141" y="2723781"/>
            <a:ext cx="692065" cy="2016000"/>
            <a:chOff x="4134923" y="2421000"/>
            <a:chExt cx="692065" cy="2016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982430-23D4-9540-8AD5-FC93937A9113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6A76E-69FD-F540-91E7-CBF398CF34C9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51BC70-2646-4D4E-9D43-EC472E0ADF80}"/>
              </a:ext>
            </a:extLst>
          </p:cNvPr>
          <p:cNvGrpSpPr/>
          <p:nvPr/>
        </p:nvGrpSpPr>
        <p:grpSpPr>
          <a:xfrm>
            <a:off x="3218221" y="2723781"/>
            <a:ext cx="692065" cy="2016000"/>
            <a:chOff x="4134923" y="2421000"/>
            <a:chExt cx="692065" cy="2016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650A44C-87AD-B24F-AE78-192350A6EBCD}"/>
                </a:ext>
              </a:extLst>
            </p:cNvPr>
            <p:cNvSpPr/>
            <p:nvPr/>
          </p:nvSpPr>
          <p:spPr>
            <a:xfrm>
              <a:off x="4134923" y="2421000"/>
              <a:ext cx="230400" cy="20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2F7CE8-D002-DA4B-919F-E7BFE83E5CA7}"/>
                </a:ext>
              </a:extLst>
            </p:cNvPr>
            <p:cNvSpPr txBox="1"/>
            <p:nvPr/>
          </p:nvSpPr>
          <p:spPr>
            <a:xfrm rot="5400000">
              <a:off x="4071012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56×56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B307FAB-C098-4C43-8F35-4D9B7A376961}"/>
              </a:ext>
            </a:extLst>
          </p:cNvPr>
          <p:cNvGrpSpPr/>
          <p:nvPr/>
        </p:nvGrpSpPr>
        <p:grpSpPr>
          <a:xfrm>
            <a:off x="5024381" y="3206637"/>
            <a:ext cx="922465" cy="1050288"/>
            <a:chOff x="5532618" y="2903857"/>
            <a:chExt cx="922465" cy="1050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7F5712-996E-7F45-9063-545D89F7F944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F630B-3548-A047-9F33-512EFA1A663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0EF0260-67F0-5D44-AAC0-925E2FC019E8}"/>
              </a:ext>
            </a:extLst>
          </p:cNvPr>
          <p:cNvGrpSpPr/>
          <p:nvPr/>
        </p:nvGrpSpPr>
        <p:grpSpPr>
          <a:xfrm>
            <a:off x="6157861" y="3206637"/>
            <a:ext cx="922465" cy="1050288"/>
            <a:chOff x="5532618" y="2903857"/>
            <a:chExt cx="922465" cy="105028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F9936A-E0EF-5B43-A1B2-36C706FDB987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DAD0A66-73AF-8346-B815-39BD1A73161B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1372C8-CA20-F345-8C5E-B1ABC92A43FB}"/>
              </a:ext>
            </a:extLst>
          </p:cNvPr>
          <p:cNvGrpSpPr/>
          <p:nvPr/>
        </p:nvGrpSpPr>
        <p:grpSpPr>
          <a:xfrm>
            <a:off x="7291341" y="3206637"/>
            <a:ext cx="922465" cy="1050288"/>
            <a:chOff x="5532618" y="2903857"/>
            <a:chExt cx="922465" cy="105028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455FA3B-1151-C544-89E9-F231742E33AF}"/>
                </a:ext>
              </a:extLst>
            </p:cNvPr>
            <p:cNvSpPr/>
            <p:nvPr/>
          </p:nvSpPr>
          <p:spPr>
            <a:xfrm rot="10800000">
              <a:off x="5532618" y="2925000"/>
              <a:ext cx="460800" cy="10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456DE8-CF1F-9145-B759-EC1E8F3B2B0A}"/>
                </a:ext>
              </a:extLst>
            </p:cNvPr>
            <p:cNvSpPr txBox="1"/>
            <p:nvPr/>
          </p:nvSpPr>
          <p:spPr>
            <a:xfrm rot="5400000">
              <a:off x="5699107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28×28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3377AC0-7A7B-B14C-97E4-A8E74C79F507}"/>
              </a:ext>
            </a:extLst>
          </p:cNvPr>
          <p:cNvGrpSpPr/>
          <p:nvPr/>
        </p:nvGrpSpPr>
        <p:grpSpPr>
          <a:xfrm>
            <a:off x="9558301" y="3206637"/>
            <a:ext cx="922465" cy="1050288"/>
            <a:chOff x="9947554" y="2903857"/>
            <a:chExt cx="922465" cy="105028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86135DB-6E86-8547-8AFE-D6EFE51BE6B4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1CA7AE-79B5-2B49-A777-6724F2C4389A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E571C30-9BE7-7E47-B3D0-1159EA6A9F71}"/>
              </a:ext>
            </a:extLst>
          </p:cNvPr>
          <p:cNvGrpSpPr/>
          <p:nvPr/>
        </p:nvGrpSpPr>
        <p:grpSpPr>
          <a:xfrm>
            <a:off x="10691781" y="3206637"/>
            <a:ext cx="922465" cy="1050288"/>
            <a:chOff x="9947554" y="2903857"/>
            <a:chExt cx="922465" cy="10502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6B0E767-A557-6A45-8E2A-197AA1437247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8118F-31A1-1746-96D7-FCCB56E65016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9CBE2C-0118-6043-99E1-C74B64A3AA74}"/>
              </a:ext>
            </a:extLst>
          </p:cNvPr>
          <p:cNvGrpSpPr/>
          <p:nvPr/>
        </p:nvGrpSpPr>
        <p:grpSpPr>
          <a:xfrm>
            <a:off x="11825261" y="3206637"/>
            <a:ext cx="922465" cy="1050288"/>
            <a:chOff x="9947554" y="2903857"/>
            <a:chExt cx="922465" cy="105028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8C46BD-91D9-4542-AD26-89681EA9796B}"/>
                </a:ext>
              </a:extLst>
            </p:cNvPr>
            <p:cNvSpPr/>
            <p:nvPr/>
          </p:nvSpPr>
          <p:spPr>
            <a:xfrm>
              <a:off x="9947554" y="3177000"/>
              <a:ext cx="4608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844D496-B372-8448-9EAD-01ADE3AF6D73}"/>
                </a:ext>
              </a:extLst>
            </p:cNvPr>
            <p:cNvSpPr txBox="1"/>
            <p:nvPr/>
          </p:nvSpPr>
          <p:spPr>
            <a:xfrm rot="5400000">
              <a:off x="10114043" y="319816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14×14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416CCFF-008A-FA4B-AE4B-EBACF37FD63F}"/>
              </a:ext>
            </a:extLst>
          </p:cNvPr>
          <p:cNvSpPr/>
          <p:nvPr/>
        </p:nvSpPr>
        <p:spPr>
          <a:xfrm rot="16200000">
            <a:off x="7524433" y="631883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D99D7-55B3-664B-BCE7-3C721CC7B9FA}"/>
              </a:ext>
            </a:extLst>
          </p:cNvPr>
          <p:cNvSpPr/>
          <p:nvPr/>
        </p:nvSpPr>
        <p:spPr>
          <a:xfrm rot="16200000">
            <a:off x="7524433" y="6989198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01D73D-DC63-D342-A833-D1134DDC61D3}"/>
              </a:ext>
            </a:extLst>
          </p:cNvPr>
          <p:cNvSpPr txBox="1"/>
          <p:nvPr/>
        </p:nvSpPr>
        <p:spPr>
          <a:xfrm>
            <a:off x="8234640" y="6318398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3×3 Convolution + ReLU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A1286A-0F08-CF44-A737-CE1082112F23}"/>
              </a:ext>
            </a:extLst>
          </p:cNvPr>
          <p:cNvSpPr txBox="1"/>
          <p:nvPr/>
        </p:nvSpPr>
        <p:spPr>
          <a:xfrm>
            <a:off x="8234640" y="6988765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Max Pooling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E2112D6-B335-864A-BE1A-EAFDF238F760}"/>
              </a:ext>
            </a:extLst>
          </p:cNvPr>
          <p:cNvSpPr txBox="1"/>
          <p:nvPr/>
        </p:nvSpPr>
        <p:spPr>
          <a:xfrm rot="18900000">
            <a:off x="-3478097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9CE8C0-AC49-5C4F-8944-CF27BFCBF88D}"/>
              </a:ext>
            </a:extLst>
          </p:cNvPr>
          <p:cNvSpPr txBox="1"/>
          <p:nvPr/>
        </p:nvSpPr>
        <p:spPr>
          <a:xfrm rot="18900000">
            <a:off x="-2746794" y="-117089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conv1_2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32260BF-7BFF-5C4C-B777-74AC81EA0828}"/>
              </a:ext>
            </a:extLst>
          </p:cNvPr>
          <p:cNvSpPr txBox="1"/>
          <p:nvPr/>
        </p:nvSpPr>
        <p:spPr>
          <a:xfrm rot="18900000">
            <a:off x="-1253263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177F01-D8D8-224E-ACE6-5FC4AE9456EE}"/>
              </a:ext>
            </a:extLst>
          </p:cNvPr>
          <p:cNvSpPr txBox="1"/>
          <p:nvPr/>
        </p:nvSpPr>
        <p:spPr>
          <a:xfrm rot="18900000">
            <a:off x="-463567" y="84371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conv2_2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43AE59-266C-7748-80AB-4330EC63BBE7}"/>
              </a:ext>
            </a:extLst>
          </p:cNvPr>
          <p:cNvSpPr txBox="1"/>
          <p:nvPr/>
        </p:nvSpPr>
        <p:spPr>
          <a:xfrm rot="18900000">
            <a:off x="1168798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386A42-B74F-F541-96A6-A2CEF3179E28}"/>
              </a:ext>
            </a:extLst>
          </p:cNvPr>
          <p:cNvSpPr txBox="1"/>
          <p:nvPr/>
        </p:nvSpPr>
        <p:spPr>
          <a:xfrm rot="18900000">
            <a:off x="2069091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3B6BE-B39E-0942-A05C-F76D2E5FB7C1}"/>
              </a:ext>
            </a:extLst>
          </p:cNvPr>
          <p:cNvSpPr txBox="1"/>
          <p:nvPr/>
        </p:nvSpPr>
        <p:spPr>
          <a:xfrm rot="18900000">
            <a:off x="2975493" y="185122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conv3_3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1D27323-5695-614D-9242-3474878725F5}"/>
              </a:ext>
            </a:extLst>
          </p:cNvPr>
          <p:cNvSpPr txBox="1"/>
          <p:nvPr/>
        </p:nvSpPr>
        <p:spPr>
          <a:xfrm rot="18900000">
            <a:off x="4893964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7FBCE2A-69BA-4F40-942D-F70374951CB1}"/>
              </a:ext>
            </a:extLst>
          </p:cNvPr>
          <p:cNvSpPr txBox="1"/>
          <p:nvPr/>
        </p:nvSpPr>
        <p:spPr>
          <a:xfrm rot="18900000">
            <a:off x="6027886" y="2353331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conv4_2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7E9E25-2B60-A745-81BF-7445338418EC}"/>
              </a:ext>
            </a:extLst>
          </p:cNvPr>
          <p:cNvSpPr txBox="1"/>
          <p:nvPr/>
        </p:nvSpPr>
        <p:spPr>
          <a:xfrm rot="18900000">
            <a:off x="7160428" y="2353331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conv4_3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A2FFD34-C261-E642-A604-26CB6050AE1D}"/>
              </a:ext>
            </a:extLst>
          </p:cNvPr>
          <p:cNvSpPr txBox="1"/>
          <p:nvPr/>
        </p:nvSpPr>
        <p:spPr>
          <a:xfrm rot="18900000">
            <a:off x="9436395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CF21-0284-9E49-993F-7C2AE01D1F3D}"/>
              </a:ext>
            </a:extLst>
          </p:cNvPr>
          <p:cNvSpPr txBox="1"/>
          <p:nvPr/>
        </p:nvSpPr>
        <p:spPr>
          <a:xfrm rot="18900000">
            <a:off x="10567368" y="26073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conv5_2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946FFA-C8F3-5347-9073-E15E76BC8F70}"/>
              </a:ext>
            </a:extLst>
          </p:cNvPr>
          <p:cNvSpPr txBox="1"/>
          <p:nvPr/>
        </p:nvSpPr>
        <p:spPr>
          <a:xfrm rot="18900000">
            <a:off x="11701706" y="2607388"/>
            <a:ext cx="13500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conv5_3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00C2B1-F867-F148-B271-5E20FDB8A0BA}"/>
              </a:ext>
            </a:extLst>
          </p:cNvPr>
          <p:cNvSpPr/>
          <p:nvPr/>
        </p:nvSpPr>
        <p:spPr>
          <a:xfrm rot="16200000">
            <a:off x="7529064" y="76595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DA9FCE4-6358-EE4E-8B42-371CFC198F81}"/>
              </a:ext>
            </a:extLst>
          </p:cNvPr>
          <p:cNvSpPr txBox="1"/>
          <p:nvPr/>
        </p:nvSpPr>
        <p:spPr>
          <a:xfrm>
            <a:off x="8234640" y="7659132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2×2 Upsampling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4247D-6823-1E40-A15A-BB5534FBB242}"/>
              </a:ext>
            </a:extLst>
          </p:cNvPr>
          <p:cNvGrpSpPr/>
          <p:nvPr/>
        </p:nvGrpSpPr>
        <p:grpSpPr>
          <a:xfrm>
            <a:off x="335036" y="-59181"/>
            <a:ext cx="865895" cy="1490809"/>
            <a:chOff x="335036" y="113811"/>
            <a:chExt cx="865895" cy="149080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E564746-0A20-7C47-932D-32629154F7B9}"/>
                </a:ext>
              </a:extLst>
            </p:cNvPr>
            <p:cNvGrpSpPr/>
            <p:nvPr/>
          </p:nvGrpSpPr>
          <p:grpSpPr>
            <a:xfrm>
              <a:off x="624066" y="113811"/>
              <a:ext cx="576865" cy="1050288"/>
              <a:chOff x="5878218" y="2903857"/>
              <a:chExt cx="576865" cy="1050288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3BFA196-17FB-F94C-AA39-EF0DE870F0A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68A5BC8-ACF0-6549-A24E-0B8296985864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D77A51E-B9B0-C441-9C2C-353A82DC97ED}"/>
                </a:ext>
              </a:extLst>
            </p:cNvPr>
            <p:cNvSpPr txBox="1"/>
            <p:nvPr/>
          </p:nvSpPr>
          <p:spPr>
            <a:xfrm>
              <a:off x="335036" y="114295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08A6E-3B60-544F-A3D7-007ED2D8ECA0}"/>
              </a:ext>
            </a:extLst>
          </p:cNvPr>
          <p:cNvGrpSpPr/>
          <p:nvPr/>
        </p:nvGrpSpPr>
        <p:grpSpPr>
          <a:xfrm>
            <a:off x="3888821" y="-59181"/>
            <a:ext cx="865895" cy="1490809"/>
            <a:chOff x="3840133" y="-59777"/>
            <a:chExt cx="865895" cy="1490809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6534088-4FF1-D846-8C4E-BF219959DDD8}"/>
                </a:ext>
              </a:extLst>
            </p:cNvPr>
            <p:cNvGrpSpPr/>
            <p:nvPr/>
          </p:nvGrpSpPr>
          <p:grpSpPr>
            <a:xfrm>
              <a:off x="4129163" y="-59777"/>
              <a:ext cx="576865" cy="1050288"/>
              <a:chOff x="5878218" y="2903857"/>
              <a:chExt cx="576865" cy="105028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6EF9E3B-9F12-3A46-9C32-66B34E65F8F3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05B39E-267E-1F4A-999E-B020F36ED2AB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CB6EBA-ED88-B342-BCE4-BD4B56F90FD1}"/>
                </a:ext>
              </a:extLst>
            </p:cNvPr>
            <p:cNvSpPr txBox="1"/>
            <p:nvPr/>
          </p:nvSpPr>
          <p:spPr>
            <a:xfrm>
              <a:off x="3840133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4F2134-822A-0948-AFCB-4C27F0261006}"/>
              </a:ext>
            </a:extLst>
          </p:cNvPr>
          <p:cNvGrpSpPr/>
          <p:nvPr/>
        </p:nvGrpSpPr>
        <p:grpSpPr>
          <a:xfrm>
            <a:off x="11708061" y="-58007"/>
            <a:ext cx="865895" cy="1239119"/>
            <a:chOff x="11814461" y="271055"/>
            <a:chExt cx="865895" cy="1239119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4030C6D-782F-B045-99E0-7D822A50F87E}"/>
                </a:ext>
              </a:extLst>
            </p:cNvPr>
            <p:cNvGrpSpPr/>
            <p:nvPr/>
          </p:nvGrpSpPr>
          <p:grpSpPr>
            <a:xfrm>
              <a:off x="12103491" y="271055"/>
              <a:ext cx="576865" cy="1050288"/>
              <a:chOff x="5878218" y="2903857"/>
              <a:chExt cx="576865" cy="1050288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2F994D7-9F25-4341-878E-CACB3E1BB342}"/>
                  </a:ext>
                </a:extLst>
              </p:cNvPr>
              <p:cNvSpPr/>
              <p:nvPr/>
            </p:nvSpPr>
            <p:spPr>
              <a:xfrm rot="10800000">
                <a:off x="5878218" y="3177000"/>
                <a:ext cx="115200" cy="50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4029C62-2076-6841-8AA9-63DB8830AB11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14×14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976B3E-E592-1940-B0CE-17D34B6DB772}"/>
                </a:ext>
              </a:extLst>
            </p:cNvPr>
            <p:cNvSpPr txBox="1"/>
            <p:nvPr/>
          </p:nvSpPr>
          <p:spPr>
            <a:xfrm>
              <a:off x="11814461" y="1048509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554CF-E69B-6F48-A05C-ADC25FB943F5}"/>
              </a:ext>
            </a:extLst>
          </p:cNvPr>
          <p:cNvGrpSpPr/>
          <p:nvPr/>
        </p:nvGrpSpPr>
        <p:grpSpPr>
          <a:xfrm>
            <a:off x="9444299" y="-59181"/>
            <a:ext cx="865895" cy="1490809"/>
            <a:chOff x="8879578" y="-80922"/>
            <a:chExt cx="865895" cy="1490809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0380F81-6494-4D40-A882-A8DF5E6B7D06}"/>
                </a:ext>
              </a:extLst>
            </p:cNvPr>
            <p:cNvGrpSpPr/>
            <p:nvPr/>
          </p:nvGrpSpPr>
          <p:grpSpPr>
            <a:xfrm>
              <a:off x="9168608" y="-80922"/>
              <a:ext cx="576865" cy="1050288"/>
              <a:chOff x="5878218" y="2903857"/>
              <a:chExt cx="576865" cy="1050288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5DA19B2-B2A3-174A-B471-277E389F11EF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EA48EB0-C0AB-294D-A4B3-F7F91D4A71F5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A60AE9A-227F-0B4C-9CEF-F1566C965A89}"/>
                </a:ext>
              </a:extLst>
            </p:cNvPr>
            <p:cNvSpPr txBox="1"/>
            <p:nvPr/>
          </p:nvSpPr>
          <p:spPr>
            <a:xfrm>
              <a:off x="8879578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7380A-CDD5-E84C-81B6-4F954E68B92A}"/>
              </a:ext>
            </a:extLst>
          </p:cNvPr>
          <p:cNvGrpSpPr/>
          <p:nvPr/>
        </p:nvGrpSpPr>
        <p:grpSpPr>
          <a:xfrm>
            <a:off x="7172260" y="-59181"/>
            <a:ext cx="865895" cy="1490809"/>
            <a:chOff x="6680702" y="-80922"/>
            <a:chExt cx="865895" cy="1490809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35AAA64-2230-DA4D-BD31-7E5A9A122FF6}"/>
                </a:ext>
              </a:extLst>
            </p:cNvPr>
            <p:cNvGrpSpPr/>
            <p:nvPr/>
          </p:nvGrpSpPr>
          <p:grpSpPr>
            <a:xfrm>
              <a:off x="6969732" y="-80922"/>
              <a:ext cx="576865" cy="1050288"/>
              <a:chOff x="5878218" y="2903857"/>
              <a:chExt cx="576865" cy="1050288"/>
            </a:xfrm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A782062-3CE8-A34D-8FD0-4EA7C0829D09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914C7C3-0EA7-0E4D-97F8-FF19C794B4E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09EBB69-2711-CB4D-B054-F47046662C19}"/>
                </a:ext>
              </a:extLst>
            </p:cNvPr>
            <p:cNvSpPr txBox="1"/>
            <p:nvPr/>
          </p:nvSpPr>
          <p:spPr>
            <a:xfrm>
              <a:off x="6680702" y="948222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795EEF-C841-AA4E-A905-7EF668748BB8}"/>
              </a:ext>
            </a:extLst>
          </p:cNvPr>
          <p:cNvGrpSpPr/>
          <p:nvPr/>
        </p:nvGrpSpPr>
        <p:grpSpPr>
          <a:xfrm>
            <a:off x="2111929" y="-59181"/>
            <a:ext cx="865895" cy="1490809"/>
            <a:chOff x="1810220" y="-59777"/>
            <a:chExt cx="865895" cy="149080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3ADEBE3-672B-C84B-8CAC-FF84F5C7CC23}"/>
                </a:ext>
              </a:extLst>
            </p:cNvPr>
            <p:cNvGrpSpPr/>
            <p:nvPr/>
          </p:nvGrpSpPr>
          <p:grpSpPr>
            <a:xfrm>
              <a:off x="2099250" y="-59777"/>
              <a:ext cx="576865" cy="1050288"/>
              <a:chOff x="5878218" y="2903857"/>
              <a:chExt cx="576865" cy="105028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1BBB7B1-6FE8-984A-A7E4-EB054F2AB81D}"/>
                  </a:ext>
                </a:extLst>
              </p:cNvPr>
              <p:cNvSpPr/>
              <p:nvPr/>
            </p:nvSpPr>
            <p:spPr>
              <a:xfrm rot="10800000">
                <a:off x="5878218" y="2925000"/>
                <a:ext cx="1152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8279881-63C1-3E41-ACC1-D7819C24ABCE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336C9A5-55B8-BE4A-AE07-EC8DAC8EAD42}"/>
                </a:ext>
              </a:extLst>
            </p:cNvPr>
            <p:cNvSpPr txBox="1"/>
            <p:nvPr/>
          </p:nvSpPr>
          <p:spPr>
            <a:xfrm>
              <a:off x="1810220" y="9693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F6044679-14E0-1A47-9F5B-63C816D31F44}"/>
              </a:ext>
            </a:extLst>
          </p:cNvPr>
          <p:cNvSpPr txBox="1"/>
          <p:nvPr/>
        </p:nvSpPr>
        <p:spPr>
          <a:xfrm rot="5400000">
            <a:off x="12455016" y="3500949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Mask Prediction and RNN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B5D3A0A-5C7F-CB4D-AA88-4F27F341FF6F}"/>
              </a:ext>
            </a:extLst>
          </p:cNvPr>
          <p:cNvCxnSpPr/>
          <p:nvPr/>
        </p:nvCxnSpPr>
        <p:spPr>
          <a:xfrm flipV="1">
            <a:off x="-335343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00E270-F213-D44F-A49D-D45279C82911}"/>
              </a:ext>
            </a:extLst>
          </p:cNvPr>
          <p:cNvCxnSpPr/>
          <p:nvPr/>
        </p:nvCxnSpPr>
        <p:spPr>
          <a:xfrm flipV="1">
            <a:off x="-262315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99E87D7-6801-3440-AD54-FC36132ED84E}"/>
              </a:ext>
            </a:extLst>
          </p:cNvPr>
          <p:cNvCxnSpPr/>
          <p:nvPr/>
        </p:nvCxnSpPr>
        <p:spPr>
          <a:xfrm flipV="1">
            <a:off x="-189287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1CC86DF-8AF1-8A4F-8350-115F357A21E7}"/>
              </a:ext>
            </a:extLst>
          </p:cNvPr>
          <p:cNvCxnSpPr/>
          <p:nvPr/>
        </p:nvCxnSpPr>
        <p:spPr>
          <a:xfrm flipV="1">
            <a:off x="-116259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50EFFA9-0D87-9249-B274-E37515CC8FD9}"/>
              </a:ext>
            </a:extLst>
          </p:cNvPr>
          <p:cNvCxnSpPr/>
          <p:nvPr/>
        </p:nvCxnSpPr>
        <p:spPr>
          <a:xfrm flipV="1">
            <a:off x="-374714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0AB3E4-8BA9-FB43-9A8D-BA5CCAFD75BA}"/>
              </a:ext>
            </a:extLst>
          </p:cNvPr>
          <p:cNvCxnSpPr/>
          <p:nvPr/>
        </p:nvCxnSpPr>
        <p:spPr>
          <a:xfrm flipV="1">
            <a:off x="413166" y="3731781"/>
            <a:ext cx="21101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661469D-BC0F-8840-BAAC-F19D58B99C50}"/>
              </a:ext>
            </a:extLst>
          </p:cNvPr>
          <p:cNvCxnSpPr/>
          <p:nvPr/>
        </p:nvCxnSpPr>
        <p:spPr>
          <a:xfrm flipV="1">
            <a:off x="120104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377D829-88FE-2149-8A0B-F4B1410DA3CD}"/>
              </a:ext>
            </a:extLst>
          </p:cNvPr>
          <p:cNvCxnSpPr/>
          <p:nvPr/>
        </p:nvCxnSpPr>
        <p:spPr>
          <a:xfrm flipV="1">
            <a:off x="210412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AE1A0C6-2A73-D142-BC90-9613ECC2451A}"/>
              </a:ext>
            </a:extLst>
          </p:cNvPr>
          <p:cNvCxnSpPr/>
          <p:nvPr/>
        </p:nvCxnSpPr>
        <p:spPr>
          <a:xfrm flipV="1">
            <a:off x="3007207" y="3731781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32CA26-D2D7-964D-B07C-FA3EB9723695}"/>
              </a:ext>
            </a:extLst>
          </p:cNvPr>
          <p:cNvCxnSpPr/>
          <p:nvPr/>
        </p:nvCxnSpPr>
        <p:spPr>
          <a:xfrm flipV="1">
            <a:off x="3910287" y="3731780"/>
            <a:ext cx="211014" cy="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4EEB4E5-2474-C842-BF15-2F8E1D7D3B03}"/>
              </a:ext>
            </a:extLst>
          </p:cNvPr>
          <p:cNvCxnSpPr/>
          <p:nvPr/>
        </p:nvCxnSpPr>
        <p:spPr>
          <a:xfrm flipV="1">
            <a:off x="48133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2A234E0-E491-0943-BB94-A5205317BE7A}"/>
              </a:ext>
            </a:extLst>
          </p:cNvPr>
          <p:cNvCxnSpPr/>
          <p:nvPr/>
        </p:nvCxnSpPr>
        <p:spPr>
          <a:xfrm flipV="1">
            <a:off x="59468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1FE9661-7C8D-2646-9D0C-F3EFB140B12A}"/>
              </a:ext>
            </a:extLst>
          </p:cNvPr>
          <p:cNvCxnSpPr/>
          <p:nvPr/>
        </p:nvCxnSpPr>
        <p:spPr>
          <a:xfrm flipV="1">
            <a:off x="708032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2220564-3330-BF4A-AD6A-8679083633B9}"/>
              </a:ext>
            </a:extLst>
          </p:cNvPr>
          <p:cNvCxnSpPr/>
          <p:nvPr/>
        </p:nvCxnSpPr>
        <p:spPr>
          <a:xfrm flipV="1">
            <a:off x="821380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747FB92-5887-294A-ABA4-248E4C175FEA}"/>
              </a:ext>
            </a:extLst>
          </p:cNvPr>
          <p:cNvCxnSpPr/>
          <p:nvPr/>
        </p:nvCxnSpPr>
        <p:spPr>
          <a:xfrm flipV="1">
            <a:off x="934728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71010E-2968-3D44-8BBE-C9ED626A82B2}"/>
              </a:ext>
            </a:extLst>
          </p:cNvPr>
          <p:cNvCxnSpPr/>
          <p:nvPr/>
        </p:nvCxnSpPr>
        <p:spPr>
          <a:xfrm flipV="1">
            <a:off x="1048076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F8D4A3E-8309-2E46-AD1A-30553FE0DFC3}"/>
              </a:ext>
            </a:extLst>
          </p:cNvPr>
          <p:cNvCxnSpPr/>
          <p:nvPr/>
        </p:nvCxnSpPr>
        <p:spPr>
          <a:xfrm flipV="1">
            <a:off x="11614247" y="3731780"/>
            <a:ext cx="211014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96DE9-F2E9-6E45-8831-4B9354869A93}"/>
              </a:ext>
            </a:extLst>
          </p:cNvPr>
          <p:cNvCxnSpPr>
            <a:cxnSpLocks/>
            <a:stCxn id="8" idx="0"/>
            <a:endCxn id="161" idx="2"/>
          </p:cNvCxnSpPr>
          <p:nvPr/>
        </p:nvCxnSpPr>
        <p:spPr>
          <a:xfrm flipV="1">
            <a:off x="681781" y="1431628"/>
            <a:ext cx="2870" cy="129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1E838-46EC-BD49-A3B8-2F0C4A8E2EAA}"/>
              </a:ext>
            </a:extLst>
          </p:cNvPr>
          <p:cNvCxnSpPr>
            <a:cxnSpLocks/>
            <a:stCxn id="12" idx="2"/>
            <a:endCxn id="165" idx="2"/>
          </p:cNvCxnSpPr>
          <p:nvPr/>
        </p:nvCxnSpPr>
        <p:spPr>
          <a:xfrm flipV="1">
            <a:off x="4236501" y="1431628"/>
            <a:ext cx="1935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90FAD-44F0-0642-A6AB-7EFFA3756F3B}"/>
              </a:ext>
            </a:extLst>
          </p:cNvPr>
          <p:cNvCxnSpPr>
            <a:cxnSpLocks/>
            <a:stCxn id="101" idx="2"/>
            <a:endCxn id="177" idx="2"/>
          </p:cNvCxnSpPr>
          <p:nvPr/>
        </p:nvCxnSpPr>
        <p:spPr>
          <a:xfrm flipV="1">
            <a:off x="7521741" y="1431628"/>
            <a:ext cx="134" cy="1796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7198-BFA2-CE49-B858-8D10AF93E1C5}"/>
              </a:ext>
            </a:extLst>
          </p:cNvPr>
          <p:cNvCxnSpPr>
            <a:stCxn id="111" idx="0"/>
            <a:endCxn id="169" idx="2"/>
          </p:cNvCxnSpPr>
          <p:nvPr/>
        </p:nvCxnSpPr>
        <p:spPr>
          <a:xfrm flipV="1">
            <a:off x="12055661" y="1181112"/>
            <a:ext cx="2015" cy="229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E0761C-81F8-3D49-90F9-A5D7261FC9C6}"/>
              </a:ext>
            </a:extLst>
          </p:cNvPr>
          <p:cNvCxnSpPr>
            <a:stCxn id="167" idx="3"/>
            <a:endCxn id="172" idx="0"/>
          </p:cNvCxnSpPr>
          <p:nvPr/>
        </p:nvCxnSpPr>
        <p:spPr>
          <a:xfrm flipH="1" flipV="1">
            <a:off x="10310195" y="465963"/>
            <a:ext cx="1686896" cy="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489CA5-8FBA-2746-94F6-AD2885E70919}"/>
              </a:ext>
            </a:extLst>
          </p:cNvPr>
          <p:cNvCxnSpPr>
            <a:stCxn id="160" idx="0"/>
            <a:endCxn id="179" idx="3"/>
          </p:cNvCxnSpPr>
          <p:nvPr/>
        </p:nvCxnSpPr>
        <p:spPr>
          <a:xfrm flipV="1">
            <a:off x="1200932" y="465962"/>
            <a:ext cx="1200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F3E5D-29A2-2549-B3BE-5C9AA4658E2C}"/>
              </a:ext>
            </a:extLst>
          </p:cNvPr>
          <p:cNvSpPr/>
          <p:nvPr/>
        </p:nvSpPr>
        <p:spPr>
          <a:xfrm>
            <a:off x="1853431" y="-349534"/>
            <a:ext cx="8717278" cy="2004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C5D4CD-C9EE-EE46-BA53-94723CEAFA44}"/>
              </a:ext>
            </a:extLst>
          </p:cNvPr>
          <p:cNvGrpSpPr/>
          <p:nvPr/>
        </p:nvGrpSpPr>
        <p:grpSpPr>
          <a:xfrm>
            <a:off x="12839103" y="-58791"/>
            <a:ext cx="1040557" cy="1494136"/>
            <a:chOff x="5828755" y="-2425596"/>
            <a:chExt cx="1040557" cy="1494136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A4C5CD9-B775-7643-A4F4-4C6F149806BB}"/>
                </a:ext>
              </a:extLst>
            </p:cNvPr>
            <p:cNvSpPr txBox="1"/>
            <p:nvPr/>
          </p:nvSpPr>
          <p:spPr>
            <a:xfrm>
              <a:off x="5828755" y="-1393125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512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AD0D93C-5F03-2D4D-9D34-ACF6001CFE54}"/>
                </a:ext>
              </a:extLst>
            </p:cNvPr>
            <p:cNvGrpSpPr/>
            <p:nvPr/>
          </p:nvGrpSpPr>
          <p:grpSpPr>
            <a:xfrm>
              <a:off x="5946847" y="-2425596"/>
              <a:ext cx="922465" cy="1050288"/>
              <a:chOff x="5532618" y="2903857"/>
              <a:chExt cx="922465" cy="1050288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899FE9-7B68-5E46-A5ED-ADCE6D616E45}"/>
                  </a:ext>
                </a:extLst>
              </p:cNvPr>
              <p:cNvSpPr/>
              <p:nvPr/>
            </p:nvSpPr>
            <p:spPr>
              <a:xfrm rot="10800000">
                <a:off x="5532618" y="2925000"/>
                <a:ext cx="460800" cy="10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90F88DA-6B48-334D-A60A-F728972D1113}"/>
                  </a:ext>
                </a:extLst>
              </p:cNvPr>
              <p:cNvSpPr txBox="1"/>
              <p:nvPr/>
            </p:nvSpPr>
            <p:spPr>
              <a:xfrm rot="5400000">
                <a:off x="5699107" y="3198168"/>
                <a:ext cx="1050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28×28</a:t>
                </a:r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C20A0D-8AB0-9B4F-9EEF-465D461073BC}"/>
              </a:ext>
            </a:extLst>
          </p:cNvPr>
          <p:cNvSpPr/>
          <p:nvPr/>
        </p:nvSpPr>
        <p:spPr>
          <a:xfrm rot="16200000">
            <a:off x="7605053" y="6396941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F708D8-01A3-6340-97A1-B4BC2312E1A6}"/>
              </a:ext>
            </a:extLst>
          </p:cNvPr>
          <p:cNvSpPr/>
          <p:nvPr/>
        </p:nvSpPr>
        <p:spPr>
          <a:xfrm rot="16200000">
            <a:off x="7605053" y="7067307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274C2C-8A9E-284B-9A59-CFECD54B02E4}"/>
              </a:ext>
            </a:extLst>
          </p:cNvPr>
          <p:cNvSpPr txBox="1"/>
          <p:nvPr/>
        </p:nvSpPr>
        <p:spPr>
          <a:xfrm rot="18900000">
            <a:off x="12837393" y="239237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0F2EA55-E8AD-B545-B02C-8739259482BB}"/>
              </a:ext>
            </a:extLst>
          </p:cNvPr>
          <p:cNvSpPr/>
          <p:nvPr/>
        </p:nvSpPr>
        <p:spPr>
          <a:xfrm rot="16200000">
            <a:off x="7521740" y="5648464"/>
            <a:ext cx="460800" cy="46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A0B61A3-052B-1543-98E7-7B68555A44E2}"/>
              </a:ext>
            </a:extLst>
          </p:cNvPr>
          <p:cNvSpPr txBox="1"/>
          <p:nvPr/>
        </p:nvSpPr>
        <p:spPr>
          <a:xfrm>
            <a:off x="8234640" y="5653048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07F39C-DFFF-354A-94C7-2202B3D2DF0D}"/>
              </a:ext>
            </a:extLst>
          </p:cNvPr>
          <p:cNvSpPr txBox="1"/>
          <p:nvPr/>
        </p:nvSpPr>
        <p:spPr>
          <a:xfrm>
            <a:off x="12835932" y="42391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1002664-F8AE-8945-8425-44CFE8A3E42C}"/>
              </a:ext>
            </a:extLst>
          </p:cNvPr>
          <p:cNvSpPr txBox="1"/>
          <p:nvPr/>
        </p:nvSpPr>
        <p:spPr>
          <a:xfrm rot="5400000">
            <a:off x="13121629" y="3500949"/>
            <a:ext cx="1050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28×28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A7CF69-5643-AC47-B9AF-F6BB60C67B20}"/>
              </a:ext>
            </a:extLst>
          </p:cNvPr>
          <p:cNvSpPr/>
          <p:nvPr/>
        </p:nvSpPr>
        <p:spPr>
          <a:xfrm rot="10800000">
            <a:off x="13129741" y="3228127"/>
            <a:ext cx="1152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E199F3-773D-3F43-BD26-DAD7AEC23A5B}"/>
              </a:ext>
            </a:extLst>
          </p:cNvPr>
          <p:cNvCxnSpPr>
            <a:stCxn id="239" idx="0"/>
            <a:endCxn id="191" idx="2"/>
          </p:cNvCxnSpPr>
          <p:nvPr/>
        </p:nvCxnSpPr>
        <p:spPr>
          <a:xfrm>
            <a:off x="13877606" y="3731782"/>
            <a:ext cx="211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34EEE7-9D24-584E-981D-2F515E8787B1}"/>
              </a:ext>
            </a:extLst>
          </p:cNvPr>
          <p:cNvCxnSpPr>
            <a:stCxn id="182" idx="2"/>
            <a:endCxn id="241" idx="2"/>
          </p:cNvCxnSpPr>
          <p:nvPr/>
        </p:nvCxnSpPr>
        <p:spPr>
          <a:xfrm flipH="1">
            <a:off x="13187341" y="1435345"/>
            <a:ext cx="1377" cy="179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D925575A-8A66-B74F-84C3-A9D830E6E03B}"/>
              </a:ext>
            </a:extLst>
          </p:cNvPr>
          <p:cNvCxnSpPr>
            <a:stCxn id="44" idx="0"/>
            <a:endCxn id="184" idx="2"/>
          </p:cNvCxnSpPr>
          <p:nvPr/>
        </p:nvCxnSpPr>
        <p:spPr>
          <a:xfrm rot="16200000" flipH="1">
            <a:off x="9543889" y="-3681353"/>
            <a:ext cx="311886" cy="6975525"/>
          </a:xfrm>
          <a:prstGeom prst="bentConnector3">
            <a:avLst>
              <a:gd name="adj1" fmla="val -7329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C2FE-8D3E-284A-9656-76E479DEF612}"/>
              </a:ext>
            </a:extLst>
          </p:cNvPr>
          <p:cNvSpPr txBox="1"/>
          <p:nvPr/>
        </p:nvSpPr>
        <p:spPr>
          <a:xfrm rot="18900000">
            <a:off x="-1957028" y="98880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08328-6B7D-E040-8F87-C99F24CDC746}"/>
              </a:ext>
            </a:extLst>
          </p:cNvPr>
          <p:cNvSpPr txBox="1"/>
          <p:nvPr/>
        </p:nvSpPr>
        <p:spPr>
          <a:xfrm rot="18900000">
            <a:off x="378427" y="199630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8F4900-FB6B-A94B-95C0-4D412E6A3507}"/>
              </a:ext>
            </a:extLst>
          </p:cNvPr>
          <p:cNvSpPr txBox="1"/>
          <p:nvPr/>
        </p:nvSpPr>
        <p:spPr>
          <a:xfrm rot="18900000">
            <a:off x="3934915" y="24984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pool3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9E93387-4107-F746-8EE1-56D33139D7D0}"/>
              </a:ext>
            </a:extLst>
          </p:cNvPr>
          <p:cNvSpPr txBox="1"/>
          <p:nvPr/>
        </p:nvSpPr>
        <p:spPr>
          <a:xfrm rot="18900000">
            <a:off x="8350830" y="275247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pool4</a:t>
            </a:r>
          </a:p>
        </p:txBody>
      </p:sp>
    </p:spTree>
    <p:extLst>
      <p:ext uri="{BB962C8B-B14F-4D97-AF65-F5344CB8AC3E}">
        <p14:creationId xmlns:p14="http://schemas.microsoft.com/office/powerpoint/2010/main" val="29117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D5A6CE8D-160E-9444-A851-B6795BFDB1F2}"/>
              </a:ext>
            </a:extLst>
          </p:cNvPr>
          <p:cNvCxnSpPr>
            <a:cxnSpLocks/>
            <a:stCxn id="198" idx="1"/>
            <a:endCxn id="200" idx="2"/>
          </p:cNvCxnSpPr>
          <p:nvPr/>
        </p:nvCxnSpPr>
        <p:spPr>
          <a:xfrm rot="10800000" flipH="1" flipV="1">
            <a:off x="5350734" y="755229"/>
            <a:ext cx="3829265" cy="323165"/>
          </a:xfrm>
          <a:prstGeom prst="bentConnector4">
            <a:avLst>
              <a:gd name="adj1" fmla="val -5970"/>
              <a:gd name="adj2" fmla="val 1707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ED8D3D6-3093-694A-8DE6-72FC3154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3E05EE-D71F-6E42-9116-2D57D73DFD2F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0"/>
            <a:ext cx="2160000" cy="2160000"/>
            <a:chOff x="4682750" y="1047900"/>
            <a:chExt cx="2422800" cy="2422800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80452A-1531-0C40-BF01-5D944FFC4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550" y="1049700"/>
              <a:ext cx="2419200" cy="241920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8F44461-B963-8F4D-B572-C26A7C93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50" y="1047900"/>
              <a:ext cx="2422800" cy="2422800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7C2667E-0C21-CC45-82E5-7DF5330D3868}"/>
              </a:ext>
            </a:extLst>
          </p:cNvPr>
          <p:cNvGrpSpPr>
            <a:grpSpLocks noChangeAspect="1"/>
          </p:cNvGrpSpPr>
          <p:nvPr/>
        </p:nvGrpSpPr>
        <p:grpSpPr>
          <a:xfrm>
            <a:off x="9720000" y="0"/>
            <a:ext cx="2160000" cy="2160000"/>
            <a:chOff x="8693575" y="2990075"/>
            <a:chExt cx="2422800" cy="2422800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2B79D7EE-942E-F446-BAF2-A5968D25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375" y="2991875"/>
              <a:ext cx="2419200" cy="241920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567AC35-F26B-AA45-B5A4-0E99579C2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3575" y="2990075"/>
              <a:ext cx="2422800" cy="2422800"/>
            </a:xfrm>
            <a:prstGeom prst="rect">
              <a:avLst/>
            </a:prstGeom>
            <a:effectLst/>
          </p:spPr>
        </p:pic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91560548-98E6-5A45-B7D3-3B62247D65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0"/>
            <a:ext cx="2160000" cy="2160000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C3D7426-C4AA-C548-A13E-612FB7B84D0E}"/>
              </a:ext>
            </a:extLst>
          </p:cNvPr>
          <p:cNvCxnSpPr/>
          <p:nvPr/>
        </p:nvCxnSpPr>
        <p:spPr>
          <a:xfrm>
            <a:off x="216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FAC3416-E8A1-3641-9C5F-132B2FB59D0B}"/>
              </a:ext>
            </a:extLst>
          </p:cNvPr>
          <p:cNvCxnSpPr>
            <a:stCxn id="186" idx="3"/>
            <a:endCxn id="173" idx="1"/>
          </p:cNvCxnSpPr>
          <p:nvPr/>
        </p:nvCxnSpPr>
        <p:spPr>
          <a:xfrm>
            <a:off x="540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30F5211-4859-5F46-931D-CA18066683E2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8640000" y="1080000"/>
            <a:ext cx="10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BCD51A-2198-384E-9224-D08500D538E6}"/>
              </a:ext>
            </a:extLst>
          </p:cNvPr>
          <p:cNvSpPr txBox="1"/>
          <p:nvPr/>
        </p:nvSpPr>
        <p:spPr>
          <a:xfrm>
            <a:off x="535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C07ECB-28A3-9D45-8001-BBD78521AC34}"/>
              </a:ext>
            </a:extLst>
          </p:cNvPr>
          <p:cNvSpPr txBox="1"/>
          <p:nvPr/>
        </p:nvSpPr>
        <p:spPr>
          <a:xfrm>
            <a:off x="2171650" y="433669"/>
            <a:ext cx="10567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VGG-16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32D0F9-4EF3-5E49-B782-27DF5E6A256D}"/>
              </a:ext>
            </a:extLst>
          </p:cNvPr>
          <p:cNvSpPr txBox="1"/>
          <p:nvPr/>
        </p:nvSpPr>
        <p:spPr>
          <a:xfrm>
            <a:off x="8590735" y="432064"/>
            <a:ext cx="11785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3×3 Conv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C78E226-2B4C-C144-9690-48E144D7FB82}"/>
              </a:ext>
            </a:extLst>
          </p:cNvPr>
          <p:cNvSpPr txBox="1"/>
          <p:nvPr/>
        </p:nvSpPr>
        <p:spPr>
          <a:xfrm>
            <a:off x="3644174" y="2158395"/>
            <a:ext cx="135165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28×28×128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3D3A4F8-D29F-CA42-8543-08D65B294E4B}"/>
              </a:ext>
            </a:extLst>
          </p:cNvPr>
          <p:cNvSpPr txBox="1"/>
          <p:nvPr/>
        </p:nvSpPr>
        <p:spPr>
          <a:xfrm>
            <a:off x="235856" y="2158395"/>
            <a:ext cx="1685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224×224×3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32ADC4-469D-DA42-AAB1-69462B2EB818}"/>
              </a:ext>
            </a:extLst>
          </p:cNvPr>
          <p:cNvSpPr txBox="1"/>
          <p:nvPr/>
        </p:nvSpPr>
        <p:spPr>
          <a:xfrm>
            <a:off x="6537927" y="2158395"/>
            <a:ext cx="20441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Boundary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605EDED-4059-5D4D-97E9-77923F4E9FAC}"/>
              </a:ext>
            </a:extLst>
          </p:cNvPr>
          <p:cNvSpPr txBox="1"/>
          <p:nvPr/>
        </p:nvSpPr>
        <p:spPr>
          <a:xfrm>
            <a:off x="9861250" y="2158395"/>
            <a:ext cx="18775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 of Vertices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387C3AA-91B4-DA44-9043-2B5A475756FA}"/>
              </a:ext>
            </a:extLst>
          </p:cNvPr>
          <p:cNvSpPr txBox="1"/>
          <p:nvPr/>
        </p:nvSpPr>
        <p:spPr>
          <a:xfrm>
            <a:off x="3573642" y="3603363"/>
            <a:ext cx="14927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28×28×130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3F90B95-AF83-8341-A2AF-56BB71F2202A}"/>
              </a:ext>
            </a:extLst>
          </p:cNvPr>
          <p:cNvSpPr txBox="1"/>
          <p:nvPr/>
        </p:nvSpPr>
        <p:spPr>
          <a:xfrm>
            <a:off x="7217597" y="3603363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9404B62-3B0F-2948-8DF5-E2ECDF7D8860}"/>
              </a:ext>
            </a:extLst>
          </p:cNvPr>
          <p:cNvSpPr txBox="1"/>
          <p:nvPr/>
        </p:nvSpPr>
        <p:spPr>
          <a:xfrm>
            <a:off x="10181883" y="360336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CNN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7F878BE-2DB8-AE47-8D23-409BCFF7B9EA}"/>
              </a:ext>
            </a:extLst>
          </p:cNvPr>
          <p:cNvCxnSpPr>
            <a:cxnSpLocks/>
            <a:stCxn id="201" idx="2"/>
            <a:endCxn id="231" idx="0"/>
          </p:cNvCxnSpPr>
          <p:nvPr/>
        </p:nvCxnSpPr>
        <p:spPr>
          <a:xfrm>
            <a:off x="4320000" y="2804726"/>
            <a:ext cx="0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0F3271B6-B5F1-6741-8469-36AEBF212686}"/>
              </a:ext>
            </a:extLst>
          </p:cNvPr>
          <p:cNvCxnSpPr>
            <a:cxnSpLocks/>
            <a:stCxn id="203" idx="2"/>
            <a:endCxn id="234" idx="0"/>
          </p:cNvCxnSpPr>
          <p:nvPr/>
        </p:nvCxnSpPr>
        <p:spPr>
          <a:xfrm>
            <a:off x="7560002" y="2804726"/>
            <a:ext cx="3239999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6C26CB3-9F88-3B41-BD03-285B6E4A9382}"/>
              </a:ext>
            </a:extLst>
          </p:cNvPr>
          <p:cNvCxnSpPr>
            <a:stCxn id="204" idx="2"/>
            <a:endCxn id="234" idx="0"/>
          </p:cNvCxnSpPr>
          <p:nvPr/>
        </p:nvCxnSpPr>
        <p:spPr>
          <a:xfrm>
            <a:off x="10800001" y="2804726"/>
            <a:ext cx="0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4AD500-E947-AF44-A2FF-5D8A4BB6069D}"/>
              </a:ext>
            </a:extLst>
          </p:cNvPr>
          <p:cNvCxnSpPr>
            <a:stCxn id="203" idx="2"/>
            <a:endCxn id="231" idx="0"/>
          </p:cNvCxnSpPr>
          <p:nvPr/>
        </p:nvCxnSpPr>
        <p:spPr>
          <a:xfrm flipH="1">
            <a:off x="4320000" y="2804726"/>
            <a:ext cx="3240002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327118-6EAE-6544-B702-067134CA1F66}"/>
              </a:ext>
            </a:extLst>
          </p:cNvPr>
          <p:cNvCxnSpPr>
            <a:stCxn id="204" idx="2"/>
            <a:endCxn id="231" idx="0"/>
          </p:cNvCxnSpPr>
          <p:nvPr/>
        </p:nvCxnSpPr>
        <p:spPr>
          <a:xfrm flipH="1">
            <a:off x="4320000" y="2804726"/>
            <a:ext cx="6480001" cy="798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6F208A-12C3-A044-9296-58D015EE5A6A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5066358" y="3788029"/>
            <a:ext cx="2151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06E72-18A9-8E4F-9C96-80CD4B3792A7}"/>
              </a:ext>
            </a:extLst>
          </p:cNvPr>
          <p:cNvSpPr/>
          <p:nvPr/>
        </p:nvSpPr>
        <p:spPr>
          <a:xfrm>
            <a:off x="3240000" y="2228885"/>
            <a:ext cx="5441545" cy="236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CFE02A-E7EF-2F4B-BF25-480069BEEC03}"/>
              </a:ext>
            </a:extLst>
          </p:cNvPr>
          <p:cNvSpPr>
            <a:spLocks noChangeAspect="1"/>
          </p:cNvSpPr>
          <p:nvPr/>
        </p:nvSpPr>
        <p:spPr>
          <a:xfrm>
            <a:off x="4312701" y="248642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A9F33-5535-AC4E-B1FF-B404B90A1D94}"/>
              </a:ext>
            </a:extLst>
          </p:cNvPr>
          <p:cNvSpPr txBox="1"/>
          <p:nvPr/>
        </p:nvSpPr>
        <p:spPr>
          <a:xfrm>
            <a:off x="5123274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61411-A818-E949-9A33-456C23D5C0DD}"/>
              </a:ext>
            </a:extLst>
          </p:cNvPr>
          <p:cNvSpPr txBox="1"/>
          <p:nvPr/>
        </p:nvSpPr>
        <p:spPr>
          <a:xfrm>
            <a:off x="3948824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71B47-0670-3A43-91EB-CB1D67B12732}"/>
              </a:ext>
            </a:extLst>
          </p:cNvPr>
          <p:cNvSpPr txBox="1"/>
          <p:nvPr/>
        </p:nvSpPr>
        <p:spPr>
          <a:xfrm>
            <a:off x="6297724" y="3222722"/>
            <a:ext cx="633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3DEB5-ADA7-8841-ABB5-55A12B55EDE6}"/>
              </a:ext>
            </a:extLst>
          </p:cNvPr>
          <p:cNvSpPr txBox="1"/>
          <p:nvPr/>
        </p:nvSpPr>
        <p:spPr>
          <a:xfrm>
            <a:off x="7125926" y="3222722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08915-5AE7-414C-9C8D-6447EFF4CE73}"/>
              </a:ext>
            </a:extLst>
          </p:cNvPr>
          <p:cNvSpPr txBox="1"/>
          <p:nvPr/>
        </p:nvSpPr>
        <p:spPr>
          <a:xfrm>
            <a:off x="7299049" y="2800961"/>
            <a:ext cx="6335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679DC-C645-6E49-98F6-E9D438CE00C4}"/>
              </a:ext>
            </a:extLst>
          </p:cNvPr>
          <p:cNvSpPr>
            <a:spLocks noChangeAspect="1"/>
          </p:cNvSpPr>
          <p:nvPr/>
        </p:nvSpPr>
        <p:spPr>
          <a:xfrm>
            <a:off x="8214278" y="285962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1CFA7F-6B47-2046-B94C-8287F4808298}"/>
              </a:ext>
            </a:extLst>
          </p:cNvPr>
          <p:cNvSpPr>
            <a:spLocks noChangeAspect="1"/>
          </p:cNvSpPr>
          <p:nvPr/>
        </p:nvSpPr>
        <p:spPr>
          <a:xfrm>
            <a:off x="6488477" y="2858067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s-IN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৹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59682D-8BEA-3D49-93EF-555AFEE2BD57}"/>
              </a:ext>
            </a:extLst>
          </p:cNvPr>
          <p:cNvSpPr>
            <a:spLocks noChangeAspect="1"/>
          </p:cNvSpPr>
          <p:nvPr/>
        </p:nvSpPr>
        <p:spPr>
          <a:xfrm>
            <a:off x="6488477" y="2486423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B27101-768A-CF48-BE30-52EB19B491DF}"/>
              </a:ext>
            </a:extLst>
          </p:cNvPr>
          <p:cNvSpPr txBox="1"/>
          <p:nvPr/>
        </p:nvSpPr>
        <p:spPr>
          <a:xfrm>
            <a:off x="3444198" y="4042068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h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E677E-7CE8-2642-84CE-7434109AF3A1}"/>
              </a:ext>
            </a:extLst>
          </p:cNvPr>
          <p:cNvSpPr txBox="1"/>
          <p:nvPr/>
        </p:nvSpPr>
        <p:spPr>
          <a:xfrm>
            <a:off x="4858361" y="4042068"/>
            <a:ext cx="4459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W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x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A1C14-F3F3-FF41-BC40-6E8A6F8A85ED}"/>
              </a:ext>
            </a:extLst>
          </p:cNvPr>
          <p:cNvSpPr txBox="1"/>
          <p:nvPr/>
        </p:nvSpPr>
        <p:spPr>
          <a:xfrm>
            <a:off x="5948318" y="47207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1ACA6-7FDF-3640-A87B-CC1B955B22A5}"/>
              </a:ext>
            </a:extLst>
          </p:cNvPr>
          <p:cNvSpPr txBox="1"/>
          <p:nvPr/>
        </p:nvSpPr>
        <p:spPr>
          <a:xfrm>
            <a:off x="2667089" y="4042068"/>
            <a:ext cx="524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31C94-F164-5C42-B3AF-1F14CF0CEE81}"/>
              </a:ext>
            </a:extLst>
          </p:cNvPr>
          <p:cNvSpPr txBox="1"/>
          <p:nvPr/>
        </p:nvSpPr>
        <p:spPr>
          <a:xfrm>
            <a:off x="3511549" y="3222722"/>
            <a:ext cx="3000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74D49D-AAEC-C147-9B1C-6CF1FDB38B1A}"/>
              </a:ext>
            </a:extLst>
          </p:cNvPr>
          <p:cNvSpPr>
            <a:spLocks noChangeAspect="1"/>
          </p:cNvSpPr>
          <p:nvPr/>
        </p:nvSpPr>
        <p:spPr>
          <a:xfrm>
            <a:off x="4312701" y="4100734"/>
            <a:ext cx="252000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CC6CA-42BB-C84B-BB87-C2D1E861F3DD}"/>
              </a:ext>
            </a:extLst>
          </p:cNvPr>
          <p:cNvSpPr txBox="1"/>
          <p:nvPr/>
        </p:nvSpPr>
        <p:spPr>
          <a:xfrm>
            <a:off x="2667089" y="242775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t−</a:t>
            </a:r>
            <a:r>
              <a:rPr lang="en-US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6D9C9A-421B-6C4A-9273-77887CC8AB0C}"/>
              </a:ext>
            </a:extLst>
          </p:cNvPr>
          <p:cNvCxnSpPr>
            <a:stCxn id="19" idx="0"/>
            <a:endCxn id="18" idx="3"/>
          </p:cNvCxnSpPr>
          <p:nvPr/>
        </p:nvCxnSpPr>
        <p:spPr>
          <a:xfrm rot="16200000" flipV="1">
            <a:off x="5465135" y="4065916"/>
            <a:ext cx="494048" cy="815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BF5FF0-FF0B-1D42-A709-8DA03D2ABC5E}"/>
              </a:ext>
            </a:extLst>
          </p:cNvPr>
          <p:cNvCxnSpPr>
            <a:cxnSpLocks/>
          </p:cNvCxnSpPr>
          <p:nvPr/>
        </p:nvCxnSpPr>
        <p:spPr>
          <a:xfrm flipH="1">
            <a:off x="4564701" y="4226734"/>
            <a:ext cx="293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9DF32-3E15-BD4C-A666-8C2F11069C30}"/>
              </a:ext>
            </a:extLst>
          </p:cNvPr>
          <p:cNvCxnSpPr/>
          <p:nvPr/>
        </p:nvCxnSpPr>
        <p:spPr>
          <a:xfrm>
            <a:off x="3898168" y="4226734"/>
            <a:ext cx="414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DB5F2E-BC72-7C4A-B2B3-30A3AFC25DC1}"/>
              </a:ext>
            </a:extLst>
          </p:cNvPr>
          <p:cNvCxnSpPr/>
          <p:nvPr/>
        </p:nvCxnSpPr>
        <p:spPr>
          <a:xfrm>
            <a:off x="3191592" y="4226734"/>
            <a:ext cx="252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9DCC96-EFBF-AB47-AF0C-A48E1D655987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V="1">
            <a:off x="4438701" y="3592054"/>
            <a:ext cx="1" cy="50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3489364-7E83-D942-A14A-11137CCF7624}"/>
              </a:ext>
            </a:extLst>
          </p:cNvPr>
          <p:cNvCxnSpPr>
            <a:stCxn id="29" idx="0"/>
            <a:endCxn id="9" idx="2"/>
          </p:cNvCxnSpPr>
          <p:nvPr/>
        </p:nvCxnSpPr>
        <p:spPr>
          <a:xfrm rot="5400000" flipH="1" flipV="1">
            <a:off x="4771586" y="3259169"/>
            <a:ext cx="508680" cy="1174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BD10193-4057-E74E-AA28-37CFD77D6F54}"/>
              </a:ext>
            </a:extLst>
          </p:cNvPr>
          <p:cNvCxnSpPr>
            <a:stCxn id="29" idx="0"/>
            <a:endCxn id="11" idx="2"/>
          </p:cNvCxnSpPr>
          <p:nvPr/>
        </p:nvCxnSpPr>
        <p:spPr>
          <a:xfrm rot="5400000" flipH="1" flipV="1">
            <a:off x="5272249" y="2758506"/>
            <a:ext cx="508680" cy="2175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FD474C5-849C-4C42-8F8A-EBBFE55EA991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rot="5400000" flipH="1" flipV="1">
            <a:off x="5772912" y="2257843"/>
            <a:ext cx="508680" cy="31771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B6717-F873-4745-90A3-E2772D71DFE4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>
            <a:off x="3178768" y="2612423"/>
            <a:ext cx="1133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8D6FD1-4F26-704A-8524-0F12D64D982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564701" y="2612423"/>
            <a:ext cx="1923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0088F-6E84-5F4B-BCF0-98BE9BE2B0B5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V="1">
            <a:off x="6614477" y="2738423"/>
            <a:ext cx="0" cy="119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2922203-387E-9649-84EE-9B7756721E4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5400000" flipH="1" flipV="1">
            <a:off x="5931487" y="2665733"/>
            <a:ext cx="238655" cy="8753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A990AA-F877-DF47-A213-E7ABB345C146}"/>
              </a:ext>
            </a:extLst>
          </p:cNvPr>
          <p:cNvCxnSpPr>
            <a:cxnSpLocks/>
            <a:stCxn id="10" idx="0"/>
            <a:endCxn id="5" idx="4"/>
          </p:cNvCxnSpPr>
          <p:nvPr/>
        </p:nvCxnSpPr>
        <p:spPr>
          <a:xfrm flipH="1" flipV="1">
            <a:off x="4438701" y="2738423"/>
            <a:ext cx="1" cy="484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DF54F-E8D6-2F43-B99D-C260F2D862EE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flipH="1" flipV="1">
            <a:off x="6614477" y="3110067"/>
            <a:ext cx="1" cy="11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68FD5D51-066D-1F46-B015-3BAAF897E396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8105681" y="3111627"/>
            <a:ext cx="234597" cy="29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0454E6-2921-EC4F-8559-9464E721B5B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7932556" y="2985627"/>
            <a:ext cx="281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4AC746F-BB81-A547-A72F-07F390DF4DD6}"/>
              </a:ext>
            </a:extLst>
          </p:cNvPr>
          <p:cNvSpPr txBox="1"/>
          <p:nvPr/>
        </p:nvSpPr>
        <p:spPr>
          <a:xfrm>
            <a:off x="8836069" y="2427757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99E45E-1393-474F-92EA-4833EDDFBB32}"/>
              </a:ext>
            </a:extLst>
          </p:cNvPr>
          <p:cNvSpPr txBox="1"/>
          <p:nvPr/>
        </p:nvSpPr>
        <p:spPr>
          <a:xfrm>
            <a:off x="8836069" y="404268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4BAF48-4E90-D54E-93D4-8AF9F968DE8F}"/>
              </a:ext>
            </a:extLst>
          </p:cNvPr>
          <p:cNvCxnSpPr>
            <a:cxnSpLocks/>
            <a:stCxn id="16" idx="6"/>
            <a:endCxn id="83" idx="1"/>
          </p:cNvCxnSpPr>
          <p:nvPr/>
        </p:nvCxnSpPr>
        <p:spPr>
          <a:xfrm>
            <a:off x="6740477" y="2612423"/>
            <a:ext cx="2095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20B22DC-5C31-3D45-AAB6-99F96DE7641D}"/>
              </a:ext>
            </a:extLst>
          </p:cNvPr>
          <p:cNvCxnSpPr>
            <a:cxnSpLocks/>
            <a:stCxn id="16" idx="6"/>
            <a:endCxn id="13" idx="0"/>
          </p:cNvCxnSpPr>
          <p:nvPr/>
        </p:nvCxnSpPr>
        <p:spPr>
          <a:xfrm>
            <a:off x="6740477" y="2612423"/>
            <a:ext cx="875326" cy="1885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9D5C8C4-F01B-4B41-ADF3-0154A7FED25F}"/>
              </a:ext>
            </a:extLst>
          </p:cNvPr>
          <p:cNvCxnSpPr>
            <a:cxnSpLocks/>
            <a:stCxn id="14" idx="6"/>
            <a:endCxn id="84" idx="1"/>
          </p:cNvCxnSpPr>
          <p:nvPr/>
        </p:nvCxnSpPr>
        <p:spPr>
          <a:xfrm>
            <a:off x="8466278" y="2985627"/>
            <a:ext cx="369791" cy="1241721"/>
          </a:xfrm>
          <a:prstGeom prst="bentConnector3">
            <a:avLst>
              <a:gd name="adj1" fmla="val 277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00B5A5-BBAB-CD4D-AFCA-EDEAD25C8150}"/>
              </a:ext>
            </a:extLst>
          </p:cNvPr>
          <p:cNvSpPr txBox="1"/>
          <p:nvPr/>
        </p:nvSpPr>
        <p:spPr>
          <a:xfrm>
            <a:off x="5948318" y="171499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27CC888C-A71A-6F4D-8F73-FAC3A3F9B135}"/>
              </a:ext>
            </a:extLst>
          </p:cNvPr>
          <p:cNvCxnSpPr>
            <a:cxnSpLocks/>
            <a:stCxn id="14" idx="0"/>
            <a:endCxn id="93" idx="2"/>
          </p:cNvCxnSpPr>
          <p:nvPr/>
        </p:nvCxnSpPr>
        <p:spPr>
          <a:xfrm rot="16200000" flipV="1">
            <a:off x="6842487" y="1361836"/>
            <a:ext cx="775304" cy="2220278"/>
          </a:xfrm>
          <a:prstGeom prst="bentConnector3">
            <a:avLst>
              <a:gd name="adj1" fmla="val 653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95FC50C3-4CBA-A74A-B275-7C49F3ABE29B}"/>
              </a:ext>
            </a:extLst>
          </p:cNvPr>
          <p:cNvCxnSpPr>
            <a:stCxn id="21" idx="2"/>
            <a:endCxn id="29" idx="1"/>
          </p:cNvCxnSpPr>
          <p:nvPr/>
        </p:nvCxnSpPr>
        <p:spPr>
          <a:xfrm rot="16200000" flipH="1">
            <a:off x="3732806" y="3520838"/>
            <a:ext cx="545585" cy="688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60228-D0FE-224C-8A86-87F304A39992}"/>
              </a:ext>
            </a:extLst>
          </p:cNvPr>
          <p:cNvSpPr txBox="1"/>
          <p:nvPr/>
        </p:nvSpPr>
        <p:spPr>
          <a:xfrm>
            <a:off x="4433059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f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A88A3-EC9F-DF45-B85B-C999C563C553}"/>
              </a:ext>
            </a:extLst>
          </p:cNvPr>
          <p:cNvSpPr txBox="1"/>
          <p:nvPr/>
        </p:nvSpPr>
        <p:spPr>
          <a:xfrm>
            <a:off x="5594713" y="3516715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  <a:cs typeface="Arial" panose="020B0604020202020204" pitchFamily="34" charset="0"/>
              </a:rPr>
              <a:t>i</a:t>
            </a:r>
            <a:r>
              <a:rPr lang="en-US" i="1" baseline="-25000" dirty="0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72DFB-4F3A-C049-A144-61972A3D1F4D}"/>
              </a:ext>
            </a:extLst>
          </p:cNvPr>
          <p:cNvSpPr txBox="1"/>
          <p:nvPr/>
        </p:nvSpPr>
        <p:spPr>
          <a:xfrm>
            <a:off x="6585967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g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28B59F-921B-204C-8C6A-1639EA9EFB7F}"/>
              </a:ext>
            </a:extLst>
          </p:cNvPr>
          <p:cNvSpPr txBox="1"/>
          <p:nvPr/>
        </p:nvSpPr>
        <p:spPr>
          <a:xfrm>
            <a:off x="7578253" y="351671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" pitchFamily="2" charset="0"/>
                <a:cs typeface="Arial" panose="020B0604020202020204" pitchFamily="34" charset="0"/>
              </a:rPr>
              <a:t>o</a:t>
            </a:r>
            <a:r>
              <a:rPr lang="en-US" i="1" baseline="-25000" dirty="0" err="1">
                <a:latin typeface="Times" pitchFamily="2" charset="0"/>
                <a:cs typeface="Arial" panose="020B0604020202020204" pitchFamily="34" charset="0"/>
              </a:rPr>
              <a:t>t</a:t>
            </a:r>
            <a:endParaRPr lang="en-US" i="1" dirty="0">
              <a:latin typeface="Time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212</Words>
  <Application>Microsoft Macintosh PowerPoint</Application>
  <PresentationFormat>Widescreen</PresentationFormat>
  <Paragraphs>182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李作越</dc:creator>
  <cp:lastModifiedBy>李作越</cp:lastModifiedBy>
  <cp:revision>80</cp:revision>
  <dcterms:created xsi:type="dcterms:W3CDTF">2018-03-19T17:26:37Z</dcterms:created>
  <dcterms:modified xsi:type="dcterms:W3CDTF">2018-03-21T21:47:15Z</dcterms:modified>
</cp:coreProperties>
</file>