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7"/>
  </p:notesMasterIdLst>
  <p:handoutMasterIdLst>
    <p:handoutMasterId r:id="rId28"/>
  </p:handoutMasterIdLst>
  <p:sldIdLst>
    <p:sldId id="268" r:id="rId10"/>
    <p:sldId id="276" r:id="rId11"/>
    <p:sldId id="277" r:id="rId12"/>
    <p:sldId id="282" r:id="rId13"/>
    <p:sldId id="279" r:id="rId14"/>
    <p:sldId id="280" r:id="rId15"/>
    <p:sldId id="281" r:id="rId16"/>
    <p:sldId id="278" r:id="rId17"/>
    <p:sldId id="272" r:id="rId18"/>
    <p:sldId id="269" r:id="rId19"/>
    <p:sldId id="270" r:id="rId20"/>
    <p:sldId id="271" r:id="rId21"/>
    <p:sldId id="273" r:id="rId22"/>
    <p:sldId id="274" r:id="rId23"/>
    <p:sldId id="275" r:id="rId24"/>
    <p:sldId id="266" r:id="rId25"/>
    <p:sldId id="267" r:id="rId2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Objects="1">
      <p:cViewPr>
        <p:scale>
          <a:sx n="100" d="100"/>
          <a:sy n="100" d="100"/>
        </p:scale>
        <p:origin x="536" y="35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26.01.18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26.01.18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Segmentation of Geometrical Shapes in Aerial Images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Zuoyue Li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Segmentation of Geometrical Shapes in Aerial Images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Backgrounds</a:t>
            </a:r>
          </a:p>
          <a:p>
            <a:r>
              <a:rPr lang="en-GB" dirty="0"/>
              <a:t>Models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10833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Backgrounds</a:t>
            </a:r>
          </a:p>
          <a:p>
            <a:pPr lvl="1"/>
            <a:r>
              <a:rPr lang="en-GB" dirty="0"/>
              <a:t>Related Works</a:t>
            </a:r>
          </a:p>
          <a:p>
            <a:pPr lvl="1"/>
            <a:r>
              <a:rPr lang="en-GB" dirty="0"/>
              <a:t>Motivations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Experiments and Results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Problems and Future Works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4928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CA862C0E-D206-5140-928F-7C678401C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50003"/>
              </p:ext>
            </p:extLst>
          </p:nvPr>
        </p:nvGraphicFramePr>
        <p:xfrm>
          <a:off x="323850" y="2024063"/>
          <a:ext cx="1153795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488">
                  <a:extLst>
                    <a:ext uri="{9D8B030D-6E8A-4147-A177-3AD203B41FA5}">
                      <a16:colId xmlns:a16="http://schemas.microsoft.com/office/drawing/2014/main" val="3200575700"/>
                    </a:ext>
                  </a:extLst>
                </a:gridCol>
                <a:gridCol w="2884488">
                  <a:extLst>
                    <a:ext uri="{9D8B030D-6E8A-4147-A177-3AD203B41FA5}">
                      <a16:colId xmlns:a16="http://schemas.microsoft.com/office/drawing/2014/main" val="2106590853"/>
                    </a:ext>
                  </a:extLst>
                </a:gridCol>
                <a:gridCol w="2884488">
                  <a:extLst>
                    <a:ext uri="{9D8B030D-6E8A-4147-A177-3AD203B41FA5}">
                      <a16:colId xmlns:a16="http://schemas.microsoft.com/office/drawing/2014/main" val="2003718856"/>
                    </a:ext>
                  </a:extLst>
                </a:gridCol>
                <a:gridCol w="2884488">
                  <a:extLst>
                    <a:ext uri="{9D8B030D-6E8A-4147-A177-3AD203B41FA5}">
                      <a16:colId xmlns:a16="http://schemas.microsoft.com/office/drawing/2014/main" val="402205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Localization</a:t>
                      </a:r>
                    </a:p>
                    <a:p>
                      <a:r>
                        <a:rPr lang="en-US" altLang="zh-CN" sz="1600" b="0" dirty="0"/>
                        <a:t>(where the object is)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Geometrical Shapes</a:t>
                      </a:r>
                    </a:p>
                    <a:p>
                      <a:r>
                        <a:rPr lang="en-US" altLang="zh-CN" sz="1600" b="0" dirty="0"/>
                        <a:t>(what is the object’s shape)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Classification</a:t>
                      </a:r>
                    </a:p>
                    <a:p>
                      <a:r>
                        <a:rPr lang="en-US" altLang="zh-CN" sz="1600" b="0" dirty="0"/>
                        <a:t>(what the object is)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3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45053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Backgrounds</a:t>
            </a:r>
            <a:br>
              <a:rPr lang="en-GB" dirty="0"/>
            </a:br>
            <a:r>
              <a:rPr lang="en-GB" sz="2000" b="0" dirty="0"/>
              <a:t>Motivations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456902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Backgrounds</a:t>
            </a:r>
          </a:p>
          <a:p>
            <a:r>
              <a:rPr lang="en-GB" dirty="0"/>
              <a:t>Models</a:t>
            </a:r>
          </a:p>
          <a:p>
            <a:pPr lvl="1"/>
            <a:r>
              <a:rPr lang="en-GB" dirty="0"/>
              <a:t>PolygonRNN</a:t>
            </a:r>
          </a:p>
          <a:p>
            <a:pPr lvl="1"/>
            <a:r>
              <a:rPr lang="en-GB" dirty="0"/>
              <a:t>Mask R-CNN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Improvements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383155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Backgrounds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Two steps</a:t>
            </a:r>
          </a:p>
          <a:p>
            <a:pPr lvl="1"/>
            <a:r>
              <a:rPr lang="en-GB" dirty="0"/>
              <a:t>Merged model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Improvements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266935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Backgrounds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r>
              <a:rPr lang="en-GB" dirty="0"/>
              <a:t>Improvements</a:t>
            </a:r>
          </a:p>
          <a:p>
            <a:pPr lvl="1"/>
            <a:r>
              <a:rPr lang="en-GB" dirty="0"/>
              <a:t>Thesis</a:t>
            </a:r>
          </a:p>
          <a:p>
            <a:pPr lvl="1"/>
            <a:r>
              <a:rPr lang="en-GB" dirty="0"/>
              <a:t>Future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560218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r>
              <a:rPr lang="en-GB" sz="2000" b="0" dirty="0"/>
              <a:t>BBB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381322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 Feb 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Zuoyue 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AAA</a:t>
            </a:r>
            <a:br>
              <a:rPr lang="en-GB" dirty="0"/>
            </a:br>
            <a:r>
              <a:rPr lang="en-GB" sz="2000" b="0" dirty="0"/>
              <a:t>BBB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eth_praesentation_16zu9_ETH1</Template>
  <TotalTime>200</TotalTime>
  <Words>225</Words>
  <Application>Microsoft Macintosh PowerPoint</Application>
  <PresentationFormat>自定义</PresentationFormat>
  <Paragraphs>108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Segmentation of Geometrical Shapes in Aerial Images</vt:lpstr>
      <vt:lpstr>Contents</vt:lpstr>
      <vt:lpstr>Contents</vt:lpstr>
      <vt:lpstr>Backgrounds Motivations</vt:lpstr>
      <vt:lpstr>Contents</vt:lpstr>
      <vt:lpstr>Contents</vt:lpstr>
      <vt:lpstr>Contents</vt:lpstr>
      <vt:lpstr>Introduction BBB</vt:lpstr>
      <vt:lpstr>AAA BBB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Contact information and credits</vt:lpstr>
      <vt:lpstr>PowerPoint 演示文稿</vt:lpstr>
    </vt:vector>
  </TitlesOfParts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李作越</dc:creator>
  <cp:lastModifiedBy>李作越</cp:lastModifiedBy>
  <cp:revision>35</cp:revision>
  <cp:lastPrinted>2013-06-08T11:22:51Z</cp:lastPrinted>
  <dcterms:created xsi:type="dcterms:W3CDTF">2018-01-26T14:32:37Z</dcterms:created>
  <dcterms:modified xsi:type="dcterms:W3CDTF">2018-01-26T17:53:15Z</dcterms:modified>
</cp:coreProperties>
</file>