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7" r:id="rId3"/>
    <p:sldId id="266" r:id="rId4"/>
    <p:sldId id="267" r:id="rId5"/>
    <p:sldId id="268" r:id="rId6"/>
    <p:sldId id="269" r:id="rId7"/>
    <p:sldId id="271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51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04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1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471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471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471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73423" y="2339340"/>
            <a:ext cx="3390900" cy="79375"/>
          </a:xfrm>
          <a:custGeom>
            <a:avLst/>
            <a:gdLst/>
            <a:ahLst/>
            <a:cxnLst/>
            <a:rect l="l" t="t" r="r" b="b"/>
            <a:pathLst>
              <a:path w="3390900" h="79375">
                <a:moveTo>
                  <a:pt x="0" y="0"/>
                </a:moveTo>
                <a:lnTo>
                  <a:pt x="3390899" y="0"/>
                </a:lnTo>
                <a:lnTo>
                  <a:pt x="3390899" y="79247"/>
                </a:lnTo>
                <a:lnTo>
                  <a:pt x="0" y="7924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64323" y="2339340"/>
            <a:ext cx="181610" cy="79375"/>
          </a:xfrm>
          <a:custGeom>
            <a:avLst/>
            <a:gdLst/>
            <a:ahLst/>
            <a:cxnLst/>
            <a:rect l="l" t="t" r="r" b="b"/>
            <a:pathLst>
              <a:path w="181609" h="79375">
                <a:moveTo>
                  <a:pt x="0" y="79247"/>
                </a:moveTo>
                <a:lnTo>
                  <a:pt x="181355" y="79247"/>
                </a:lnTo>
                <a:lnTo>
                  <a:pt x="181355" y="0"/>
                </a:lnTo>
                <a:lnTo>
                  <a:pt x="0" y="0"/>
                </a:lnTo>
                <a:lnTo>
                  <a:pt x="0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345679" y="2339340"/>
            <a:ext cx="3229610" cy="79375"/>
          </a:xfrm>
          <a:custGeom>
            <a:avLst/>
            <a:gdLst/>
            <a:ahLst/>
            <a:cxnLst/>
            <a:rect l="l" t="t" r="r" b="b"/>
            <a:pathLst>
              <a:path w="3229609" h="79375">
                <a:moveTo>
                  <a:pt x="0" y="0"/>
                </a:moveTo>
                <a:lnTo>
                  <a:pt x="3229355" y="0"/>
                </a:lnTo>
                <a:lnTo>
                  <a:pt x="3229355" y="79247"/>
                </a:lnTo>
                <a:lnTo>
                  <a:pt x="0" y="7924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63" y="1193033"/>
            <a:ext cx="10431273" cy="35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471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3246" y="2379887"/>
            <a:ext cx="10645507" cy="3455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39454-170E-E74E-315E-2D73CFC31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3246" y="2379887"/>
            <a:ext cx="10645507" cy="1846659"/>
          </a:xfrm>
        </p:spPr>
        <p:txBody>
          <a:bodyPr/>
          <a:lstStyle/>
          <a:p>
            <a:pPr algn="ctr"/>
            <a:r>
              <a:rPr lang="en-IN" sz="6000" b="1" dirty="0">
                <a:solidFill>
                  <a:srgbClr val="00B0F0"/>
                </a:solidFill>
              </a:rPr>
              <a:t>Project on </a:t>
            </a:r>
          </a:p>
          <a:p>
            <a:pPr algn="ctr"/>
            <a:r>
              <a:rPr lang="en-IN" sz="6000" b="1" dirty="0">
                <a:solidFill>
                  <a:srgbClr val="00B0F0"/>
                </a:solidFill>
              </a:rPr>
              <a:t>Customer Retention</a:t>
            </a:r>
          </a:p>
        </p:txBody>
      </p:sp>
    </p:spTree>
    <p:extLst>
      <p:ext uri="{BB962C8B-B14F-4D97-AF65-F5344CB8AC3E}">
        <p14:creationId xmlns:p14="http://schemas.microsoft.com/office/powerpoint/2010/main" val="22441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086" y="988969"/>
            <a:ext cx="79216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W</a:t>
            </a:r>
            <a:r>
              <a:rPr sz="2800" spc="-30" dirty="0">
                <a:solidFill>
                  <a:srgbClr val="4471C4"/>
                </a:solidFill>
                <a:latin typeface="Calibri"/>
                <a:cs typeface="Calibri"/>
              </a:rPr>
              <a:t>h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ch</a:t>
            </a:r>
            <a:r>
              <a:rPr sz="2800" spc="-5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d</a:t>
            </a:r>
            <a:r>
              <a:rPr sz="2800" spc="-3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v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ce</a:t>
            </a:r>
            <a:r>
              <a:rPr sz="2800" spc="-6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60" dirty="0">
                <a:solidFill>
                  <a:srgbClr val="4471C4"/>
                </a:solidFill>
                <a:latin typeface="Calibri"/>
                <a:cs typeface="Calibri"/>
              </a:rPr>
              <a:t>y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u</a:t>
            </a:r>
            <a:r>
              <a:rPr sz="2800" spc="-6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us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800" spc="-5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4471C4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sz="28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lang="en-IN" sz="2800" spc="-15" dirty="0">
                <a:solidFill>
                  <a:srgbClr val="4471C4"/>
                </a:solidFill>
                <a:latin typeface="Calibri"/>
                <a:cs typeface="Calibri"/>
              </a:rPr>
              <a:t>do</a:t>
            </a:r>
            <a:r>
              <a:rPr sz="2800" spc="-6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the</a:t>
            </a:r>
            <a:r>
              <a:rPr sz="28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800" spc="-4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sho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p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ng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086" y="1647813"/>
            <a:ext cx="10479405" cy="3949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820" indent="-452120">
              <a:lnSpc>
                <a:spcPct val="100000"/>
              </a:lnSpc>
              <a:buFont typeface="Arial"/>
              <a:buChar char="•"/>
              <a:tabLst>
                <a:tab pos="465455" algn="l"/>
              </a:tabLst>
            </a:pPr>
            <a:r>
              <a:rPr lang="en-IN" sz="2600" dirty="0">
                <a:latin typeface="Calibri"/>
                <a:cs typeface="Calibri"/>
              </a:rPr>
              <a:t> More than </a:t>
            </a:r>
            <a:r>
              <a:rPr sz="2600" dirty="0">
                <a:latin typeface="Calibri"/>
                <a:cs typeface="Calibri"/>
              </a:rPr>
              <a:t>40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male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us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smartphone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lang="en-IN" sz="2600" spc="-65" dirty="0">
                <a:latin typeface="Calibri"/>
                <a:cs typeface="Calibri"/>
              </a:rPr>
              <a:t>perform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dirty="0">
                <a:latin typeface="Calibri"/>
                <a:cs typeface="Calibri"/>
              </a:rPr>
              <a:t>li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shopping</a:t>
            </a:r>
            <a:endParaRPr sz="2600" dirty="0">
              <a:latin typeface="Calibri"/>
              <a:cs typeface="Calibri"/>
            </a:endParaRPr>
          </a:p>
          <a:p>
            <a:pPr marL="464820" indent="-452120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465455" algn="l"/>
                <a:tab pos="9115425" algn="l"/>
              </a:tabLst>
            </a:pPr>
            <a:r>
              <a:rPr lang="en-IN" sz="2600" dirty="0">
                <a:latin typeface="Calibri"/>
                <a:cs typeface="Calibri"/>
              </a:rPr>
              <a:t> More than </a:t>
            </a:r>
            <a:r>
              <a:rPr sz="2600" dirty="0">
                <a:latin typeface="Calibri"/>
                <a:cs typeface="Calibri"/>
              </a:rPr>
              <a:t>100</a:t>
            </a:r>
            <a:r>
              <a:rPr lang="en-IN" sz="2600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ale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us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smartphon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lang="en-IN" sz="2600" spc="-65" dirty="0">
                <a:latin typeface="Calibri"/>
                <a:cs typeface="Calibri"/>
              </a:rPr>
              <a:t>do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dirty="0">
                <a:latin typeface="Calibri"/>
                <a:cs typeface="Calibri"/>
              </a:rPr>
              <a:t>li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shoppin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lang="en-IN"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&amp;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lang="en-IN" sz="2600" spc="-65" dirty="0">
                <a:latin typeface="Times New Roman"/>
                <a:cs typeface="Times New Roman"/>
              </a:rPr>
              <a:t>   </a:t>
            </a:r>
            <a:r>
              <a:rPr sz="2600" spc="-70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ales</a:t>
            </a:r>
            <a:r>
              <a:rPr lang="en-IN"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doe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no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us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abl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lang="en-IN" sz="2600" spc="-65" dirty="0">
                <a:latin typeface="Times New Roman"/>
                <a:cs typeface="Times New Roman"/>
              </a:rPr>
              <a:t> do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dirty="0">
                <a:latin typeface="Calibri"/>
                <a:cs typeface="Calibri"/>
              </a:rPr>
              <a:t>li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shopping.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Wh</a:t>
            </a:r>
            <a:r>
              <a:rPr sz="2800" spc="-45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t</a:t>
            </a:r>
            <a:r>
              <a:rPr sz="2800" spc="-5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s</a:t>
            </a:r>
            <a:r>
              <a:rPr sz="28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the</a:t>
            </a:r>
            <a:r>
              <a:rPr sz="28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pe</a:t>
            </a:r>
            <a:r>
              <a:rPr sz="2800" spc="-75" dirty="0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sz="2800" spc="-35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ti</a:t>
            </a:r>
            <a:r>
              <a:rPr sz="2800" spc="-30" dirty="0">
                <a:solidFill>
                  <a:srgbClr val="4471C4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g</a:t>
            </a:r>
            <a:r>
              <a:rPr sz="2800" spc="-5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70" dirty="0">
                <a:solidFill>
                  <a:srgbClr val="4471C4"/>
                </a:solidFill>
                <a:latin typeface="Calibri"/>
                <a:cs typeface="Calibri"/>
              </a:rPr>
              <a:t>s</a:t>
            </a:r>
            <a:r>
              <a:rPr sz="2800" spc="-45" dirty="0">
                <a:solidFill>
                  <a:srgbClr val="4471C4"/>
                </a:solidFill>
                <a:latin typeface="Calibri"/>
                <a:cs typeface="Calibri"/>
              </a:rPr>
              <a:t>y</a:t>
            </a:r>
            <a:r>
              <a:rPr sz="2800" spc="-55" dirty="0">
                <a:solidFill>
                  <a:srgbClr val="4471C4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4471C4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em</a:t>
            </a:r>
            <a:r>
              <a:rPr sz="2800" spc="-5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f</a:t>
            </a:r>
            <a:r>
              <a:rPr sz="28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55" dirty="0">
                <a:solidFill>
                  <a:srgbClr val="4471C4"/>
                </a:solidFill>
                <a:latin typeface="Calibri"/>
                <a:cs typeface="Calibri"/>
              </a:rPr>
              <a:t>y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ou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sz="2800" spc="-6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d</a:t>
            </a:r>
            <a:r>
              <a:rPr sz="2800" spc="-3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v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ces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45"/>
              </a:spcBef>
              <a:buSzPct val="53846"/>
              <a:buFont typeface="Symbol"/>
              <a:buChar char=""/>
              <a:tabLst>
                <a:tab pos="355600" algn="l"/>
                <a:tab pos="838200" algn="l"/>
              </a:tabLst>
            </a:pPr>
            <a:r>
              <a:rPr lang="en-IN" sz="2600" dirty="0">
                <a:latin typeface="Calibri"/>
                <a:cs typeface="Calibri"/>
              </a:rPr>
              <a:t> More than </a:t>
            </a:r>
            <a:r>
              <a:rPr sz="2600" dirty="0">
                <a:latin typeface="Calibri"/>
                <a:cs typeface="Calibri"/>
              </a:rPr>
              <a:t>3</a:t>
            </a:r>
            <a:r>
              <a:rPr lang="en-IN" sz="2600" dirty="0">
                <a:latin typeface="Calibri"/>
                <a:cs typeface="Calibri"/>
              </a:rPr>
              <a:t>5 </a:t>
            </a:r>
            <a:r>
              <a:rPr sz="2600" dirty="0">
                <a:latin typeface="Calibri"/>
                <a:cs typeface="Calibri"/>
              </a:rPr>
              <a:t>male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peop</a:t>
            </a:r>
            <a:r>
              <a:rPr sz="2600" dirty="0">
                <a:latin typeface="Calibri"/>
                <a:cs typeface="Calibri"/>
              </a:rPr>
              <a:t>le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us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wi</a:t>
            </a:r>
            <a:r>
              <a:rPr sz="2600" spc="-5" dirty="0">
                <a:latin typeface="Calibri"/>
                <a:cs typeface="Calibri"/>
              </a:rPr>
              <a:t>nd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mob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les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SzPct val="53846"/>
              <a:buFont typeface="Symbol"/>
              <a:buChar char=""/>
              <a:tabLst>
                <a:tab pos="355600" algn="l"/>
              </a:tabLst>
            </a:pPr>
            <a:r>
              <a:rPr lang="en-IN" sz="2600" dirty="0">
                <a:latin typeface="Calibri"/>
                <a:cs typeface="Calibri"/>
              </a:rPr>
              <a:t> More than </a:t>
            </a:r>
            <a:r>
              <a:rPr sz="2600" dirty="0">
                <a:latin typeface="Calibri"/>
                <a:cs typeface="Calibri"/>
              </a:rPr>
              <a:t>80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ales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us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wi</a:t>
            </a:r>
            <a:r>
              <a:rPr sz="2600" spc="-5" dirty="0">
                <a:latin typeface="Calibri"/>
                <a:cs typeface="Calibri"/>
              </a:rPr>
              <a:t>nd</a:t>
            </a:r>
            <a:r>
              <a:rPr sz="2600" spc="-25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m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iles.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438" y="1267480"/>
            <a:ext cx="9266555" cy="811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78675" algn="l"/>
              </a:tabLst>
            </a:pP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H</a:t>
            </a:r>
            <a:r>
              <a:rPr sz="2800" spc="-30" dirty="0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w</a:t>
            </a:r>
            <a:r>
              <a:rPr sz="2800" spc="-5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much</a:t>
            </a:r>
            <a:r>
              <a:rPr sz="2800" spc="-5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me</a:t>
            </a:r>
            <a:r>
              <a:rPr sz="28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sz="2800" spc="-6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60" dirty="0">
                <a:solidFill>
                  <a:srgbClr val="4471C4"/>
                </a:solidFill>
                <a:latin typeface="Calibri"/>
                <a:cs typeface="Calibri"/>
              </a:rPr>
              <a:t>y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u</a:t>
            </a:r>
            <a:r>
              <a:rPr sz="2800" spc="-5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6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xp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l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sz="2800" spc="-50" dirty="0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800" spc="-5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the</a:t>
            </a:r>
            <a:r>
              <a:rPr sz="28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0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-</a:t>
            </a:r>
            <a:r>
              <a:rPr sz="2800" spc="-55" dirty="0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sz="2800" spc="-30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800" spc="-50" dirty="0">
                <a:solidFill>
                  <a:srgbClr val="4471C4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ail</a:t>
            </a:r>
            <a:r>
              <a:rPr sz="2800" spc="-8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4471C4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4471C4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sz="2800" spc="-50" dirty="0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b</a:t>
            </a:r>
            <a:r>
              <a:rPr sz="2800" spc="-4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800" spc="-65" dirty="0">
                <a:solidFill>
                  <a:srgbClr val="4471C4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sz="2800" spc="-50" dirty="0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8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making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pu</a:t>
            </a:r>
            <a:r>
              <a:rPr sz="2800" spc="-60" dirty="0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chase</a:t>
            </a:r>
            <a:r>
              <a:rPr sz="2800" spc="-4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dec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s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125" indent="-228600">
              <a:lnSpc>
                <a:spcPct val="100000"/>
              </a:lnSpc>
              <a:buFont typeface="Arial"/>
              <a:buChar char="•"/>
              <a:tabLst>
                <a:tab pos="366395" algn="l"/>
              </a:tabLst>
            </a:pPr>
            <a:r>
              <a:rPr dirty="0"/>
              <a:t>40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</a:t>
            </a:r>
            <a:r>
              <a:rPr spc="-5" dirty="0"/>
              <a:t>u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males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6-</a:t>
            </a:r>
            <a:r>
              <a:rPr dirty="0"/>
              <a:t>10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mi</a:t>
            </a:r>
            <a:r>
              <a:rPr spc="-5" dirty="0"/>
              <a:t>nu</a:t>
            </a:r>
            <a:r>
              <a:rPr spc="-35" dirty="0"/>
              <a:t>t</a:t>
            </a:r>
            <a:r>
              <a:rPr dirty="0"/>
              <a:t>es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35" dirty="0"/>
              <a:t>e</a:t>
            </a:r>
            <a:r>
              <a:rPr spc="-5" dirty="0"/>
              <a:t>xp</a:t>
            </a:r>
            <a:r>
              <a:rPr dirty="0"/>
              <a:t>l</a:t>
            </a:r>
            <a:r>
              <a:rPr spc="-5" dirty="0"/>
              <a:t>o</a:t>
            </a:r>
            <a:r>
              <a:rPr spc="-40" dirty="0"/>
              <a:t>r</a:t>
            </a:r>
            <a:r>
              <a:rPr dirty="0"/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5" dirty="0"/>
              <a:t>e</a:t>
            </a:r>
            <a:r>
              <a:rPr spc="-5" dirty="0"/>
              <a:t>-</a:t>
            </a:r>
            <a:r>
              <a:rPr spc="-45" dirty="0"/>
              <a:t>r</a:t>
            </a:r>
            <a:r>
              <a:rPr spc="-10" dirty="0"/>
              <a:t>e</a:t>
            </a:r>
            <a:r>
              <a:rPr spc="-25" dirty="0"/>
              <a:t>t</a:t>
            </a:r>
            <a:r>
              <a:rPr dirty="0"/>
              <a:t>ail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30" dirty="0"/>
              <a:t>s</a:t>
            </a:r>
            <a:r>
              <a:rPr spc="-25" dirty="0"/>
              <a:t>t</a:t>
            </a:r>
            <a:r>
              <a:rPr spc="-5" dirty="0"/>
              <a:t>o</a:t>
            </a:r>
            <a:r>
              <a:rPr spc="-40" dirty="0"/>
              <a:t>r</a:t>
            </a:r>
            <a:r>
              <a:rPr dirty="0"/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spc="-25" dirty="0"/>
              <a:t>e</a:t>
            </a:r>
            <a:r>
              <a:rPr spc="-50" dirty="0"/>
              <a:t>f</a:t>
            </a:r>
            <a:r>
              <a:rPr spc="-5" dirty="0"/>
              <a:t>o</a:t>
            </a:r>
            <a:r>
              <a:rPr spc="-40" dirty="0"/>
              <a:t>r</a:t>
            </a:r>
            <a:r>
              <a:rPr dirty="0"/>
              <a:t>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maki</a:t>
            </a:r>
            <a:r>
              <a:rPr spc="-5" dirty="0"/>
              <a:t>n</a:t>
            </a:r>
            <a:r>
              <a:rPr dirty="0"/>
              <a:t>g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5" dirty="0"/>
              <a:t>pu</a:t>
            </a:r>
            <a:r>
              <a:rPr spc="-40" dirty="0"/>
              <a:t>r</a:t>
            </a:r>
            <a:r>
              <a:rPr dirty="0"/>
              <a:t>chase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5" dirty="0"/>
              <a:t>c</a:t>
            </a:r>
            <a:r>
              <a:rPr dirty="0"/>
              <a:t>i</a:t>
            </a:r>
            <a:r>
              <a:rPr spc="-5" dirty="0"/>
              <a:t>s</a:t>
            </a:r>
            <a:r>
              <a:rPr dirty="0"/>
              <a:t>i</a:t>
            </a:r>
            <a:r>
              <a:rPr spc="-15" dirty="0"/>
              <a:t>o</a:t>
            </a:r>
            <a:r>
              <a:rPr spc="-5" dirty="0"/>
              <a:t>n.</a:t>
            </a:r>
          </a:p>
          <a:p>
            <a:pPr marL="365125" marR="5080" indent="-228600">
              <a:lnSpc>
                <a:spcPct val="107100"/>
              </a:lnSpc>
              <a:spcBef>
                <a:spcPts val="994"/>
              </a:spcBef>
              <a:buFont typeface="Arial"/>
              <a:buChar char="•"/>
              <a:tabLst>
                <a:tab pos="366395" algn="l"/>
              </a:tabLst>
            </a:pPr>
            <a:r>
              <a:rPr spc="-15" dirty="0"/>
              <a:t>80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</a:t>
            </a:r>
            <a:r>
              <a:rPr spc="-5" dirty="0"/>
              <a:t>u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65" dirty="0"/>
              <a:t>f</a:t>
            </a:r>
            <a:r>
              <a:rPr spc="-20" dirty="0"/>
              <a:t>em</a:t>
            </a:r>
            <a:r>
              <a:rPr spc="-10" dirty="0"/>
              <a:t>a</a:t>
            </a:r>
            <a:r>
              <a:rPr dirty="0"/>
              <a:t>l</a:t>
            </a:r>
            <a:r>
              <a:rPr spc="-15" dirty="0"/>
              <a:t>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mo</a:t>
            </a:r>
            <a:r>
              <a:rPr spc="-50" dirty="0"/>
              <a:t>r</a:t>
            </a:r>
            <a:r>
              <a:rPr spc="-15" dirty="0"/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25" dirty="0"/>
              <a:t>1</a:t>
            </a:r>
            <a:r>
              <a:rPr spc="-15" dirty="0"/>
              <a:t>5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mi</a:t>
            </a:r>
            <a:r>
              <a:rPr spc="-5" dirty="0"/>
              <a:t>nu</a:t>
            </a:r>
            <a:r>
              <a:rPr spc="-25" dirty="0"/>
              <a:t>t</a:t>
            </a:r>
            <a:r>
              <a:rPr spc="-15" dirty="0"/>
              <a:t>es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0" dirty="0"/>
              <a:t>e</a:t>
            </a:r>
            <a:r>
              <a:rPr spc="-5" dirty="0"/>
              <a:t>xp</a:t>
            </a:r>
            <a:r>
              <a:rPr dirty="0"/>
              <a:t>l</a:t>
            </a:r>
            <a:r>
              <a:rPr spc="-20" dirty="0"/>
              <a:t>o</a:t>
            </a:r>
            <a:r>
              <a:rPr spc="-45" dirty="0"/>
              <a:t>r</a:t>
            </a:r>
            <a:r>
              <a:rPr spc="-15" dirty="0"/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-5" dirty="0"/>
              <a:t>-</a:t>
            </a:r>
            <a:r>
              <a:rPr spc="-45" dirty="0"/>
              <a:t>r</a:t>
            </a:r>
            <a:r>
              <a:rPr spc="-15" dirty="0"/>
              <a:t>e</a:t>
            </a:r>
            <a:r>
              <a:rPr spc="-45" dirty="0"/>
              <a:t>t</a:t>
            </a:r>
            <a:r>
              <a:rPr dirty="0"/>
              <a:t>ails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30" dirty="0"/>
              <a:t>s</a:t>
            </a:r>
            <a:r>
              <a:rPr spc="-35" dirty="0"/>
              <a:t>t</a:t>
            </a:r>
            <a:r>
              <a:rPr spc="-20" dirty="0"/>
              <a:t>o</a:t>
            </a:r>
            <a:r>
              <a:rPr spc="-50" dirty="0"/>
              <a:t>r</a:t>
            </a:r>
            <a:r>
              <a:rPr spc="-15" dirty="0"/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/>
              <a:t>b</a:t>
            </a:r>
            <a:r>
              <a:rPr spc="-35" dirty="0"/>
              <a:t>e</a:t>
            </a:r>
            <a:r>
              <a:rPr spc="-50" dirty="0"/>
              <a:t>f</a:t>
            </a:r>
            <a:r>
              <a:rPr spc="-20" dirty="0"/>
              <a:t>o</a:t>
            </a:r>
            <a:r>
              <a:rPr spc="-50" dirty="0"/>
              <a:t>r</a:t>
            </a:r>
            <a:r>
              <a:rPr spc="-15"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" dirty="0"/>
              <a:t>maki</a:t>
            </a:r>
            <a:r>
              <a:rPr spc="-5" dirty="0"/>
              <a:t>n</a:t>
            </a:r>
            <a:r>
              <a:rPr dirty="0"/>
              <a:t>g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pu</a:t>
            </a:r>
            <a:r>
              <a:rPr spc="-35" dirty="0"/>
              <a:t>r</a:t>
            </a:r>
            <a:r>
              <a:rPr dirty="0"/>
              <a:t>cha</a:t>
            </a:r>
            <a:r>
              <a:rPr spc="-20" dirty="0"/>
              <a:t>se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20" dirty="0"/>
              <a:t>de</a:t>
            </a:r>
            <a:r>
              <a:rPr spc="-10" dirty="0"/>
              <a:t>c</a:t>
            </a:r>
            <a:r>
              <a:rPr dirty="0"/>
              <a:t>i</a:t>
            </a:r>
            <a:r>
              <a:rPr spc="-5" dirty="0"/>
              <a:t>s</a:t>
            </a:r>
            <a:r>
              <a:rPr dirty="0"/>
              <a:t>i</a:t>
            </a:r>
            <a:r>
              <a:rPr spc="-10" dirty="0"/>
              <a:t>o</a:t>
            </a:r>
            <a:r>
              <a:rPr spc="-5" dirty="0"/>
              <a:t>n.</a:t>
            </a:r>
          </a:p>
          <a:p>
            <a:pPr marL="123825">
              <a:lnSpc>
                <a:spcPct val="100000"/>
              </a:lnSpc>
              <a:buFont typeface="Arial"/>
              <a:buChar char="•"/>
            </a:pPr>
            <a:endParaRPr spc="-5" dirty="0"/>
          </a:p>
          <a:p>
            <a:pPr marL="123825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550" dirty="0">
              <a:latin typeface="Times New Roman"/>
              <a:cs typeface="Times New Roman"/>
            </a:endParaRPr>
          </a:p>
          <a:p>
            <a:pPr marL="136525">
              <a:lnSpc>
                <a:spcPct val="100000"/>
              </a:lnSpc>
            </a:pPr>
            <a:r>
              <a:rPr sz="2800" spc="-20" dirty="0">
                <a:solidFill>
                  <a:srgbClr val="4471C4"/>
                </a:solidFill>
              </a:rPr>
              <a:t>Th</a:t>
            </a:r>
            <a:r>
              <a:rPr sz="2800" spc="-15" dirty="0">
                <a:solidFill>
                  <a:srgbClr val="4471C4"/>
                </a:solidFill>
              </a:rPr>
              <a:t>e</a:t>
            </a:r>
            <a:r>
              <a:rPr sz="28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4471C4"/>
                </a:solidFill>
              </a:rPr>
              <a:t>c</a:t>
            </a:r>
            <a:r>
              <a:rPr sz="2800" spc="-20" dirty="0">
                <a:solidFill>
                  <a:srgbClr val="4471C4"/>
                </a:solidFill>
              </a:rPr>
              <a:t>o</a:t>
            </a:r>
            <a:r>
              <a:rPr sz="2800" spc="-45" dirty="0">
                <a:solidFill>
                  <a:srgbClr val="4471C4"/>
                </a:solidFill>
              </a:rPr>
              <a:t>n</a:t>
            </a:r>
            <a:r>
              <a:rPr sz="2800" spc="-35" dirty="0">
                <a:solidFill>
                  <a:srgbClr val="4471C4"/>
                </a:solidFill>
              </a:rPr>
              <a:t>t</a:t>
            </a:r>
            <a:r>
              <a:rPr sz="2800" spc="-15" dirty="0">
                <a:solidFill>
                  <a:srgbClr val="4471C4"/>
                </a:solidFill>
              </a:rPr>
              <a:t>e</a:t>
            </a:r>
            <a:r>
              <a:rPr sz="2800" spc="-45" dirty="0">
                <a:solidFill>
                  <a:srgbClr val="4471C4"/>
                </a:solidFill>
              </a:rPr>
              <a:t>n</a:t>
            </a:r>
            <a:r>
              <a:rPr sz="2800" spc="-15" dirty="0">
                <a:solidFill>
                  <a:srgbClr val="4471C4"/>
                </a:solidFill>
              </a:rPr>
              <a:t>ts</a:t>
            </a:r>
            <a:r>
              <a:rPr sz="2800" spc="-5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471C4"/>
                </a:solidFill>
              </a:rPr>
              <a:t>o</a:t>
            </a:r>
            <a:r>
              <a:rPr sz="2800" spc="-15" dirty="0">
                <a:solidFill>
                  <a:srgbClr val="4471C4"/>
                </a:solidFill>
              </a:rPr>
              <a:t>n</a:t>
            </a:r>
            <a:r>
              <a:rPr sz="2800" spc="-6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471C4"/>
                </a:solidFill>
              </a:rPr>
              <a:t>the</a:t>
            </a:r>
            <a:r>
              <a:rPr sz="2800" spc="-6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4471C4"/>
                </a:solidFill>
              </a:rPr>
              <a:t>w</a:t>
            </a:r>
            <a:r>
              <a:rPr sz="2800" spc="-15" dirty="0">
                <a:solidFill>
                  <a:srgbClr val="4471C4"/>
                </a:solidFill>
              </a:rPr>
              <a:t>e</a:t>
            </a:r>
            <a:r>
              <a:rPr sz="2800" spc="-35" dirty="0">
                <a:solidFill>
                  <a:srgbClr val="4471C4"/>
                </a:solidFill>
              </a:rPr>
              <a:t>b</a:t>
            </a:r>
            <a:r>
              <a:rPr sz="2800" spc="-20" dirty="0">
                <a:solidFill>
                  <a:srgbClr val="4471C4"/>
                </a:solidFill>
              </a:rPr>
              <a:t>s</a:t>
            </a:r>
            <a:r>
              <a:rPr sz="2800" spc="-10" dirty="0">
                <a:solidFill>
                  <a:srgbClr val="4471C4"/>
                </a:solidFill>
              </a:rPr>
              <a:t>i</a:t>
            </a:r>
            <a:r>
              <a:rPr sz="2800" spc="-45" dirty="0">
                <a:solidFill>
                  <a:srgbClr val="4471C4"/>
                </a:solidFill>
              </a:rPr>
              <a:t>t</a:t>
            </a:r>
            <a:r>
              <a:rPr sz="2800" spc="-15" dirty="0">
                <a:solidFill>
                  <a:srgbClr val="4471C4"/>
                </a:solidFill>
              </a:rPr>
              <a:t>e</a:t>
            </a:r>
            <a:r>
              <a:rPr sz="28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471C4"/>
                </a:solidFill>
              </a:rPr>
              <a:t>mu</a:t>
            </a:r>
            <a:r>
              <a:rPr sz="2800" spc="-55" dirty="0">
                <a:solidFill>
                  <a:srgbClr val="4471C4"/>
                </a:solidFill>
              </a:rPr>
              <a:t>s</a:t>
            </a:r>
            <a:r>
              <a:rPr sz="2800" spc="-10" dirty="0">
                <a:solidFill>
                  <a:srgbClr val="4471C4"/>
                </a:solidFill>
              </a:rPr>
              <a:t>t</a:t>
            </a:r>
            <a:r>
              <a:rPr sz="2800" spc="-4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471C4"/>
                </a:solidFill>
              </a:rPr>
              <a:t>b</a:t>
            </a:r>
            <a:r>
              <a:rPr sz="2800" spc="-15" dirty="0">
                <a:solidFill>
                  <a:srgbClr val="4471C4"/>
                </a:solidFill>
              </a:rPr>
              <a:t>e</a:t>
            </a:r>
            <a:r>
              <a:rPr sz="2800" spc="-6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471C4"/>
                </a:solidFill>
              </a:rPr>
              <a:t>ea</a:t>
            </a:r>
            <a:r>
              <a:rPr sz="2800" spc="-65" dirty="0">
                <a:solidFill>
                  <a:srgbClr val="4471C4"/>
                </a:solidFill>
              </a:rPr>
              <a:t>s</a:t>
            </a:r>
            <a:r>
              <a:rPr sz="2800" spc="-15" dirty="0">
                <a:solidFill>
                  <a:srgbClr val="4471C4"/>
                </a:solidFill>
              </a:rPr>
              <a:t>y</a:t>
            </a:r>
            <a:r>
              <a:rPr sz="28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4471C4"/>
                </a:solidFill>
              </a:rPr>
              <a:t>t</a:t>
            </a:r>
            <a:r>
              <a:rPr sz="2800" spc="-15" dirty="0">
                <a:solidFill>
                  <a:srgbClr val="4471C4"/>
                </a:solidFill>
              </a:rPr>
              <a:t>o</a:t>
            </a:r>
            <a:r>
              <a:rPr sz="28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4471C4"/>
                </a:solidFill>
              </a:rPr>
              <a:t>r</a:t>
            </a:r>
            <a:r>
              <a:rPr sz="2800" spc="-15" dirty="0">
                <a:solidFill>
                  <a:srgbClr val="4471C4"/>
                </a:solidFill>
              </a:rPr>
              <a:t>ead</a:t>
            </a:r>
            <a:r>
              <a:rPr sz="2800" spc="-7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471C4"/>
                </a:solidFill>
              </a:rPr>
              <a:t>a</a:t>
            </a:r>
            <a:r>
              <a:rPr sz="2800" spc="-20" dirty="0">
                <a:solidFill>
                  <a:srgbClr val="4471C4"/>
                </a:solidFill>
              </a:rPr>
              <a:t>n</a:t>
            </a:r>
            <a:r>
              <a:rPr sz="2800" spc="-15" dirty="0">
                <a:solidFill>
                  <a:srgbClr val="4471C4"/>
                </a:solidFill>
              </a:rPr>
              <a:t>d</a:t>
            </a:r>
            <a:r>
              <a:rPr sz="2800" spc="-5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471C4"/>
                </a:solidFill>
              </a:rPr>
              <a:t>un</a:t>
            </a:r>
            <a:r>
              <a:rPr sz="2800" spc="-30" dirty="0">
                <a:solidFill>
                  <a:srgbClr val="4471C4"/>
                </a:solidFill>
              </a:rPr>
              <a:t>d</a:t>
            </a:r>
            <a:r>
              <a:rPr sz="2800" spc="-15" dirty="0">
                <a:solidFill>
                  <a:srgbClr val="4471C4"/>
                </a:solidFill>
              </a:rPr>
              <a:t>e</a:t>
            </a:r>
            <a:r>
              <a:rPr sz="2800" spc="-65" dirty="0">
                <a:solidFill>
                  <a:srgbClr val="4471C4"/>
                </a:solidFill>
              </a:rPr>
              <a:t>r</a:t>
            </a:r>
            <a:r>
              <a:rPr sz="2800" spc="-55" dirty="0">
                <a:solidFill>
                  <a:srgbClr val="4471C4"/>
                </a:solidFill>
              </a:rPr>
              <a:t>st</a:t>
            </a:r>
            <a:r>
              <a:rPr sz="2800" spc="-15" dirty="0">
                <a:solidFill>
                  <a:srgbClr val="4471C4"/>
                </a:solidFill>
              </a:rPr>
              <a:t>and</a:t>
            </a:r>
            <a:endParaRPr sz="2800" dirty="0">
              <a:latin typeface="Times New Roman"/>
              <a:cs typeface="Times New Roman"/>
            </a:endParaRPr>
          </a:p>
          <a:p>
            <a:pPr marL="569595" indent="-433070">
              <a:lnSpc>
                <a:spcPts val="2735"/>
              </a:lnSpc>
              <a:spcBef>
                <a:spcPts val="1695"/>
              </a:spcBef>
              <a:buFont typeface="Arial"/>
              <a:buChar char="•"/>
              <a:tabLst>
                <a:tab pos="570865" algn="l"/>
              </a:tabLst>
            </a:pPr>
            <a:r>
              <a:rPr dirty="0"/>
              <a:t>40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</a:t>
            </a:r>
            <a:r>
              <a:rPr spc="-5" dirty="0"/>
              <a:t>u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male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ag</a:t>
            </a:r>
            <a:r>
              <a:rPr spc="-35" dirty="0"/>
              <a:t>r</a:t>
            </a:r>
            <a:r>
              <a:rPr dirty="0"/>
              <a:t>ee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with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this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/>
              <a:t>dec</a:t>
            </a:r>
            <a:r>
              <a:rPr dirty="0"/>
              <a:t>i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r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30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</a:t>
            </a:r>
            <a:r>
              <a:rPr spc="-5" dirty="0"/>
              <a:t>u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35" dirty="0"/>
              <a:t>s</a:t>
            </a:r>
            <a:r>
              <a:rPr dirty="0"/>
              <a:t>t</a:t>
            </a:r>
            <a:r>
              <a:rPr spc="-40" dirty="0"/>
              <a:t>r</a:t>
            </a:r>
            <a:r>
              <a:rPr spc="-5" dirty="0"/>
              <a:t>o</a:t>
            </a:r>
            <a:r>
              <a:rPr spc="-10" dirty="0"/>
              <a:t>n</a:t>
            </a:r>
            <a:r>
              <a:rPr dirty="0"/>
              <a:t>g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ag</a:t>
            </a:r>
            <a:r>
              <a:rPr spc="-35" dirty="0"/>
              <a:t>r</a:t>
            </a:r>
            <a:r>
              <a:rPr dirty="0"/>
              <a:t>ee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/>
              <a:t>1</a:t>
            </a:r>
            <a:r>
              <a:rPr dirty="0"/>
              <a:t>20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</a:t>
            </a:r>
            <a:r>
              <a:rPr spc="-5" dirty="0"/>
              <a:t>us</a:t>
            </a:r>
          </a:p>
          <a:p>
            <a:pPr marL="365125">
              <a:lnSpc>
                <a:spcPts val="2735"/>
              </a:lnSpc>
            </a:pPr>
            <a:r>
              <a:rPr spc="-65" dirty="0"/>
              <a:t>f</a:t>
            </a:r>
            <a:r>
              <a:rPr spc="-20" dirty="0"/>
              <a:t>em</a:t>
            </a:r>
            <a:r>
              <a:rPr spc="-10" dirty="0"/>
              <a:t>a</a:t>
            </a:r>
            <a:r>
              <a:rPr dirty="0"/>
              <a:t>l</a:t>
            </a:r>
            <a:r>
              <a:rPr spc="-15" dirty="0"/>
              <a:t>es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30" dirty="0"/>
              <a:t>s</a:t>
            </a:r>
            <a:r>
              <a:rPr spc="-10" dirty="0"/>
              <a:t>t</a:t>
            </a:r>
            <a:r>
              <a:rPr spc="-45" dirty="0"/>
              <a:t>r</a:t>
            </a:r>
            <a:r>
              <a:rPr spc="-5" dirty="0"/>
              <a:t>on</a:t>
            </a:r>
            <a:r>
              <a:rPr spc="-10" dirty="0"/>
              <a:t>g</a:t>
            </a:r>
            <a:r>
              <a:rPr dirty="0"/>
              <a:t>l</a:t>
            </a:r>
            <a:r>
              <a:rPr spc="-15" dirty="0"/>
              <a:t>y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5" dirty="0"/>
              <a:t>ag</a:t>
            </a:r>
            <a:r>
              <a:rPr spc="-45" dirty="0"/>
              <a:t>r</a:t>
            </a:r>
            <a:r>
              <a:rPr spc="-15" dirty="0"/>
              <a:t>ee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5" dirty="0"/>
              <a:t>f</a:t>
            </a:r>
            <a:r>
              <a:rPr spc="-20" dirty="0"/>
              <a:t>o</a:t>
            </a:r>
            <a:r>
              <a:rPr spc="-10" dirty="0"/>
              <a:t>r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this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20" dirty="0"/>
              <a:t>de</a:t>
            </a:r>
            <a:r>
              <a:rPr spc="-10" dirty="0"/>
              <a:t>c</a:t>
            </a:r>
            <a:r>
              <a:rPr dirty="0"/>
              <a:t>i</a:t>
            </a:r>
            <a:r>
              <a:rPr spc="-5" dirty="0"/>
              <a:t>s</a:t>
            </a:r>
            <a:r>
              <a:rPr dirty="0"/>
              <a:t>i</a:t>
            </a:r>
            <a:r>
              <a:rPr spc="-10" dirty="0"/>
              <a:t>o</a:t>
            </a:r>
            <a:r>
              <a:rPr dirty="0"/>
              <a:t>n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052571"/>
            <a:ext cx="361886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0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600" spc="-45" dirty="0">
                <a:solidFill>
                  <a:srgbClr val="4471C4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y</a:t>
            </a:r>
            <a:r>
              <a:rPr sz="2600" spc="-6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4471C4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sz="2600" spc="-6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n</a:t>
            </a:r>
            <a:r>
              <a:rPr sz="2600" spc="-55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vi</a:t>
            </a:r>
            <a:r>
              <a:rPr sz="2600" spc="-50" dirty="0">
                <a:solidFill>
                  <a:srgbClr val="4471C4"/>
                </a:solidFill>
                <a:latin typeface="Calibri"/>
                <a:cs typeface="Calibri"/>
              </a:rPr>
              <a:t>g</a:t>
            </a:r>
            <a:r>
              <a:rPr sz="2600" spc="-25" dirty="0">
                <a:solidFill>
                  <a:srgbClr val="4471C4"/>
                </a:solidFill>
                <a:latin typeface="Calibri"/>
                <a:cs typeface="Calibri"/>
              </a:rPr>
              <a:t>at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600" spc="-6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in</a:t>
            </a:r>
            <a:r>
              <a:rPr sz="2600" spc="-8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w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b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068" y="1641540"/>
            <a:ext cx="9738360" cy="407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2605"/>
              </a:lnSpc>
              <a:buFont typeface="Arial"/>
              <a:buChar char="•"/>
              <a:tabLst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40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male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with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this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dec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30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ng</a:t>
            </a:r>
            <a:r>
              <a:rPr sz="2200" spc="-10" dirty="0">
                <a:latin typeface="Calibri"/>
                <a:cs typeface="Calibri"/>
              </a:rPr>
              <a:t>ly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100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ema</a:t>
            </a:r>
            <a:r>
              <a:rPr sz="2200" spc="-10" dirty="0">
                <a:latin typeface="Calibri"/>
                <a:cs typeface="Calibri"/>
              </a:rPr>
              <a:t>les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605"/>
              </a:lnSpc>
            </a:pP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ong</a:t>
            </a:r>
            <a:r>
              <a:rPr sz="2200" spc="-10" dirty="0">
                <a:latin typeface="Calibri"/>
                <a:cs typeface="Calibri"/>
              </a:rPr>
              <a:t>ly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th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dec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n.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Bei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g</a:t>
            </a:r>
            <a:r>
              <a:rPr sz="2600" spc="-8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able</a:t>
            </a:r>
            <a:r>
              <a:rPr sz="2600" spc="-8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4471C4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sz="2600" spc="-6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g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ua</a:t>
            </a:r>
            <a:r>
              <a:rPr sz="2600" spc="-45" dirty="0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n</a:t>
            </a:r>
            <a:r>
              <a:rPr sz="2600" spc="-25" dirty="0">
                <a:solidFill>
                  <a:srgbClr val="4471C4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ee</a:t>
            </a:r>
            <a:r>
              <a:rPr sz="2600" spc="-10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the</a:t>
            </a:r>
            <a:r>
              <a:rPr sz="2600" spc="-7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pr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sz="2600" spc="-40" dirty="0">
                <a:solidFill>
                  <a:srgbClr val="4471C4"/>
                </a:solidFill>
                <a:latin typeface="Calibri"/>
                <a:cs typeface="Calibri"/>
              </a:rPr>
              <a:t>v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acy</a:t>
            </a:r>
            <a:r>
              <a:rPr sz="2600" spc="-8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f</a:t>
            </a:r>
            <a:r>
              <a:rPr sz="26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the</a:t>
            </a:r>
            <a:r>
              <a:rPr sz="2600" spc="-7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cu</a:t>
            </a:r>
            <a:r>
              <a:rPr sz="2600" spc="-25" dirty="0">
                <a:solidFill>
                  <a:srgbClr val="4471C4"/>
                </a:solidFill>
                <a:latin typeface="Calibri"/>
                <a:cs typeface="Calibri"/>
              </a:rPr>
              <a:t>st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m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er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745"/>
              </a:spcBef>
              <a:buFont typeface="Arial"/>
              <a:buChar char="•"/>
              <a:tabLst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50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males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ng</a:t>
            </a:r>
            <a:r>
              <a:rPr sz="2200" spc="-10" dirty="0">
                <a:latin typeface="Calibri"/>
                <a:cs typeface="Calibri"/>
              </a:rPr>
              <a:t>ly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120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ema</a:t>
            </a:r>
            <a:r>
              <a:rPr sz="2200" spc="-10" dirty="0">
                <a:latin typeface="Calibri"/>
                <a:cs typeface="Calibri"/>
              </a:rPr>
              <a:t>les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ng</a:t>
            </a:r>
            <a:r>
              <a:rPr sz="2200" spc="-10" dirty="0">
                <a:latin typeface="Calibri"/>
                <a:cs typeface="Calibri"/>
              </a:rPr>
              <a:t>ly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dec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Arial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On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line</a:t>
            </a:r>
            <a:r>
              <a:rPr sz="2600" spc="-9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shoppin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g</a:t>
            </a:r>
            <a:r>
              <a:rPr sz="2600" spc="-9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gi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v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600" spc="-7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ben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f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its</a:t>
            </a:r>
            <a:r>
              <a:rPr sz="2600" spc="-9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and</a:t>
            </a:r>
            <a:r>
              <a:rPr sz="2600" spc="-7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d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s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c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ou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745"/>
              </a:spcBef>
              <a:buFont typeface="Arial"/>
              <a:buChar char="•"/>
              <a:tabLst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25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males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ng</a:t>
            </a:r>
            <a:r>
              <a:rPr sz="2200" spc="-10" dirty="0">
                <a:latin typeface="Calibri"/>
                <a:cs typeface="Calibri"/>
              </a:rPr>
              <a:t>ly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75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15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ema</a:t>
            </a:r>
            <a:r>
              <a:rPr sz="2200" spc="-10" dirty="0">
                <a:latin typeface="Calibri"/>
                <a:cs typeface="Calibri"/>
              </a:rPr>
              <a:t>les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ng</a:t>
            </a:r>
            <a:r>
              <a:rPr sz="2200" spc="-10" dirty="0">
                <a:latin typeface="Calibri"/>
                <a:cs typeface="Calibri"/>
              </a:rPr>
              <a:t>ly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this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ci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on.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882391"/>
            <a:ext cx="48698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Wh</a:t>
            </a:r>
            <a:r>
              <a:rPr sz="2400" spc="-25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4471C4"/>
                </a:solidFill>
                <a:latin typeface="Calibri"/>
                <a:cs typeface="Calibri"/>
              </a:rPr>
              <a:t>t</a:t>
            </a:r>
            <a:r>
              <a:rPr sz="2400" spc="-6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400" spc="-8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4471C4"/>
                </a:solidFill>
                <a:latin typeface="Calibri"/>
                <a:cs typeface="Calibri"/>
              </a:rPr>
              <a:t>y</a:t>
            </a:r>
            <a:r>
              <a:rPr sz="2400" spc="-5" dirty="0">
                <a:solidFill>
                  <a:srgbClr val="4471C4"/>
                </a:solidFill>
                <a:latin typeface="Calibri"/>
                <a:cs typeface="Calibri"/>
              </a:rPr>
              <a:t>ou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sz="2400" spc="-6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471C4"/>
                </a:solidFill>
                <a:latin typeface="Calibri"/>
                <a:cs typeface="Calibri"/>
              </a:rPr>
              <a:t>p</a:t>
            </a:r>
            <a:r>
              <a:rPr sz="2400" spc="-40" dirty="0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4471C4"/>
                </a:solidFill>
                <a:latin typeface="Calibri"/>
                <a:cs typeface="Calibri"/>
              </a:rPr>
              <a:t>f</a:t>
            </a:r>
            <a:r>
              <a:rPr sz="2400" spc="-1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sz="2400" spc="-45" dirty="0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4471C4"/>
                </a:solidFill>
                <a:latin typeface="Calibri"/>
                <a:cs typeface="Calibri"/>
              </a:rPr>
              <a:t>ed</a:t>
            </a:r>
            <a:r>
              <a:rPr sz="2400" spc="-5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471C4"/>
                </a:solidFill>
                <a:latin typeface="Calibri"/>
                <a:cs typeface="Calibri"/>
              </a:rPr>
              <a:t>p</a:t>
            </a:r>
            <a:r>
              <a:rPr sz="2400" spc="-50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471C4"/>
                </a:solidFill>
                <a:latin typeface="Calibri"/>
                <a:cs typeface="Calibri"/>
              </a:rPr>
              <a:t>ym</a:t>
            </a:r>
            <a:r>
              <a:rPr sz="2400" spc="-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471C4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4471C4"/>
                </a:solidFill>
                <a:latin typeface="Calibri"/>
                <a:cs typeface="Calibri"/>
              </a:rPr>
              <a:t>t</a:t>
            </a:r>
            <a:r>
              <a:rPr sz="2400" spc="-7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4471C4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ti</a:t>
            </a:r>
            <a:r>
              <a:rPr sz="2400" spc="-5" dirty="0">
                <a:solidFill>
                  <a:srgbClr val="4471C4"/>
                </a:solidFill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068" y="1410781"/>
            <a:ext cx="9885680" cy="44448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125730" indent="-228600">
              <a:lnSpc>
                <a:spcPts val="2300"/>
              </a:lnSpc>
              <a:buFont typeface="Arial"/>
              <a:buChar char="•"/>
              <a:tabLst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50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males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use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deb</a:t>
            </a:r>
            <a:r>
              <a:rPr sz="2200" spc="-10" dirty="0">
                <a:latin typeface="Calibri"/>
                <a:cs typeface="Calibri"/>
              </a:rPr>
              <a:t>it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10" dirty="0">
                <a:latin typeface="Calibri"/>
                <a:cs typeface="Calibri"/>
              </a:rPr>
              <a:t>it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80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ema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use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deb</a:t>
            </a:r>
            <a:r>
              <a:rPr sz="2200" spc="-10" dirty="0">
                <a:latin typeface="Calibri"/>
                <a:cs typeface="Calibri"/>
              </a:rPr>
              <a:t>it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10" dirty="0">
                <a:latin typeface="Calibri"/>
                <a:cs typeface="Calibri"/>
              </a:rPr>
              <a:t>it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50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yme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thod.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Font typeface="Arial"/>
              <a:buChar char="•"/>
            </a:pPr>
            <a:endParaRPr sz="2550" dirty="0">
              <a:latin typeface="Times New Roman"/>
              <a:cs typeface="Times New Roman"/>
            </a:endParaRPr>
          </a:p>
          <a:p>
            <a:pPr marL="81280">
              <a:lnSpc>
                <a:spcPct val="100000"/>
              </a:lnSpc>
            </a:pPr>
            <a:r>
              <a:rPr sz="2400" spc="-5" dirty="0">
                <a:solidFill>
                  <a:srgbClr val="4471C4"/>
                </a:solidFill>
                <a:latin typeface="Calibri"/>
                <a:cs typeface="Calibri"/>
              </a:rPr>
              <a:t>Lon</a:t>
            </a:r>
            <a:r>
              <a:rPr sz="2400" spc="-35" dirty="0">
                <a:solidFill>
                  <a:srgbClr val="4471C4"/>
                </a:solidFill>
                <a:latin typeface="Calibri"/>
                <a:cs typeface="Calibri"/>
              </a:rPr>
              <a:t>g</a:t>
            </a:r>
            <a:r>
              <a:rPr sz="2400" spc="-15" dirty="0">
                <a:solidFill>
                  <a:srgbClr val="4471C4"/>
                </a:solidFill>
                <a:latin typeface="Calibri"/>
                <a:cs typeface="Calibri"/>
              </a:rPr>
              <a:t>er</a:t>
            </a:r>
            <a:r>
              <a:rPr sz="2400" spc="-5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471C4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li</a:t>
            </a:r>
            <a:r>
              <a:rPr sz="2400" spc="-45" dirty="0">
                <a:solidFill>
                  <a:srgbClr val="4471C4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4471C4"/>
                </a:solidFill>
                <a:latin typeface="Calibri"/>
                <a:cs typeface="Calibri"/>
              </a:rPr>
              <a:t>y</a:t>
            </a:r>
            <a:r>
              <a:rPr sz="2400" spc="-6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471C4"/>
                </a:solidFill>
                <a:latin typeface="Calibri"/>
                <a:cs typeface="Calibri"/>
              </a:rPr>
              <a:t>pe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ri</a:t>
            </a:r>
            <a:r>
              <a:rPr sz="2400" spc="-5" dirty="0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d</a:t>
            </a:r>
            <a:r>
              <a:rPr sz="2400" spc="-6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ci</a:t>
            </a:r>
            <a:r>
              <a:rPr sz="2400" spc="-10" dirty="0">
                <a:solidFill>
                  <a:srgbClr val="4471C4"/>
                </a:solidFill>
                <a:latin typeface="Calibri"/>
                <a:cs typeface="Calibri"/>
              </a:rPr>
              <a:t>ty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ts val="2475"/>
              </a:lnSpc>
              <a:spcBef>
                <a:spcPts val="1460"/>
              </a:spcBef>
              <a:buFont typeface="Arial"/>
              <a:buChar char="•"/>
              <a:tabLst>
                <a:tab pos="241300" algn="l"/>
                <a:tab pos="2279650" algn="l"/>
              </a:tabLst>
            </a:pPr>
            <a:r>
              <a:rPr sz="2200" spc="-30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6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ama</a:t>
            </a:r>
            <a:r>
              <a:rPr sz="2200" spc="-65" dirty="0">
                <a:latin typeface="Calibri"/>
                <a:cs typeface="Calibri"/>
              </a:rPr>
              <a:t>z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lang="en-IN" sz="2200" spc="-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lip</a:t>
            </a:r>
            <a:r>
              <a:rPr lang="en-IN" sz="2200" spc="-55" dirty="0">
                <a:latin typeface="Times New Roman"/>
                <a:cs typeface="Times New Roman"/>
              </a:rPr>
              <a:t>k</a:t>
            </a:r>
            <a:r>
              <a:rPr sz="2200" spc="-15" dirty="0" err="1">
                <a:latin typeface="Calibri"/>
                <a:cs typeface="Calibri"/>
              </a:rPr>
              <a:t>a</a:t>
            </a:r>
            <a:r>
              <a:rPr sz="2200" spc="-30" dirty="0" err="1">
                <a:latin typeface="Calibri"/>
                <a:cs typeface="Calibri"/>
              </a:rPr>
              <a:t>r</a:t>
            </a:r>
            <a:r>
              <a:rPr lang="en-IN" sz="2200" spc="-30" dirty="0">
                <a:latin typeface="Calibri"/>
                <a:cs typeface="Calibri"/>
              </a:rPr>
              <a:t>t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Snap</a:t>
            </a:r>
            <a:r>
              <a:rPr sz="2200" spc="-25" dirty="0">
                <a:latin typeface="Calibri"/>
                <a:cs typeface="Calibri"/>
              </a:rPr>
              <a:t>d</a:t>
            </a:r>
            <a:r>
              <a:rPr sz="2200" spc="-10" dirty="0">
                <a:latin typeface="Calibri"/>
                <a:cs typeface="Calibri"/>
              </a:rPr>
              <a:t>eal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Calibri"/>
                <a:cs typeface="Calibri"/>
              </a:rPr>
              <a:t>P</a:t>
            </a:r>
            <a:r>
              <a:rPr sz="2200" spc="-50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y</a:t>
            </a:r>
            <a:r>
              <a:rPr sz="2200" spc="-15" dirty="0">
                <a:latin typeface="Calibri"/>
                <a:cs typeface="Calibri"/>
              </a:rPr>
              <a:t>tm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on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del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35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per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</a:p>
          <a:p>
            <a:pPr marL="241300">
              <a:lnSpc>
                <a:spcPts val="2475"/>
              </a:lnSpc>
            </a:pPr>
            <a:r>
              <a:rPr sz="2200" spc="-15" dirty="0">
                <a:latin typeface="Calibri"/>
                <a:cs typeface="Calibri"/>
              </a:rPr>
              <a:t>Noida.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471C4"/>
                </a:solidFill>
                <a:latin typeface="Calibri"/>
                <a:cs typeface="Calibri"/>
              </a:rPr>
              <a:t>Spe</a:t>
            </a:r>
            <a:r>
              <a:rPr sz="2400" spc="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471C4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y</a:t>
            </a:r>
            <a:r>
              <a:rPr sz="24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sz="2400" spc="-40" dirty="0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471C4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sz="2400" spc="-4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471C4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li</a:t>
            </a:r>
            <a:r>
              <a:rPr sz="2400" spc="-30" dirty="0">
                <a:solidFill>
                  <a:srgbClr val="4471C4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y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300"/>
              </a:lnSpc>
              <a:spcBef>
                <a:spcPts val="1820"/>
              </a:spcBef>
              <a:buFont typeface="Arial"/>
              <a:buChar char="•"/>
              <a:tabLst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My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a,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Ama</a:t>
            </a:r>
            <a:r>
              <a:rPr sz="2200" spc="-60" dirty="0">
                <a:latin typeface="Calibri"/>
                <a:cs typeface="Calibri"/>
              </a:rPr>
              <a:t>z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lang="en-IN" sz="2200" spc="-1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p</a:t>
            </a:r>
            <a:r>
              <a:rPr lang="en-IN" sz="2200" spc="-55" dirty="0">
                <a:latin typeface="Times New Roman"/>
                <a:cs typeface="Times New Roman"/>
              </a:rPr>
              <a:t>k</a:t>
            </a:r>
            <a:r>
              <a:rPr sz="2200" spc="-15" dirty="0" err="1">
                <a:latin typeface="Calibri"/>
                <a:cs typeface="Calibri"/>
              </a:rPr>
              <a:t>a</a:t>
            </a:r>
            <a:r>
              <a:rPr sz="2200" spc="-30" dirty="0" err="1">
                <a:latin typeface="Calibri"/>
                <a:cs typeface="Calibri"/>
              </a:rPr>
              <a:t>r</a:t>
            </a:r>
            <a:r>
              <a:rPr lang="en-IN" sz="2200" spc="-2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Snapdea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Calibri"/>
                <a:cs typeface="Calibri"/>
              </a:rPr>
              <a:t>P</a:t>
            </a:r>
            <a:r>
              <a:rPr sz="2200" spc="-50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y</a:t>
            </a:r>
            <a:r>
              <a:rPr sz="2200" spc="-15" dirty="0">
                <a:latin typeface="Calibri"/>
                <a:cs typeface="Calibri"/>
              </a:rPr>
              <a:t>tm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peed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de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per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this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b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at</a:t>
            </a:r>
            <a:r>
              <a:rPr sz="2200" spc="-10" dirty="0">
                <a:latin typeface="Calibri"/>
                <a:cs typeface="Calibri"/>
              </a:rPr>
              <a:t>er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Noida.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396" y="877057"/>
            <a:ext cx="77787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90" dirty="0">
                <a:solidFill>
                  <a:srgbClr val="4471C4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4471C4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t</a:t>
            </a:r>
            <a:r>
              <a:rPr sz="2800" spc="-5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l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oadin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g</a:t>
            </a:r>
            <a:r>
              <a:rPr sz="2800" spc="-5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4471C4"/>
                </a:solidFill>
                <a:latin typeface="Calibri"/>
                <a:cs typeface="Calibri"/>
              </a:rPr>
              <a:t>w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4471C4"/>
                </a:solidFill>
                <a:latin typeface="Calibri"/>
                <a:cs typeface="Calibri"/>
              </a:rPr>
              <a:t>b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4471C4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8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spee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d</a:t>
            </a:r>
            <a:r>
              <a:rPr sz="2800" spc="-5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f</a:t>
            </a:r>
            <a:r>
              <a:rPr sz="28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4471C4"/>
                </a:solidFill>
                <a:latin typeface="Calibri"/>
                <a:cs typeface="Calibri"/>
              </a:rPr>
              <a:t>w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4471C4"/>
                </a:solidFill>
                <a:latin typeface="Calibri"/>
                <a:cs typeface="Calibri"/>
              </a:rPr>
              <a:t>b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4471C4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8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d</a:t>
            </a:r>
            <a:r>
              <a:rPr sz="28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pp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sz="2800" spc="-40" dirty="0">
                <a:solidFill>
                  <a:srgbClr val="4471C4"/>
                </a:solidFill>
                <a:latin typeface="Calibri"/>
                <a:cs typeface="Calibri"/>
              </a:rPr>
              <a:t>c</a:t>
            </a:r>
            <a:r>
              <a:rPr sz="2800" spc="-35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ti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396" y="1499149"/>
            <a:ext cx="10539730" cy="315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590" indent="-389890" algn="just">
              <a:lnSpc>
                <a:spcPct val="100000"/>
              </a:lnSpc>
              <a:buSzPct val="116666"/>
              <a:buFont typeface="Arial"/>
              <a:buChar char="•"/>
              <a:tabLst>
                <a:tab pos="403225" algn="l"/>
              </a:tabLst>
            </a:pPr>
            <a:r>
              <a:rPr sz="2400" spc="-15" dirty="0">
                <a:latin typeface="Calibri"/>
                <a:cs typeface="Calibri"/>
              </a:rPr>
              <a:t>Am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z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lang="en-IN" sz="2400" spc="-5" dirty="0">
                <a:latin typeface="Calibri"/>
                <a:cs typeface="Calibri"/>
              </a:rPr>
              <a:t>Flipkart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oad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ebs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spc="-6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800" spc="-60" dirty="0">
                <a:solidFill>
                  <a:srgbClr val="4471C4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y</a:t>
            </a:r>
            <a:r>
              <a:rPr sz="28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4471C4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sz="28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us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800" spc="-5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4471C4"/>
                </a:solidFill>
                <a:latin typeface="Calibri"/>
                <a:cs typeface="Calibri"/>
              </a:rPr>
              <a:t>w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4471C4"/>
                </a:solidFill>
                <a:latin typeface="Calibri"/>
                <a:cs typeface="Calibri"/>
              </a:rPr>
              <a:t>b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4471C4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8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d</a:t>
            </a:r>
            <a:r>
              <a:rPr sz="2800" spc="-5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app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sz="2800" spc="-40" dirty="0">
                <a:solidFill>
                  <a:srgbClr val="4471C4"/>
                </a:solidFill>
                <a:latin typeface="Calibri"/>
                <a:cs typeface="Calibri"/>
              </a:rPr>
              <a:t>c</a:t>
            </a:r>
            <a:r>
              <a:rPr sz="2800" spc="-35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ti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on</a:t>
            </a:r>
            <a:endParaRPr sz="2800" dirty="0">
              <a:latin typeface="Calibri"/>
              <a:cs typeface="Calibri"/>
            </a:endParaRPr>
          </a:p>
          <a:p>
            <a:pPr marL="664845" lvl="1" indent="-286385">
              <a:lnSpc>
                <a:spcPct val="100000"/>
              </a:lnSpc>
              <a:spcBef>
                <a:spcPts val="1745"/>
              </a:spcBef>
              <a:buFont typeface="Arial"/>
              <a:buChar char="•"/>
              <a:tabLst>
                <a:tab pos="665480" algn="l"/>
              </a:tabLst>
            </a:pPr>
            <a:r>
              <a:rPr sz="2400" spc="-15" dirty="0">
                <a:latin typeface="Calibri"/>
                <a:cs typeface="Calibri"/>
              </a:rPr>
              <a:t>Ama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lang="en-IN" sz="2400" spc="-5" dirty="0">
                <a:latin typeface="Calibri"/>
                <a:cs typeface="Calibri"/>
              </a:rPr>
              <a:t>Flipkart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adi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3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D59A-F0A1-8772-76A8-ED5EC481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363" y="1193033"/>
            <a:ext cx="10431273" cy="738664"/>
          </a:xfrm>
        </p:spPr>
        <p:txBody>
          <a:bodyPr/>
          <a:lstStyle/>
          <a:p>
            <a:pPr algn="ctr"/>
            <a:r>
              <a:rPr lang="en-IN" sz="4800" b="1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3DFE1-191A-DA43-9C6F-1DB7059BE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3246" y="2379887"/>
            <a:ext cx="10645507" cy="1477328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spc="-15" dirty="0">
                <a:latin typeface="Calibri"/>
                <a:cs typeface="Calibri"/>
              </a:rPr>
              <a:t>Af</a:t>
            </a:r>
            <a:r>
              <a:rPr lang="en-US" sz="2400" spc="-35" dirty="0">
                <a:latin typeface="Calibri"/>
                <a:cs typeface="Calibri"/>
              </a:rPr>
              <a:t>t</a:t>
            </a:r>
            <a:r>
              <a:rPr lang="en-US" sz="2400" spc="-15" dirty="0">
                <a:latin typeface="Calibri"/>
                <a:cs typeface="Calibri"/>
              </a:rPr>
              <a:t>er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pc="-70" dirty="0"/>
              <a:t>analyzing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the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d</a:t>
            </a:r>
            <a:r>
              <a:rPr lang="en-US" sz="2400" spc="-20" dirty="0">
                <a:latin typeface="Calibri"/>
                <a:cs typeface="Calibri"/>
              </a:rPr>
              <a:t>a</a:t>
            </a:r>
            <a:r>
              <a:rPr lang="en-US" sz="2400" spc="-35" dirty="0">
                <a:latin typeface="Calibri"/>
                <a:cs typeface="Calibri"/>
              </a:rPr>
              <a:t>t</a:t>
            </a:r>
            <a:r>
              <a:rPr lang="en-US" sz="2400" dirty="0">
                <a:latin typeface="Calibri"/>
                <a:cs typeface="Calibri"/>
              </a:rPr>
              <a:t>a 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65" dirty="0">
                <a:latin typeface="Calibri"/>
                <a:cs typeface="Calibri"/>
              </a:rPr>
              <a:t>f</a:t>
            </a:r>
            <a:r>
              <a:rPr lang="en-US" sz="2400" spc="-20" dirty="0">
                <a:latin typeface="Calibri"/>
                <a:cs typeface="Calibri"/>
              </a:rPr>
              <a:t>em</a:t>
            </a:r>
            <a:r>
              <a:rPr lang="en-US" sz="2400" spc="-10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l</a:t>
            </a:r>
            <a:r>
              <a:rPr lang="en-US" sz="2400" spc="-15" dirty="0">
                <a:latin typeface="Calibri"/>
                <a:cs typeface="Calibri"/>
              </a:rPr>
              <a:t>es</a:t>
            </a:r>
            <a:r>
              <a:rPr lang="en-US" sz="2400" spc="-7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Calibri"/>
                <a:cs typeface="Calibri"/>
              </a:rPr>
              <a:t>mo</a:t>
            </a:r>
            <a:r>
              <a:rPr lang="en-US" sz="2400" spc="-35" dirty="0">
                <a:latin typeface="Calibri"/>
                <a:cs typeface="Calibri"/>
              </a:rPr>
              <a:t>s</a:t>
            </a:r>
            <a:r>
              <a:rPr lang="en-US" sz="2400" dirty="0">
                <a:latin typeface="Calibri"/>
                <a:cs typeface="Calibri"/>
              </a:rPr>
              <a:t>tl</a:t>
            </a:r>
            <a:r>
              <a:rPr lang="en-US" sz="2400" spc="-15" dirty="0">
                <a:latin typeface="Calibri"/>
                <a:cs typeface="Calibri"/>
              </a:rPr>
              <a:t>y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us</a:t>
            </a:r>
            <a:r>
              <a:rPr lang="en-US" sz="2400" dirty="0">
                <a:latin typeface="Calibri"/>
                <a:cs typeface="Calibri"/>
              </a:rPr>
              <a:t>e</a:t>
            </a:r>
            <a:r>
              <a:rPr lang="en-US" sz="2400" spc="-5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on</a:t>
            </a:r>
            <a:r>
              <a:rPr lang="en-US" sz="2400" dirty="0">
                <a:latin typeface="Calibri"/>
                <a:cs typeface="Calibri"/>
              </a:rPr>
              <a:t>li</a:t>
            </a:r>
            <a:r>
              <a:rPr lang="en-US" sz="2400" spc="-20" dirty="0">
                <a:latin typeface="Calibri"/>
                <a:cs typeface="Calibri"/>
              </a:rPr>
              <a:t>n</a:t>
            </a:r>
            <a:r>
              <a:rPr lang="en-US" sz="2400" spc="-15" dirty="0">
                <a:latin typeface="Calibri"/>
                <a:cs typeface="Calibri"/>
              </a:rPr>
              <a:t>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sh</a:t>
            </a:r>
            <a:r>
              <a:rPr lang="en-US" sz="2400" spc="-15" dirty="0">
                <a:latin typeface="Calibri"/>
                <a:cs typeface="Calibri"/>
              </a:rPr>
              <a:t>o</a:t>
            </a:r>
            <a:r>
              <a:rPr lang="en-US" sz="2400" spc="-5" dirty="0">
                <a:latin typeface="Calibri"/>
                <a:cs typeface="Calibri"/>
              </a:rPr>
              <a:t>pp</a:t>
            </a:r>
            <a:r>
              <a:rPr lang="en-US" sz="2400" dirty="0">
                <a:latin typeface="Calibri"/>
                <a:cs typeface="Calibri"/>
              </a:rPr>
              <a:t>i</a:t>
            </a:r>
            <a:r>
              <a:rPr lang="en-US" sz="2400" spc="-5" dirty="0">
                <a:latin typeface="Calibri"/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g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30" dirty="0">
                <a:latin typeface="Calibri"/>
                <a:cs typeface="Calibri"/>
              </a:rPr>
              <a:t>c</a:t>
            </a:r>
            <a:r>
              <a:rPr lang="en-US" sz="2400" spc="-5" dirty="0">
                <a:latin typeface="Calibri"/>
                <a:cs typeface="Calibri"/>
              </a:rPr>
              <a:t>ompa</a:t>
            </a:r>
            <a:r>
              <a:rPr lang="en-US" sz="2400" spc="-35" dirty="0">
                <a:latin typeface="Calibri"/>
                <a:cs typeface="Calibri"/>
              </a:rPr>
              <a:t>r</a:t>
            </a:r>
            <a:r>
              <a:rPr lang="en-US" sz="2400" spc="-15" dirty="0">
                <a:latin typeface="Calibri"/>
                <a:cs typeface="Calibri"/>
              </a:rPr>
              <a:t>e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35" dirty="0">
                <a:latin typeface="Calibri"/>
                <a:cs typeface="Calibri"/>
              </a:rPr>
              <a:t>t</a:t>
            </a:r>
            <a:r>
              <a:rPr lang="en-US" sz="2400" dirty="0">
                <a:latin typeface="Calibri"/>
                <a:cs typeface="Calibri"/>
              </a:rPr>
              <a:t>o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Calibri"/>
                <a:cs typeface="Calibri"/>
              </a:rPr>
              <a:t>mal</a:t>
            </a:r>
            <a:r>
              <a:rPr lang="en-US" sz="2400" spc="-10" dirty="0">
                <a:latin typeface="Calibri"/>
                <a:cs typeface="Calibri"/>
              </a:rPr>
              <a:t>e</a:t>
            </a:r>
            <a:r>
              <a:rPr lang="en-US" sz="2400" dirty="0">
                <a:latin typeface="Calibri"/>
                <a:cs typeface="Calibri"/>
              </a:rPr>
              <a:t>s</a:t>
            </a:r>
            <a:r>
              <a:rPr lang="en-US" sz="2400" spc="-75" dirty="0">
                <a:latin typeface="Times New Roman"/>
                <a:cs typeface="Times New Roman"/>
              </a:rPr>
              <a:t> </a:t>
            </a:r>
            <a:endParaRPr lang="en-US" spc="-75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pc="-15" dirty="0"/>
              <a:t>T</a:t>
            </a:r>
            <a:r>
              <a:rPr lang="en-US" sz="2400" spc="-15" dirty="0">
                <a:latin typeface="Calibri"/>
                <a:cs typeface="Calibri"/>
              </a:rPr>
              <a:t>he</a:t>
            </a:r>
            <a:r>
              <a:rPr lang="en-US" sz="2400" spc="-7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be</a:t>
            </a:r>
            <a:r>
              <a:rPr lang="en-US" sz="2400" spc="-20" dirty="0">
                <a:latin typeface="Calibri"/>
                <a:cs typeface="Calibri"/>
              </a:rPr>
              <a:t>s</a:t>
            </a:r>
            <a:r>
              <a:rPr lang="en-US" sz="2400" spc="-10" dirty="0">
                <a:latin typeface="Calibri"/>
                <a:cs typeface="Calibri"/>
              </a:rPr>
              <a:t>t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Calibri"/>
                <a:cs typeface="Calibri"/>
              </a:rPr>
              <a:t>app</a:t>
            </a:r>
            <a:r>
              <a:rPr lang="en-US" sz="2400" spc="-5" dirty="0">
                <a:latin typeface="Calibri"/>
                <a:cs typeface="Calibri"/>
              </a:rPr>
              <a:t>l</a:t>
            </a:r>
            <a:r>
              <a:rPr lang="en-US" sz="2400" dirty="0">
                <a:latin typeface="Calibri"/>
                <a:cs typeface="Calibri"/>
              </a:rPr>
              <a:t>i</a:t>
            </a:r>
            <a:r>
              <a:rPr lang="en-US" sz="2400" spc="-35" dirty="0">
                <a:latin typeface="Calibri"/>
                <a:cs typeface="Calibri"/>
              </a:rPr>
              <a:t>c</a:t>
            </a:r>
            <a:r>
              <a:rPr lang="en-US" sz="2400" spc="-25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ti</a:t>
            </a:r>
            <a:r>
              <a:rPr lang="en-US" sz="2400" spc="-5" dirty="0">
                <a:latin typeface="Calibri"/>
                <a:cs typeface="Calibri"/>
              </a:rPr>
              <a:t>o</a:t>
            </a:r>
            <a:r>
              <a:rPr lang="en-US" sz="2400" dirty="0">
                <a:latin typeface="Calibri"/>
                <a:cs typeface="Calibri"/>
              </a:rPr>
              <a:t>n</a:t>
            </a:r>
            <a:r>
              <a:rPr lang="en-US" sz="2400" spc="-8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Calibri"/>
                <a:cs typeface="Calibri"/>
              </a:rPr>
              <a:t>is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pc="-15" dirty="0"/>
              <a:t>A</a:t>
            </a:r>
            <a:r>
              <a:rPr lang="en-US" sz="2400" spc="-15" dirty="0">
                <a:latin typeface="Calibri"/>
                <a:cs typeface="Calibri"/>
              </a:rPr>
              <a:t>ma</a:t>
            </a:r>
            <a:r>
              <a:rPr lang="en-US" sz="2400" spc="-60" dirty="0">
                <a:latin typeface="Calibri"/>
                <a:cs typeface="Calibri"/>
              </a:rPr>
              <a:t>z</a:t>
            </a:r>
            <a:r>
              <a:rPr lang="en-US" sz="2400" spc="-5" dirty="0">
                <a:latin typeface="Calibri"/>
                <a:cs typeface="Calibri"/>
              </a:rPr>
              <a:t>o</a:t>
            </a:r>
            <a:r>
              <a:rPr lang="en-US" sz="2400" dirty="0">
                <a:latin typeface="Calibri"/>
                <a:cs typeface="Calibri"/>
              </a:rPr>
              <a:t>n</a:t>
            </a:r>
            <a:r>
              <a:rPr lang="en-US" sz="2400" spc="-8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 Flipkart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Calibri"/>
                <a:cs typeface="Calibri"/>
              </a:rPr>
              <a:t>.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spc="-5" dirty="0">
                <a:latin typeface="Calibri"/>
                <a:cs typeface="Calibri"/>
              </a:rPr>
              <a:t>Speed</a:t>
            </a:r>
            <a:r>
              <a:rPr lang="en-US" sz="2400" dirty="0">
                <a:latin typeface="Calibri"/>
                <a:cs typeface="Calibri"/>
              </a:rPr>
              <a:t>y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de</a:t>
            </a:r>
            <a:r>
              <a:rPr lang="en-US" sz="2400" dirty="0">
                <a:latin typeface="Calibri"/>
                <a:cs typeface="Calibri"/>
              </a:rPr>
              <a:t>li</a:t>
            </a:r>
            <a:r>
              <a:rPr lang="en-US" sz="2400" spc="-40" dirty="0">
                <a:latin typeface="Calibri"/>
                <a:cs typeface="Calibri"/>
              </a:rPr>
              <a:t>v</a:t>
            </a:r>
            <a:r>
              <a:rPr lang="en-US" sz="2400" spc="-15" dirty="0">
                <a:latin typeface="Calibri"/>
                <a:cs typeface="Calibri"/>
              </a:rPr>
              <a:t>e</a:t>
            </a:r>
            <a:r>
              <a:rPr lang="en-US" sz="2400" spc="0" dirty="0">
                <a:latin typeface="Calibri"/>
                <a:cs typeface="Calibri"/>
              </a:rPr>
              <a:t>r</a:t>
            </a:r>
            <a:r>
              <a:rPr lang="en-US" sz="2400" spc="-15" dirty="0">
                <a:latin typeface="Calibri"/>
                <a:cs typeface="Calibri"/>
              </a:rPr>
              <a:t>y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Calibri"/>
                <a:cs typeface="Calibri"/>
              </a:rPr>
              <a:t>in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g</a:t>
            </a:r>
            <a:r>
              <a:rPr lang="en-US" sz="2400" spc="-50" dirty="0">
                <a:latin typeface="Calibri"/>
                <a:cs typeface="Calibri"/>
              </a:rPr>
              <a:t>r</a:t>
            </a:r>
            <a:r>
              <a:rPr lang="en-US" sz="2400" spc="-15" dirty="0">
                <a:latin typeface="Calibri"/>
                <a:cs typeface="Calibri"/>
              </a:rPr>
              <a:t>e</a:t>
            </a:r>
            <a:r>
              <a:rPr lang="en-US" sz="2400" spc="-35" dirty="0">
                <a:latin typeface="Calibri"/>
                <a:cs typeface="Calibri"/>
              </a:rPr>
              <a:t>at</a:t>
            </a:r>
            <a:r>
              <a:rPr lang="en-US" sz="2400" spc="-15" dirty="0">
                <a:latin typeface="Calibri"/>
                <a:cs typeface="Calibri"/>
              </a:rPr>
              <a:t>er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Calibri"/>
                <a:cs typeface="Calibri"/>
              </a:rPr>
              <a:t>N</a:t>
            </a:r>
            <a:r>
              <a:rPr lang="en-US" sz="2400" spc="-25" dirty="0">
                <a:latin typeface="Calibri"/>
                <a:cs typeface="Calibri"/>
              </a:rPr>
              <a:t>o</a:t>
            </a:r>
            <a:r>
              <a:rPr lang="en-US" sz="2400" dirty="0">
                <a:latin typeface="Calibri"/>
                <a:cs typeface="Calibri"/>
              </a:rPr>
              <a:t>i</a:t>
            </a:r>
            <a:r>
              <a:rPr lang="en-US" sz="2400" spc="-5" dirty="0">
                <a:latin typeface="Calibri"/>
                <a:cs typeface="Calibri"/>
              </a:rPr>
              <a:t>da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o</a:t>
            </a:r>
            <a:r>
              <a:rPr lang="en-US" sz="2400" dirty="0">
                <a:latin typeface="Calibri"/>
                <a:cs typeface="Calibri"/>
              </a:rPr>
              <a:t>f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Calibri"/>
                <a:cs typeface="Calibri"/>
              </a:rPr>
              <a:t>all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30" dirty="0">
                <a:latin typeface="Calibri"/>
                <a:cs typeface="Calibri"/>
              </a:rPr>
              <a:t>w</a:t>
            </a:r>
            <a:r>
              <a:rPr lang="en-US" sz="2400" dirty="0">
                <a:latin typeface="Calibri"/>
                <a:cs typeface="Calibri"/>
              </a:rPr>
              <a:t>e</a:t>
            </a:r>
            <a:r>
              <a:rPr lang="en-US" sz="2400" spc="-15" dirty="0">
                <a:latin typeface="Calibri"/>
                <a:cs typeface="Calibri"/>
              </a:rPr>
              <a:t>b</a:t>
            </a:r>
            <a:r>
              <a:rPr lang="en-US" sz="2400" spc="-5" dirty="0">
                <a:latin typeface="Calibri"/>
                <a:cs typeface="Calibri"/>
              </a:rPr>
              <a:t>s</a:t>
            </a:r>
            <a:r>
              <a:rPr lang="en-US" sz="2400" dirty="0">
                <a:latin typeface="Calibri"/>
                <a:cs typeface="Calibri"/>
              </a:rPr>
              <a:t>i</a:t>
            </a:r>
            <a:r>
              <a:rPr lang="en-US" sz="2400" spc="-30" dirty="0">
                <a:latin typeface="Calibri"/>
                <a:cs typeface="Calibri"/>
              </a:rPr>
              <a:t>t</a:t>
            </a:r>
            <a:r>
              <a:rPr lang="en-US" sz="2400" dirty="0">
                <a:latin typeface="Calibri"/>
                <a:cs typeface="Calibri"/>
              </a:rPr>
              <a:t>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9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2139" y="1635258"/>
            <a:ext cx="7735570" cy="3754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Symbol"/>
              <a:buChar char=""/>
              <a:tabLst>
                <a:tab pos="356235" algn="l"/>
              </a:tabLst>
            </a:pPr>
            <a:r>
              <a:rPr sz="1900" b="1" spc="-5" dirty="0">
                <a:latin typeface="Calibri"/>
                <a:cs typeface="Calibri"/>
              </a:rPr>
              <a:t>I</a:t>
            </a:r>
            <a:r>
              <a:rPr sz="1900" b="1" spc="-50" dirty="0">
                <a:latin typeface="Times New Roman"/>
                <a:cs typeface="Times New Roman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h</a:t>
            </a:r>
            <a:r>
              <a:rPr sz="1900" b="1" spc="-35" dirty="0">
                <a:latin typeface="Calibri"/>
                <a:cs typeface="Calibri"/>
              </a:rPr>
              <a:t>a</a:t>
            </a:r>
            <a:r>
              <a:rPr sz="1900" b="1" spc="-20" dirty="0">
                <a:latin typeface="Calibri"/>
                <a:cs typeface="Calibri"/>
              </a:rPr>
              <a:t>v</a:t>
            </a:r>
            <a:r>
              <a:rPr sz="1900" b="1" spc="-10" dirty="0">
                <a:latin typeface="Calibri"/>
                <a:cs typeface="Calibri"/>
              </a:rPr>
              <a:t>e</a:t>
            </a:r>
            <a:r>
              <a:rPr sz="1900" b="1" spc="-45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import</a:t>
            </a:r>
            <a:r>
              <a:rPr sz="1900" b="1" spc="-50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pandas,</a:t>
            </a:r>
            <a:r>
              <a:rPr sz="1900" b="1" spc="-40" dirty="0">
                <a:latin typeface="Times New Roman"/>
                <a:cs typeface="Times New Roman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Num</a:t>
            </a:r>
            <a:r>
              <a:rPr sz="1900" b="1" spc="-10" dirty="0">
                <a:latin typeface="Calibri"/>
                <a:cs typeface="Calibri"/>
              </a:rPr>
              <a:t>P</a:t>
            </a:r>
            <a:r>
              <a:rPr sz="1900" b="1" spc="-130" dirty="0">
                <a:latin typeface="Calibri"/>
                <a:cs typeface="Calibri"/>
              </a:rPr>
              <a:t>y</a:t>
            </a:r>
            <a:r>
              <a:rPr sz="1900" b="1" spc="-5" dirty="0">
                <a:latin typeface="Calibri"/>
                <a:cs typeface="Calibri"/>
              </a:rPr>
              <a:t>,</a:t>
            </a:r>
            <a:r>
              <a:rPr sz="1900" b="1" spc="-35" dirty="0">
                <a:latin typeface="Times New Roman"/>
                <a:cs typeface="Times New Roman"/>
              </a:rPr>
              <a:t> </a:t>
            </a:r>
            <a:r>
              <a:rPr sz="1900" b="1" spc="-25" dirty="0">
                <a:latin typeface="Calibri"/>
                <a:cs typeface="Calibri"/>
              </a:rPr>
              <a:t>m</a:t>
            </a:r>
            <a:r>
              <a:rPr sz="1900" b="1" spc="-20" dirty="0">
                <a:latin typeface="Calibri"/>
                <a:cs typeface="Calibri"/>
              </a:rPr>
              <a:t>a</a:t>
            </a:r>
            <a:r>
              <a:rPr sz="1900" b="1" spc="-10" dirty="0">
                <a:latin typeface="Calibri"/>
                <a:cs typeface="Calibri"/>
              </a:rPr>
              <a:t>tplotlib</a:t>
            </a:r>
            <a:r>
              <a:rPr sz="1900" b="1" spc="-50" dirty="0">
                <a:latin typeface="Times New Roman"/>
                <a:cs typeface="Times New Roman"/>
              </a:rPr>
              <a:t> </a:t>
            </a:r>
            <a:r>
              <a:rPr sz="1900" b="1" spc="-25" dirty="0">
                <a:latin typeface="Calibri"/>
                <a:cs typeface="Calibri"/>
              </a:rPr>
              <a:t>e</a:t>
            </a:r>
            <a:r>
              <a:rPr sz="1900" b="1" spc="-35" dirty="0">
                <a:latin typeface="Calibri"/>
                <a:cs typeface="Calibri"/>
              </a:rPr>
              <a:t>t</a:t>
            </a:r>
            <a:r>
              <a:rPr sz="1900" b="1" spc="-15" dirty="0">
                <a:latin typeface="Calibri"/>
                <a:cs typeface="Calibri"/>
              </a:rPr>
              <a:t>c.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buFont typeface="Symbol"/>
              <a:buChar char=""/>
            </a:pPr>
            <a:endParaRPr sz="18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Symbol"/>
              <a:buChar char=""/>
              <a:tabLst>
                <a:tab pos="356235" algn="l"/>
              </a:tabLst>
            </a:pPr>
            <a:r>
              <a:rPr sz="1900" b="1" spc="-10" dirty="0">
                <a:latin typeface="Calibri"/>
                <a:cs typeface="Calibri"/>
              </a:rPr>
              <a:t>Load</a:t>
            </a:r>
            <a:r>
              <a:rPr sz="1900" b="1" spc="-40" dirty="0">
                <a:latin typeface="Times New Roman"/>
                <a:cs typeface="Times New Roman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d</a:t>
            </a:r>
            <a:r>
              <a:rPr sz="1900" b="1" spc="-25" dirty="0">
                <a:latin typeface="Calibri"/>
                <a:cs typeface="Calibri"/>
              </a:rPr>
              <a:t>a</a:t>
            </a:r>
            <a:r>
              <a:rPr sz="1900" b="1" spc="-35" dirty="0">
                <a:latin typeface="Calibri"/>
                <a:cs typeface="Calibri"/>
              </a:rPr>
              <a:t>t</a:t>
            </a:r>
            <a:r>
              <a:rPr sz="1900" b="1" spc="-10" dirty="0">
                <a:latin typeface="Calibri"/>
                <a:cs typeface="Calibri"/>
              </a:rPr>
              <a:t>a</a:t>
            </a:r>
            <a:r>
              <a:rPr lang="en-IN" sz="1900" b="1" spc="-10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Font typeface="Symbol"/>
              <a:buChar char=""/>
            </a:pPr>
            <a:endParaRPr sz="18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Symbol"/>
              <a:buChar char=""/>
              <a:tabLst>
                <a:tab pos="356235" algn="l"/>
              </a:tabLst>
            </a:pPr>
            <a:r>
              <a:rPr sz="1900" b="1" spc="-15" dirty="0">
                <a:latin typeface="Calibri"/>
                <a:cs typeface="Calibri"/>
              </a:rPr>
              <a:t>C</a:t>
            </a:r>
            <a:r>
              <a:rPr sz="1900" b="1" spc="-10" dirty="0">
                <a:latin typeface="Calibri"/>
                <a:cs typeface="Calibri"/>
              </a:rPr>
              <a:t>he</a:t>
            </a:r>
            <a:r>
              <a:rPr sz="1900" b="1" spc="-15" dirty="0">
                <a:latin typeface="Calibri"/>
                <a:cs typeface="Calibri"/>
              </a:rPr>
              <a:t>c</a:t>
            </a:r>
            <a:r>
              <a:rPr sz="1900" b="1" spc="-10" dirty="0">
                <a:latin typeface="Calibri"/>
                <a:cs typeface="Calibri"/>
              </a:rPr>
              <a:t>k</a:t>
            </a:r>
            <a:r>
              <a:rPr sz="1900" b="1" spc="-50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fi</a:t>
            </a:r>
            <a:r>
              <a:rPr sz="1900" b="1" spc="-35" dirty="0">
                <a:latin typeface="Calibri"/>
                <a:cs typeface="Calibri"/>
              </a:rPr>
              <a:t>rs</a:t>
            </a:r>
            <a:r>
              <a:rPr sz="1900" b="1" spc="-10" dirty="0">
                <a:latin typeface="Calibri"/>
                <a:cs typeface="Calibri"/>
              </a:rPr>
              <a:t>t</a:t>
            </a:r>
            <a:r>
              <a:rPr sz="1900" b="1" spc="-50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fi</a:t>
            </a:r>
            <a:r>
              <a:rPr sz="1900" b="1" spc="-20" dirty="0">
                <a:latin typeface="Calibri"/>
                <a:cs typeface="Calibri"/>
              </a:rPr>
              <a:t>v</a:t>
            </a:r>
            <a:r>
              <a:rPr sz="1900" b="1" spc="-10" dirty="0">
                <a:latin typeface="Calibri"/>
                <a:cs typeface="Calibri"/>
              </a:rPr>
              <a:t>e</a:t>
            </a:r>
            <a:r>
              <a:rPr sz="1900" b="1" spc="-55" dirty="0">
                <a:latin typeface="Times New Roman"/>
                <a:cs typeface="Times New Roman"/>
              </a:rPr>
              <a:t> </a:t>
            </a:r>
            <a:r>
              <a:rPr sz="1900" b="1" spc="-40" dirty="0">
                <a:latin typeface="Calibri"/>
                <a:cs typeface="Calibri"/>
              </a:rPr>
              <a:t>r</a:t>
            </a:r>
            <a:r>
              <a:rPr sz="1900" b="1" spc="-15" dirty="0">
                <a:latin typeface="Calibri"/>
                <a:cs typeface="Calibri"/>
              </a:rPr>
              <a:t>o</a:t>
            </a:r>
            <a:r>
              <a:rPr sz="1900" b="1" spc="-25" dirty="0">
                <a:latin typeface="Calibri"/>
                <a:cs typeface="Calibri"/>
              </a:rPr>
              <a:t>w</a:t>
            </a:r>
            <a:r>
              <a:rPr sz="1900" b="1" spc="-10" dirty="0">
                <a:latin typeface="Calibri"/>
                <a:cs typeface="Calibri"/>
              </a:rPr>
              <a:t>s</a:t>
            </a:r>
            <a:r>
              <a:rPr sz="1900" b="1" spc="-50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in</a:t>
            </a:r>
            <a:r>
              <a:rPr sz="1900" b="1" spc="-45" dirty="0">
                <a:latin typeface="Times New Roman"/>
                <a:cs typeface="Times New Roman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d</a:t>
            </a:r>
            <a:r>
              <a:rPr sz="1900" b="1" spc="-20" dirty="0">
                <a:latin typeface="Calibri"/>
                <a:cs typeface="Calibri"/>
              </a:rPr>
              <a:t>a</a:t>
            </a:r>
            <a:r>
              <a:rPr sz="1900" b="1" spc="-35" dirty="0">
                <a:latin typeface="Calibri"/>
                <a:cs typeface="Calibri"/>
              </a:rPr>
              <a:t>t</a:t>
            </a:r>
            <a:r>
              <a:rPr sz="1900" b="1" spc="-10" dirty="0">
                <a:latin typeface="Calibri"/>
                <a:cs typeface="Calibri"/>
              </a:rPr>
              <a:t>as</a:t>
            </a:r>
            <a:r>
              <a:rPr sz="1900" b="1" spc="-20" dirty="0">
                <a:latin typeface="Calibri"/>
                <a:cs typeface="Calibri"/>
              </a:rPr>
              <a:t>e</a:t>
            </a:r>
            <a:r>
              <a:rPr sz="1900" b="1" spc="-10" dirty="0">
                <a:latin typeface="Calibri"/>
                <a:cs typeface="Calibri"/>
              </a:rPr>
              <a:t>t.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"/>
              </a:spcBef>
              <a:buFont typeface="Symbol"/>
              <a:buChar char=""/>
            </a:pPr>
            <a:endParaRPr sz="18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Symbol"/>
              <a:buChar char=""/>
              <a:tabLst>
                <a:tab pos="356235" algn="l"/>
              </a:tabLst>
            </a:pPr>
            <a:r>
              <a:rPr sz="1900" b="1" spc="-15" dirty="0">
                <a:latin typeface="Calibri"/>
                <a:cs typeface="Calibri"/>
              </a:rPr>
              <a:t>C</a:t>
            </a:r>
            <a:r>
              <a:rPr sz="1900" b="1" spc="-10" dirty="0">
                <a:latin typeface="Calibri"/>
                <a:cs typeface="Calibri"/>
              </a:rPr>
              <a:t>he</a:t>
            </a:r>
            <a:r>
              <a:rPr sz="1900" b="1" spc="-15" dirty="0">
                <a:latin typeface="Calibri"/>
                <a:cs typeface="Calibri"/>
              </a:rPr>
              <a:t>c</a:t>
            </a:r>
            <a:r>
              <a:rPr sz="1900" b="1" spc="-10" dirty="0">
                <a:latin typeface="Calibri"/>
                <a:cs typeface="Calibri"/>
              </a:rPr>
              <a:t>k</a:t>
            </a:r>
            <a:r>
              <a:rPr sz="1900" b="1" spc="-50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Calibri"/>
                <a:cs typeface="Calibri"/>
              </a:rPr>
              <a:t>i</a:t>
            </a:r>
            <a:r>
              <a:rPr sz="1900" b="1" spc="-25" dirty="0">
                <a:latin typeface="Calibri"/>
                <a:cs typeface="Calibri"/>
              </a:rPr>
              <a:t>n</a:t>
            </a:r>
            <a:r>
              <a:rPr sz="1900" b="1" spc="-35" dirty="0">
                <a:latin typeface="Calibri"/>
                <a:cs typeface="Calibri"/>
              </a:rPr>
              <a:t>f</a:t>
            </a:r>
            <a:r>
              <a:rPr sz="1900" b="1" spc="-15" dirty="0">
                <a:latin typeface="Calibri"/>
                <a:cs typeface="Calibri"/>
              </a:rPr>
              <a:t>orm</a:t>
            </a:r>
            <a:r>
              <a:rPr sz="1900" b="1" spc="-25" dirty="0">
                <a:latin typeface="Calibri"/>
                <a:cs typeface="Calibri"/>
              </a:rPr>
              <a:t>a</a:t>
            </a:r>
            <a:r>
              <a:rPr sz="1900" b="1" spc="-10" dirty="0">
                <a:latin typeface="Calibri"/>
                <a:cs typeface="Calibri"/>
              </a:rPr>
              <a:t>tion</a:t>
            </a:r>
            <a:r>
              <a:rPr sz="1900" b="1" spc="-40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about</a:t>
            </a:r>
            <a:r>
              <a:rPr sz="1900" b="1" spc="-30" dirty="0">
                <a:latin typeface="Times New Roman"/>
                <a:cs typeface="Times New Roman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d</a:t>
            </a:r>
            <a:r>
              <a:rPr sz="1900" b="1" spc="-25" dirty="0">
                <a:latin typeface="Calibri"/>
                <a:cs typeface="Calibri"/>
              </a:rPr>
              <a:t>a</a:t>
            </a:r>
            <a:r>
              <a:rPr sz="1900" b="1" spc="-35" dirty="0">
                <a:latin typeface="Calibri"/>
                <a:cs typeface="Calibri"/>
              </a:rPr>
              <a:t>t</a:t>
            </a:r>
            <a:r>
              <a:rPr sz="1900" b="1" spc="-10" dirty="0">
                <a:latin typeface="Calibri"/>
                <a:cs typeface="Calibri"/>
              </a:rPr>
              <a:t>as</a:t>
            </a:r>
            <a:r>
              <a:rPr sz="1900" b="1" spc="-20" dirty="0">
                <a:latin typeface="Calibri"/>
                <a:cs typeface="Calibri"/>
              </a:rPr>
              <a:t>e</a:t>
            </a:r>
            <a:r>
              <a:rPr sz="1900" b="1" spc="-10" dirty="0">
                <a:latin typeface="Calibri"/>
                <a:cs typeface="Calibri"/>
              </a:rPr>
              <a:t>t.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Font typeface="Symbol"/>
              <a:buChar char=""/>
            </a:pPr>
            <a:endParaRPr sz="18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Symbol"/>
              <a:buChar char=""/>
              <a:tabLst>
                <a:tab pos="356235" algn="l"/>
              </a:tabLst>
            </a:pPr>
            <a:r>
              <a:rPr sz="1900" b="1" spc="-15" dirty="0">
                <a:latin typeface="Calibri"/>
                <a:cs typeface="Calibri"/>
              </a:rPr>
              <a:t>C</a:t>
            </a:r>
            <a:r>
              <a:rPr sz="1900" b="1" spc="-10" dirty="0">
                <a:latin typeface="Calibri"/>
                <a:cs typeface="Calibri"/>
              </a:rPr>
              <a:t>he</a:t>
            </a:r>
            <a:r>
              <a:rPr sz="1900" b="1" spc="-15" dirty="0">
                <a:latin typeface="Calibri"/>
                <a:cs typeface="Calibri"/>
              </a:rPr>
              <a:t>c</a:t>
            </a:r>
            <a:r>
              <a:rPr sz="1900" b="1" spc="-10" dirty="0">
                <a:latin typeface="Calibri"/>
                <a:cs typeface="Calibri"/>
              </a:rPr>
              <a:t>k</a:t>
            </a:r>
            <a:r>
              <a:rPr sz="1900" b="1" spc="-50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describes</a:t>
            </a:r>
            <a:r>
              <a:rPr sz="1900" b="1" spc="-25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the</a:t>
            </a:r>
            <a:r>
              <a:rPr sz="1900" b="1" spc="-30" dirty="0">
                <a:latin typeface="Times New Roman"/>
                <a:cs typeface="Times New Roman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d</a:t>
            </a:r>
            <a:r>
              <a:rPr sz="1900" b="1" spc="-25" dirty="0">
                <a:latin typeface="Calibri"/>
                <a:cs typeface="Calibri"/>
              </a:rPr>
              <a:t>a</a:t>
            </a:r>
            <a:r>
              <a:rPr sz="1900" b="1" spc="-35" dirty="0">
                <a:latin typeface="Calibri"/>
                <a:cs typeface="Calibri"/>
              </a:rPr>
              <a:t>t</a:t>
            </a:r>
            <a:r>
              <a:rPr sz="1900" b="1" spc="-10" dirty="0">
                <a:latin typeface="Calibri"/>
                <a:cs typeface="Calibri"/>
              </a:rPr>
              <a:t>as</a:t>
            </a:r>
            <a:r>
              <a:rPr sz="1900" b="1" spc="-20" dirty="0">
                <a:latin typeface="Calibri"/>
                <a:cs typeface="Calibri"/>
              </a:rPr>
              <a:t>e</a:t>
            </a:r>
            <a:r>
              <a:rPr sz="1900" b="1" spc="-10" dirty="0">
                <a:latin typeface="Calibri"/>
                <a:cs typeface="Calibri"/>
              </a:rPr>
              <a:t>t.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Font typeface="Symbol"/>
              <a:buChar char=""/>
            </a:pPr>
            <a:endParaRPr sz="18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Symbol"/>
              <a:buChar char=""/>
              <a:tabLst>
                <a:tab pos="356235" algn="l"/>
              </a:tabLst>
            </a:pPr>
            <a:r>
              <a:rPr sz="1900" b="1" spc="-20" dirty="0">
                <a:latin typeface="Calibri"/>
                <a:cs typeface="Calibri"/>
              </a:rPr>
              <a:t>Ch</a:t>
            </a:r>
            <a:r>
              <a:rPr sz="1900" b="1" spc="-5" dirty="0">
                <a:latin typeface="Calibri"/>
                <a:cs typeface="Calibri"/>
              </a:rPr>
              <a:t>e</a:t>
            </a:r>
            <a:r>
              <a:rPr sz="1900" b="1" spc="-15" dirty="0">
                <a:latin typeface="Calibri"/>
                <a:cs typeface="Calibri"/>
              </a:rPr>
              <a:t>c</a:t>
            </a:r>
            <a:r>
              <a:rPr sz="1900" b="1" spc="-10" dirty="0">
                <a:latin typeface="Calibri"/>
                <a:cs typeface="Calibri"/>
              </a:rPr>
              <a:t>k</a:t>
            </a:r>
            <a:r>
              <a:rPr sz="1900" b="1" spc="-45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null</a:t>
            </a:r>
            <a:r>
              <a:rPr sz="1900" b="1" spc="-50" dirty="0">
                <a:latin typeface="Times New Roman"/>
                <a:cs typeface="Times New Roman"/>
              </a:rPr>
              <a:t> </a:t>
            </a:r>
            <a:r>
              <a:rPr sz="1900" b="1" spc="-40" dirty="0">
                <a:latin typeface="Calibri"/>
                <a:cs typeface="Calibri"/>
              </a:rPr>
              <a:t>v</a:t>
            </a:r>
            <a:r>
              <a:rPr sz="1900" b="1" spc="-10" dirty="0">
                <a:latin typeface="Calibri"/>
                <a:cs typeface="Calibri"/>
              </a:rPr>
              <a:t>alues</a:t>
            </a:r>
            <a:r>
              <a:rPr sz="1900" b="1" spc="-50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in</a:t>
            </a:r>
            <a:r>
              <a:rPr sz="1900" b="1" spc="-50" dirty="0">
                <a:latin typeface="Times New Roman"/>
                <a:cs typeface="Times New Roman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d</a:t>
            </a:r>
            <a:r>
              <a:rPr sz="1900" b="1" spc="-20" dirty="0">
                <a:latin typeface="Calibri"/>
                <a:cs typeface="Calibri"/>
              </a:rPr>
              <a:t>a</a:t>
            </a:r>
            <a:r>
              <a:rPr sz="1900" b="1" spc="-35" dirty="0">
                <a:latin typeface="Calibri"/>
                <a:cs typeface="Calibri"/>
              </a:rPr>
              <a:t>t</a:t>
            </a:r>
            <a:r>
              <a:rPr sz="1900" b="1" spc="-10" dirty="0">
                <a:latin typeface="Calibri"/>
                <a:cs typeface="Calibri"/>
              </a:rPr>
              <a:t>as</a:t>
            </a:r>
            <a:r>
              <a:rPr sz="1900" b="1" spc="-25" dirty="0">
                <a:latin typeface="Calibri"/>
                <a:cs typeface="Calibri"/>
              </a:rPr>
              <a:t>e</a:t>
            </a:r>
            <a:r>
              <a:rPr sz="1900" b="1" spc="-10" dirty="0">
                <a:latin typeface="Calibri"/>
                <a:cs typeface="Calibri"/>
              </a:rPr>
              <a:t>t.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Font typeface="Symbol"/>
              <a:buChar char=""/>
            </a:pPr>
            <a:endParaRPr sz="18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Symbol"/>
              <a:buChar char=""/>
              <a:tabLst>
                <a:tab pos="356235" algn="l"/>
              </a:tabLst>
            </a:pPr>
            <a:r>
              <a:rPr sz="1900" b="1" spc="-10" dirty="0">
                <a:latin typeface="Calibri"/>
                <a:cs typeface="Calibri"/>
              </a:rPr>
              <a:t>Spli</a:t>
            </a:r>
            <a:r>
              <a:rPr sz="1900" b="1" spc="-35" dirty="0">
                <a:latin typeface="Calibri"/>
                <a:cs typeface="Calibri"/>
              </a:rPr>
              <a:t>t</a:t>
            </a:r>
            <a:r>
              <a:rPr sz="1900" b="1" spc="-10" dirty="0">
                <a:latin typeface="Calibri"/>
                <a:cs typeface="Calibri"/>
              </a:rPr>
              <a:t>ting</a:t>
            </a:r>
            <a:r>
              <a:rPr sz="1900" b="1" spc="-50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the</a:t>
            </a:r>
            <a:r>
              <a:rPr sz="1900" b="1" spc="-30" dirty="0">
                <a:latin typeface="Times New Roman"/>
                <a:cs typeface="Times New Roman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d</a:t>
            </a:r>
            <a:r>
              <a:rPr sz="1900" b="1" spc="-25" dirty="0">
                <a:latin typeface="Calibri"/>
                <a:cs typeface="Calibri"/>
              </a:rPr>
              <a:t>a</a:t>
            </a:r>
            <a:r>
              <a:rPr sz="1900" b="1" spc="-35" dirty="0">
                <a:latin typeface="Calibri"/>
                <a:cs typeface="Calibri"/>
              </a:rPr>
              <a:t>t</a:t>
            </a:r>
            <a:r>
              <a:rPr sz="1900" b="1" spc="-10" dirty="0">
                <a:latin typeface="Calibri"/>
                <a:cs typeface="Calibri"/>
              </a:rPr>
              <a:t>a</a:t>
            </a:r>
            <a:r>
              <a:rPr sz="1900" b="1" spc="-50" dirty="0">
                <a:latin typeface="Times New Roman"/>
                <a:cs typeface="Times New Roman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two</a:t>
            </a:r>
            <a:r>
              <a:rPr sz="1900" b="1" spc="-60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parts</a:t>
            </a:r>
            <a:r>
              <a:rPr sz="1900" b="1" spc="-40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male</a:t>
            </a:r>
            <a:r>
              <a:rPr sz="1900" b="1" spc="-45" dirty="0">
                <a:latin typeface="Times New Roman"/>
                <a:cs typeface="Times New Roman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d</a:t>
            </a:r>
            <a:r>
              <a:rPr sz="1900" b="1" spc="-20" dirty="0">
                <a:latin typeface="Calibri"/>
                <a:cs typeface="Calibri"/>
              </a:rPr>
              <a:t>a</a:t>
            </a:r>
            <a:r>
              <a:rPr sz="1900" b="1" spc="-35" dirty="0">
                <a:latin typeface="Calibri"/>
                <a:cs typeface="Calibri"/>
              </a:rPr>
              <a:t>t</a:t>
            </a:r>
            <a:r>
              <a:rPr sz="1900" b="1" spc="-10" dirty="0">
                <a:latin typeface="Calibri"/>
                <a:cs typeface="Calibri"/>
              </a:rPr>
              <a:t>a</a:t>
            </a:r>
            <a:r>
              <a:rPr sz="1900" b="1" spc="-50" dirty="0">
                <a:latin typeface="Times New Roman"/>
                <a:cs typeface="Times New Roman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&amp;</a:t>
            </a:r>
            <a:r>
              <a:rPr sz="1900" b="1" spc="-50" dirty="0">
                <a:latin typeface="Times New Roman"/>
                <a:cs typeface="Times New Roman"/>
              </a:rPr>
              <a:t> </a:t>
            </a:r>
            <a:r>
              <a:rPr sz="1900" b="1" spc="-45" dirty="0">
                <a:latin typeface="Calibri"/>
                <a:cs typeface="Calibri"/>
              </a:rPr>
              <a:t>f</a:t>
            </a:r>
            <a:r>
              <a:rPr sz="1900" b="1" spc="-10" dirty="0">
                <a:latin typeface="Calibri"/>
                <a:cs typeface="Calibri"/>
              </a:rPr>
              <a:t>emale</a:t>
            </a:r>
            <a:r>
              <a:rPr sz="1900" b="1" spc="-45" dirty="0">
                <a:latin typeface="Times New Roman"/>
                <a:cs typeface="Times New Roman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d</a:t>
            </a:r>
            <a:r>
              <a:rPr sz="1900" b="1" spc="-20" dirty="0">
                <a:latin typeface="Calibri"/>
                <a:cs typeface="Calibri"/>
              </a:rPr>
              <a:t>a</a:t>
            </a:r>
            <a:r>
              <a:rPr sz="1900" b="1" spc="-35" dirty="0">
                <a:latin typeface="Calibri"/>
                <a:cs typeface="Calibri"/>
              </a:rPr>
              <a:t>t</a:t>
            </a:r>
            <a:r>
              <a:rPr sz="1900" b="1" spc="-10" dirty="0">
                <a:latin typeface="Calibri"/>
                <a:cs typeface="Calibri"/>
              </a:rPr>
              <a:t>a.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7352" y="652902"/>
            <a:ext cx="23729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u="heavy" dirty="0">
                <a:solidFill>
                  <a:srgbClr val="C00000"/>
                </a:solidFill>
                <a:latin typeface="Calibri"/>
                <a:cs typeface="Calibri"/>
              </a:rPr>
              <a:t>Import</a:t>
            </a:r>
            <a:r>
              <a:rPr sz="3200" b="1" u="heavy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C00000"/>
                </a:solidFill>
                <a:latin typeface="Calibri"/>
                <a:cs typeface="Calibri"/>
              </a:rPr>
              <a:t>lib</a:t>
            </a:r>
            <a:r>
              <a:rPr sz="3200" b="1" u="heavy" spc="-7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200" b="1" u="heavy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200" b="1" u="heavy" spc="1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200" b="1" u="heavy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ADD3F3-C552-65F0-2C78-A6D6D014D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33400"/>
            <a:ext cx="9372600" cy="3563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2C22E-B5EF-7E23-29AB-912659823876}"/>
              </a:ext>
            </a:extLst>
          </p:cNvPr>
          <p:cNvSpPr txBox="1"/>
          <p:nvPr/>
        </p:nvSpPr>
        <p:spPr>
          <a:xfrm>
            <a:off x="2438400" y="6036105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Maximum customers are doing online transactions for more than 4 years.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71816-B18F-0DA9-8FFF-E82F28EF19D2}"/>
              </a:ext>
            </a:extLst>
          </p:cNvPr>
          <p:cNvSpPr txBox="1"/>
          <p:nvPr/>
        </p:nvSpPr>
        <p:spPr>
          <a:xfrm>
            <a:off x="5040070" y="4189446"/>
            <a:ext cx="24004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Above 4 years-: 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2-3 years -:65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3-4 years -:47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than 1 year -:43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1-2 years-: 16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93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14F0E4-3439-3B0B-AC1D-D2C502369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04800"/>
            <a:ext cx="5259629" cy="3546474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F7707DA9-6A73-B8EC-D74F-0975FAE33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962400"/>
            <a:ext cx="2057400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Female-:181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Male-: 88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CF167-9678-0B08-815D-8DCE5439D8CA}"/>
              </a:ext>
            </a:extLst>
          </p:cNvPr>
          <p:cNvSpPr txBox="1"/>
          <p:nvPr/>
        </p:nvSpPr>
        <p:spPr>
          <a:xfrm>
            <a:off x="2943919" y="4953000"/>
            <a:ext cx="6304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No. of </a:t>
            </a:r>
            <a:r>
              <a:rPr lang="en-IN" b="1" dirty="0"/>
              <a:t>female</a:t>
            </a:r>
            <a:r>
              <a:rPr lang="en-IN" sz="2000" b="1" dirty="0"/>
              <a:t> customers are greater than male customers</a:t>
            </a:r>
          </a:p>
        </p:txBody>
      </p:sp>
    </p:spTree>
    <p:extLst>
      <p:ext uri="{BB962C8B-B14F-4D97-AF65-F5344CB8AC3E}">
        <p14:creationId xmlns:p14="http://schemas.microsoft.com/office/powerpoint/2010/main" val="261566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2FF392F-B12A-CE0B-AE77-790AB83F4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685800"/>
            <a:ext cx="8001000" cy="381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10DCBA-F06A-BD6A-6FEF-853F493FD47B}"/>
              </a:ext>
            </a:extLst>
          </p:cNvPr>
          <p:cNvSpPr txBox="1"/>
          <p:nvPr/>
        </p:nvSpPr>
        <p:spPr>
          <a:xfrm>
            <a:off x="4191000" y="4495800"/>
            <a:ext cx="24945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than 10 times-: 114</a:t>
            </a:r>
          </a:p>
          <a:p>
            <a:r>
              <a:rPr lang="en-US" dirty="0"/>
              <a:t> 31-40 times-: 63 </a:t>
            </a:r>
          </a:p>
          <a:p>
            <a:r>
              <a:rPr lang="en-US" dirty="0"/>
              <a:t>41 times and above-: 47 </a:t>
            </a:r>
          </a:p>
          <a:p>
            <a:r>
              <a:rPr lang="en-US" dirty="0"/>
              <a:t>11-20 times -:29 </a:t>
            </a:r>
          </a:p>
          <a:p>
            <a:r>
              <a:rPr lang="en-US" dirty="0"/>
              <a:t>21-30 times-: 10 </a:t>
            </a:r>
          </a:p>
          <a:p>
            <a:r>
              <a:rPr lang="en-US" dirty="0"/>
              <a:t>42 times and above-: 6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9BCFF-C4E0-4C6B-33C8-11C3464DA5A4}"/>
              </a:ext>
            </a:extLst>
          </p:cNvPr>
          <p:cNvSpPr txBox="1"/>
          <p:nvPr/>
        </p:nvSpPr>
        <p:spPr>
          <a:xfrm>
            <a:off x="2438400" y="6250126"/>
            <a:ext cx="595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Maximum users made online transactions less than 10 times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0127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32039C3-DF96-61DF-15D8-F15EED258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" y="762000"/>
            <a:ext cx="9677400" cy="468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0E4103-D27F-2F29-A168-82BFDB77F297}"/>
              </a:ext>
            </a:extLst>
          </p:cNvPr>
          <p:cNvSpPr txBox="1"/>
          <p:nvPr/>
        </p:nvSpPr>
        <p:spPr>
          <a:xfrm>
            <a:off x="9982200" y="762000"/>
            <a:ext cx="20365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Delhi-: 58</a:t>
            </a:r>
          </a:p>
          <a:p>
            <a:r>
              <a:rPr lang="en-IN" dirty="0"/>
              <a:t> Greater Noida -:43 </a:t>
            </a:r>
          </a:p>
          <a:p>
            <a:r>
              <a:rPr lang="en-IN" dirty="0"/>
              <a:t>Noida -:40 </a:t>
            </a:r>
          </a:p>
          <a:p>
            <a:r>
              <a:rPr lang="en-IN" dirty="0"/>
              <a:t>Bangalore -:37 </a:t>
            </a:r>
          </a:p>
          <a:p>
            <a:r>
              <a:rPr lang="en-IN" dirty="0"/>
              <a:t>Karnal -:27 </a:t>
            </a:r>
          </a:p>
          <a:p>
            <a:r>
              <a:rPr lang="en-IN" dirty="0"/>
              <a:t>Solan-: 18 </a:t>
            </a:r>
          </a:p>
          <a:p>
            <a:r>
              <a:rPr lang="en-IN" dirty="0"/>
              <a:t>Ghaziabad -:18 </a:t>
            </a:r>
          </a:p>
          <a:p>
            <a:r>
              <a:rPr lang="en-IN" dirty="0"/>
              <a:t>Gurgaon-: 12 </a:t>
            </a:r>
          </a:p>
          <a:p>
            <a:r>
              <a:rPr lang="en-IN" dirty="0"/>
              <a:t>Meerut -:9 </a:t>
            </a:r>
          </a:p>
          <a:p>
            <a:r>
              <a:rPr lang="en-IN" dirty="0"/>
              <a:t>Moradabad -:5 </a:t>
            </a:r>
          </a:p>
          <a:p>
            <a:r>
              <a:rPr lang="en-IN" dirty="0"/>
              <a:t>Bulandshahr: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65F75-7337-794D-747D-DC55208FD879}"/>
              </a:ext>
            </a:extLst>
          </p:cNvPr>
          <p:cNvSpPr txBox="1"/>
          <p:nvPr/>
        </p:nvSpPr>
        <p:spPr>
          <a:xfrm>
            <a:off x="1371600" y="5638800"/>
            <a:ext cx="7366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total 11 cities from which customers are doing online shopping.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Delhi is having maximum no. of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26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478218-BAC6-FBB3-45E7-896D5D902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762000"/>
            <a:ext cx="6934200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7E0F10-379F-9E8A-8746-D02AF744FF85}"/>
              </a:ext>
            </a:extLst>
          </p:cNvPr>
          <p:cNvSpPr txBox="1"/>
          <p:nvPr/>
        </p:nvSpPr>
        <p:spPr>
          <a:xfrm>
            <a:off x="4306604" y="4343400"/>
            <a:ext cx="2223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Smartphone-: 141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Laptop -:86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Desktop -:30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Tablet-: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92077-E314-1952-05C1-DF0932FC930B}"/>
              </a:ext>
            </a:extLst>
          </p:cNvPr>
          <p:cNvSpPr txBox="1"/>
          <p:nvPr/>
        </p:nvSpPr>
        <p:spPr>
          <a:xfrm>
            <a:off x="2662147" y="5726668"/>
            <a:ext cx="551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Users do most of the transactions through smartphones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6234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363" y="1193033"/>
            <a:ext cx="1043127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pc="-15" dirty="0"/>
              <a:t>Anal</a:t>
            </a:r>
            <a:r>
              <a:rPr lang="en-IN" spc="-10" dirty="0" err="1"/>
              <a:t>ysing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/>
              <a:t>male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5" dirty="0"/>
              <a:t>and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85" dirty="0"/>
              <a:t>f</a:t>
            </a:r>
            <a:r>
              <a:rPr spc="-20" dirty="0"/>
              <a:t>ema</a:t>
            </a:r>
            <a:r>
              <a:rPr spc="-15" dirty="0"/>
              <a:t>le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30" dirty="0"/>
              <a:t>g</a:t>
            </a:r>
            <a:r>
              <a:rPr spc="-15" dirty="0"/>
              <a:t>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-15" dirty="0"/>
              <a:t>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0" dirty="0"/>
              <a:t>d</a:t>
            </a:r>
            <a:r>
              <a:rPr spc="-40" dirty="0"/>
              <a:t>a</a:t>
            </a:r>
            <a:r>
              <a:rPr spc="-50" dirty="0"/>
              <a:t>t</a:t>
            </a:r>
            <a:r>
              <a:rPr spc="-15" dirty="0"/>
              <a:t>as</a:t>
            </a:r>
            <a:r>
              <a:rPr spc="-25" dirty="0"/>
              <a:t>e</a:t>
            </a:r>
            <a:r>
              <a:rPr spc="-1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396" y="1887501"/>
            <a:ext cx="10092055" cy="341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Font typeface="Arial"/>
              <a:buChar char="•"/>
              <a:tabLst>
                <a:tab pos="323850" algn="l"/>
              </a:tabLst>
            </a:pPr>
            <a:r>
              <a:rPr sz="2400" spc="-35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2400" spc="-65" dirty="0">
                <a:latin typeface="Times New Roman"/>
                <a:cs typeface="Times New Roman"/>
              </a:rPr>
              <a:t> </a:t>
            </a:r>
            <a:r>
              <a:rPr lang="en-IN" sz="2400" spc="-65" dirty="0">
                <a:latin typeface="+mj-lt"/>
                <a:cs typeface="Times New Roman"/>
              </a:rPr>
              <a:t>user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lang="en-IN" sz="2400" spc="-5" dirty="0">
                <a:latin typeface="Calibri"/>
                <a:cs typeface="Calibri"/>
              </a:rPr>
              <a:t>user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aset.</a:t>
            </a:r>
          </a:p>
          <a:p>
            <a:pPr marL="323215" indent="-310515">
              <a:lnSpc>
                <a:spcPct val="100000"/>
              </a:lnSpc>
              <a:spcBef>
                <a:spcPts val="1500"/>
              </a:spcBef>
              <a:buFont typeface="Arial"/>
              <a:buChar char="•"/>
              <a:tabLst>
                <a:tab pos="323850" algn="l"/>
              </a:tabLst>
            </a:pPr>
            <a:r>
              <a:rPr sz="2400" spc="-5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 30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ea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ema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lang="en-IN" sz="2400" spc="-55" dirty="0">
                <a:latin typeface="Times New Roman"/>
                <a:cs typeface="Times New Roman"/>
              </a:rPr>
              <a:t> </a:t>
            </a:r>
            <a:r>
              <a:rPr lang="en-IN" sz="2400" spc="-55" dirty="0">
                <a:cs typeface="Times New Roman"/>
              </a:rPr>
              <a:t>user</a:t>
            </a:r>
            <a:r>
              <a:rPr lang="en-IN" sz="2400" spc="-55" dirty="0">
                <a:latin typeface="Times New Roman"/>
                <a:cs typeface="Times New Roman"/>
              </a:rPr>
              <a:t> are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 err="1">
                <a:latin typeface="Calibri"/>
                <a:cs typeface="Calibri"/>
              </a:rPr>
              <a:t>th</a:t>
            </a:r>
            <a:r>
              <a:rPr lang="en-IN"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5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 60</a:t>
            </a:r>
            <a:r>
              <a:rPr lang="en-IN" sz="2400" dirty="0">
                <a:latin typeface="Calibri"/>
                <a:cs typeface="Calibri"/>
              </a:rPr>
              <a:t> year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3</a:t>
            </a:r>
            <a:r>
              <a:rPr sz="2400" spc="-5" dirty="0">
                <a:latin typeface="Calibri"/>
                <a:cs typeface="Calibri"/>
              </a:rPr>
              <a:t>1-</a:t>
            </a:r>
            <a:r>
              <a:rPr sz="2400" dirty="0">
                <a:latin typeface="Calibri"/>
                <a:cs typeface="Calibri"/>
              </a:rPr>
              <a:t>14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ea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peop</a:t>
            </a:r>
            <a:r>
              <a:rPr sz="2400" dirty="0">
                <a:latin typeface="Calibri"/>
                <a:cs typeface="Calibri"/>
              </a:rPr>
              <a:t>le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lang="en-IN"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3</a:t>
            </a:r>
            <a:r>
              <a:rPr sz="2400" spc="-15" dirty="0">
                <a:latin typeface="Calibri"/>
                <a:cs typeface="Calibri"/>
              </a:rPr>
              <a:t>0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72720">
              <a:lnSpc>
                <a:spcPct val="100000"/>
              </a:lnSpc>
            </a:pP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Ana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l</a:t>
            </a:r>
            <a:r>
              <a:rPr lang="en-IN" sz="2800" spc="-25" dirty="0" err="1">
                <a:solidFill>
                  <a:srgbClr val="4471C4"/>
                </a:solidFill>
                <a:latin typeface="Calibri"/>
                <a:cs typeface="Calibri"/>
              </a:rPr>
              <a:t>ysing</a:t>
            </a:r>
            <a:r>
              <a:rPr sz="2800" spc="-5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h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ow</a:t>
            </a:r>
            <a:r>
              <a:rPr sz="2800" spc="-5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ma</a:t>
            </a:r>
            <a:r>
              <a:rPr sz="2800" spc="-70" dirty="0">
                <a:solidFill>
                  <a:srgbClr val="4471C4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y</a:t>
            </a:r>
            <a:r>
              <a:rPr sz="28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m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800" spc="-7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and</a:t>
            </a:r>
            <a:r>
              <a:rPr sz="2800" spc="-6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75" dirty="0">
                <a:solidFill>
                  <a:srgbClr val="4471C4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ema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le</a:t>
            </a:r>
            <a:r>
              <a:rPr sz="2800" spc="-8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peo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800" spc="-5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in</a:t>
            </a:r>
            <a:r>
              <a:rPr sz="28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city</a:t>
            </a:r>
            <a:endParaRPr sz="2800" dirty="0">
              <a:latin typeface="Calibri"/>
              <a:cs typeface="Calibri"/>
            </a:endParaRPr>
          </a:p>
          <a:p>
            <a:pPr marL="104139" marR="5080" indent="-91440">
              <a:lnSpc>
                <a:spcPct val="107100"/>
              </a:lnSpc>
              <a:spcBef>
                <a:spcPts val="2150"/>
              </a:spcBef>
              <a:buFont typeface="Arial"/>
              <a:buChar char="•"/>
              <a:tabLst>
                <a:tab pos="39243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lhi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omp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othe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ci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" dirty="0">
                <a:latin typeface="Calibri"/>
                <a:cs typeface="Calibri"/>
              </a:rPr>
              <a:t>id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em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ompa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othe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6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363" y="1193033"/>
            <a:ext cx="1043127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Anal</a:t>
            </a:r>
            <a:r>
              <a:rPr lang="en-IN" spc="-10" dirty="0" err="1"/>
              <a:t>yse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/>
              <a:t>s</a:t>
            </a:r>
            <a:r>
              <a:rPr spc="-10" dirty="0"/>
              <a:t>i</a:t>
            </a:r>
            <a:r>
              <a:rPr spc="-30" dirty="0"/>
              <a:t>n</a:t>
            </a:r>
            <a:r>
              <a:rPr spc="-15" dirty="0"/>
              <a:t>ce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20" dirty="0"/>
              <a:t>w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l</a:t>
            </a:r>
            <a:r>
              <a:rPr spc="-20" dirty="0"/>
              <a:t>o</a:t>
            </a:r>
            <a:r>
              <a:rPr spc="-25" dirty="0"/>
              <a:t>n</a:t>
            </a:r>
            <a:r>
              <a:rPr spc="-15" dirty="0"/>
              <a:t>g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60" dirty="0"/>
              <a:t>y</a:t>
            </a:r>
            <a:r>
              <a:rPr spc="-20" dirty="0"/>
              <a:t>o</a:t>
            </a:r>
            <a:r>
              <a:rPr spc="-15" dirty="0"/>
              <a:t>u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50" dirty="0"/>
              <a:t>r</a:t>
            </a:r>
            <a:r>
              <a:rPr spc="-15" dirty="0"/>
              <a:t>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shopp</a:t>
            </a:r>
            <a:r>
              <a:rPr spc="-30" dirty="0"/>
              <a:t>i</a:t>
            </a:r>
            <a:r>
              <a:rPr spc="-20" dirty="0"/>
              <a:t>n</a:t>
            </a:r>
            <a:r>
              <a:rPr spc="-15" dirty="0"/>
              <a:t>g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20" dirty="0"/>
              <a:t>onl</a:t>
            </a:r>
            <a:r>
              <a:rPr dirty="0"/>
              <a:t>i</a:t>
            </a:r>
            <a:r>
              <a:rPr spc="-30" dirty="0"/>
              <a:t>n</a:t>
            </a:r>
            <a:r>
              <a:rPr spc="-15" dirty="0"/>
              <a:t>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5" dirty="0"/>
              <a:t>male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5" dirty="0"/>
              <a:t>and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85" dirty="0"/>
              <a:t>f</a:t>
            </a:r>
            <a:r>
              <a:rPr spc="-20" dirty="0"/>
              <a:t>ema</a:t>
            </a:r>
            <a:r>
              <a:rPr spc="-15" dirty="0"/>
              <a:t>le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peopl</a:t>
            </a:r>
            <a:r>
              <a:rPr spc="-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396" y="1887501"/>
            <a:ext cx="10406380" cy="3949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1795" indent="-379095">
              <a:lnSpc>
                <a:spcPct val="100000"/>
              </a:lnSpc>
              <a:buClr>
                <a:srgbClr val="252525"/>
              </a:buClr>
              <a:buFont typeface="Arial"/>
              <a:buChar char="•"/>
              <a:tabLst>
                <a:tab pos="392430" algn="l"/>
              </a:tabLst>
            </a:pPr>
            <a:r>
              <a:rPr lang="en-IN" sz="2400" spc="-15" dirty="0">
                <a:solidFill>
                  <a:srgbClr val="252525"/>
                </a:solidFill>
                <a:latin typeface="Calibri"/>
                <a:cs typeface="Calibri"/>
              </a:rPr>
              <a:t> More than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25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al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op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ce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on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li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shoppin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b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2400" spc="-45" dirty="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ou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s.</a:t>
            </a:r>
            <a:endParaRPr sz="2400" dirty="0">
              <a:latin typeface="Calibri"/>
              <a:cs typeface="Calibri"/>
            </a:endParaRPr>
          </a:p>
          <a:p>
            <a:pPr marL="391795" indent="-379095">
              <a:lnSpc>
                <a:spcPct val="100000"/>
              </a:lnSpc>
              <a:spcBef>
                <a:spcPts val="1500"/>
              </a:spcBef>
              <a:buClr>
                <a:srgbClr val="252525"/>
              </a:buClr>
              <a:buFont typeface="Arial"/>
              <a:buChar char="•"/>
              <a:tabLst>
                <a:tab pos="392430" algn="l"/>
              </a:tabLst>
            </a:pPr>
            <a:r>
              <a:rPr lang="en-IN" sz="2400" dirty="0">
                <a:solidFill>
                  <a:srgbClr val="252525"/>
                </a:solidFill>
                <a:latin typeface="Calibri"/>
                <a:cs typeface="Calibri"/>
              </a:rPr>
              <a:t> More than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70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ale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peop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le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on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li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shoppin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g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ab</a:t>
            </a: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ou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Ana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l</a:t>
            </a:r>
            <a:r>
              <a:rPr lang="en-IN" sz="2800" spc="-25" dirty="0" err="1">
                <a:solidFill>
                  <a:srgbClr val="4471C4"/>
                </a:solidFill>
                <a:latin typeface="Calibri"/>
                <a:cs typeface="Calibri"/>
              </a:rPr>
              <a:t>yse</a:t>
            </a:r>
            <a:r>
              <a:rPr sz="2800" spc="-5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h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ow</a:t>
            </a:r>
            <a:r>
              <a:rPr sz="2800" spc="-5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ma</a:t>
            </a:r>
            <a:r>
              <a:rPr sz="2800" spc="-70" dirty="0">
                <a:solidFill>
                  <a:srgbClr val="4471C4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y</a:t>
            </a:r>
            <a:r>
              <a:rPr sz="28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ti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mes</a:t>
            </a:r>
            <a:r>
              <a:rPr sz="2800" spc="-6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60" dirty="0">
                <a:solidFill>
                  <a:srgbClr val="4471C4"/>
                </a:solidFill>
                <a:latin typeface="Calibri"/>
                <a:cs typeface="Calibri"/>
              </a:rPr>
              <a:t>y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u</a:t>
            </a:r>
            <a:r>
              <a:rPr sz="2800" spc="-5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h</a:t>
            </a:r>
            <a:r>
              <a:rPr sz="2800" spc="-70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4471C4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8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male</a:t>
            </a:r>
            <a:r>
              <a:rPr sz="28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on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sz="2800" spc="-5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p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u</a:t>
            </a:r>
            <a:r>
              <a:rPr sz="2800" spc="-55" dirty="0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chase</a:t>
            </a:r>
            <a:r>
              <a:rPr sz="2800" spc="-3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in</a:t>
            </a:r>
            <a:r>
              <a:rPr sz="28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the</a:t>
            </a:r>
            <a:r>
              <a:rPr sz="2800" spc="-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pa</a:t>
            </a:r>
            <a:r>
              <a:rPr sz="2800" spc="-50" dirty="0">
                <a:solidFill>
                  <a:srgbClr val="4471C4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t</a:t>
            </a:r>
            <a:r>
              <a:rPr sz="2800" spc="-6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one</a:t>
            </a:r>
            <a:endParaRPr sz="2800" dirty="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229"/>
              </a:spcBef>
            </a:pPr>
            <a:r>
              <a:rPr sz="2800" spc="-60" dirty="0">
                <a:solidFill>
                  <a:srgbClr val="4471C4"/>
                </a:solidFill>
                <a:latin typeface="Calibri"/>
                <a:cs typeface="Calibri"/>
              </a:rPr>
              <a:t>y</a:t>
            </a: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ear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SzPct val="58333"/>
              <a:buFont typeface="Symbol"/>
              <a:buChar char=""/>
              <a:tabLst>
                <a:tab pos="355600" algn="l"/>
                <a:tab pos="801370" algn="l"/>
              </a:tabLst>
            </a:pPr>
            <a:r>
              <a:rPr sz="2400" dirty="0">
                <a:latin typeface="Calibri"/>
                <a:cs typeface="Calibri"/>
              </a:rPr>
              <a:t>40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mal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pu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chase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pa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2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500"/>
              </a:spcBef>
              <a:buSzPct val="58333"/>
              <a:buFont typeface="Symbol"/>
              <a:buChar char="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70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pu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ase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2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748</Words>
  <Application>Microsoft Office PowerPoint</Application>
  <PresentationFormat>Widescreen</PresentationFormat>
  <Paragraphs>114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Analysing male and female age in dataset</vt:lpstr>
      <vt:lpstr>Analyse since how long you are shopping online male and female people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Kamran Ashraf</cp:lastModifiedBy>
  <cp:revision>2</cp:revision>
  <dcterms:created xsi:type="dcterms:W3CDTF">2022-11-16T13:23:10Z</dcterms:created>
  <dcterms:modified xsi:type="dcterms:W3CDTF">2022-11-16T13:49:12Z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2022-11-16T00:00:00Z</vt:filetime>
  </property>
  <property fmtid="{D5CDD505-2E9C-101B-9397-08002B2CF9AE}" pid="3" name="LastSaved">
    <vt:filetime>2022-11-16T00:00:00Z</vt:filetime>
  </property>
</Properties>
</file>