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9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67" d="100"/>
          <a:sy n="67" d="100"/>
        </p:scale>
        <p:origin x="604" y="2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Chest X-ray of Tuberculosis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Tuberculosis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212B32"/>
                </a:solidFill>
                <a:effectLst/>
                <a:highlight>
                  <a:srgbClr val="F0F4F5"/>
                </a:highlight>
                <a:latin typeface="Frutiger W01"/>
              </a:rPr>
              <a:t>Tuberculosis (TB) is an infection that usually affects the lungs. It can be treated with antibiotics but can be serious if not treated.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12B32"/>
                </a:solidFill>
                <a:highlight>
                  <a:srgbClr val="F0F4F5"/>
                </a:highlight>
                <a:latin typeface="Frutiger W01"/>
              </a:rPr>
              <a:t>It also effects kidney, brain, spine and skin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03948F-37EB-F6A9-1897-D0AD42B67FFD}"/>
              </a:ext>
            </a:extLst>
          </p:cNvPr>
          <p:cNvSpPr/>
          <p:nvPr/>
        </p:nvSpPr>
        <p:spPr>
          <a:xfrm>
            <a:off x="4876800" y="2362200"/>
            <a:ext cx="2743200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1E73C-CE2D-B065-AB63-34C6D9D07160}"/>
              </a:ext>
            </a:extLst>
          </p:cNvPr>
          <p:cNvSpPr txBox="1"/>
          <p:nvPr/>
        </p:nvSpPr>
        <p:spPr>
          <a:xfrm>
            <a:off x="5943600" y="25123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B1332A-5451-B0E5-0E3D-7FD5CDC177C3}"/>
              </a:ext>
            </a:extLst>
          </p:cNvPr>
          <p:cNvCxnSpPr>
            <a:stCxn id="8" idx="2"/>
          </p:cNvCxnSpPr>
          <p:nvPr/>
        </p:nvCxnSpPr>
        <p:spPr>
          <a:xfrm flipH="1">
            <a:off x="3733800" y="2743200"/>
            <a:ext cx="1143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75155-738B-66F6-D30E-ACBD0613F759}"/>
              </a:ext>
            </a:extLst>
          </p:cNvPr>
          <p:cNvCxnSpPr>
            <a:cxnSpLocks/>
          </p:cNvCxnSpPr>
          <p:nvPr/>
        </p:nvCxnSpPr>
        <p:spPr>
          <a:xfrm flipH="1" flipV="1">
            <a:off x="7620000" y="2772833"/>
            <a:ext cx="1066800" cy="111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BB8D47-9218-5E3F-6A1E-DAFE73FEFB77}"/>
              </a:ext>
            </a:extLst>
          </p:cNvPr>
          <p:cNvSpPr/>
          <p:nvPr/>
        </p:nvSpPr>
        <p:spPr>
          <a:xfrm>
            <a:off x="2514600" y="3810000"/>
            <a:ext cx="2743200" cy="2667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8E8CA8-CBDF-5DD4-0900-44CFC0EC8D18}"/>
              </a:ext>
            </a:extLst>
          </p:cNvPr>
          <p:cNvSpPr/>
          <p:nvPr/>
        </p:nvSpPr>
        <p:spPr>
          <a:xfrm>
            <a:off x="7239000" y="3810000"/>
            <a:ext cx="2743200" cy="2667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BC632-B872-3C4D-CE48-3A8C7865BC3C}"/>
              </a:ext>
            </a:extLst>
          </p:cNvPr>
          <p:cNvSpPr txBox="1"/>
          <p:nvPr/>
        </p:nvSpPr>
        <p:spPr>
          <a:xfrm>
            <a:off x="2819400" y="4267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Latent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Spread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97FB9-BF02-F4E6-5E9E-9B64DE5F7BB7}"/>
              </a:ext>
            </a:extLst>
          </p:cNvPr>
          <p:cNvSpPr txBox="1"/>
          <p:nvPr/>
        </p:nvSpPr>
        <p:spPr>
          <a:xfrm>
            <a:off x="7543800" y="434478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1BB521-67AC-8E01-6D8B-0723B161D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83" y="1905000"/>
            <a:ext cx="80104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(Normal Vs Cavitation)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8F7DF-BDCB-9327-4562-08046EE28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4953000" cy="5099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C8F21-C0F9-272E-2801-70460A50D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59467"/>
            <a:ext cx="5384800" cy="5099313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5E209BF-8930-3189-C8A5-F8A249216AC8}"/>
              </a:ext>
            </a:extLst>
          </p:cNvPr>
          <p:cNvSpPr/>
          <p:nvPr/>
        </p:nvSpPr>
        <p:spPr>
          <a:xfrm>
            <a:off x="9067800" y="3657600"/>
            <a:ext cx="685800" cy="685800"/>
          </a:xfrm>
          <a:prstGeom prst="arc">
            <a:avLst>
              <a:gd name="adj1" fmla="val 6281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6787DD-EB13-36B1-BAAD-B86EDD6E0CEF}"/>
              </a:ext>
            </a:extLst>
          </p:cNvPr>
          <p:cNvCxnSpPr>
            <a:cxnSpLocks/>
          </p:cNvCxnSpPr>
          <p:nvPr/>
        </p:nvCxnSpPr>
        <p:spPr>
          <a:xfrm>
            <a:off x="9448800" y="4343400"/>
            <a:ext cx="711200" cy="199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0F3F52-6691-8E61-BC65-2FEF4918E384}"/>
              </a:ext>
            </a:extLst>
          </p:cNvPr>
          <p:cNvSpPr txBox="1"/>
          <p:nvPr/>
        </p:nvSpPr>
        <p:spPr>
          <a:xfrm>
            <a:off x="9804400" y="633478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Enlarge lymph nodes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(Nodules)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9635A-FFBB-FB63-97EE-480A4F79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7" y="1828800"/>
            <a:ext cx="5114925" cy="4747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3D33C-2D5D-C3D5-0BE8-309B7A706CC2}"/>
              </a:ext>
            </a:extLst>
          </p:cNvPr>
          <p:cNvSpPr txBox="1"/>
          <p:nvPr/>
        </p:nvSpPr>
        <p:spPr>
          <a:xfrm>
            <a:off x="304800" y="2057400"/>
            <a:ext cx="3048000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Lung Nodules are small masses of tissue in the lung that appear as round, white spots on a chest X-ray or computed tomography (CT)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(fibrosis)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4B331-E593-0E0A-0C96-D411F7E3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7505700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555DF-25B4-F1B4-0F3D-70536ECDAD56}"/>
              </a:ext>
            </a:extLst>
          </p:cNvPr>
          <p:cNvSpPr txBox="1"/>
          <p:nvPr/>
        </p:nvSpPr>
        <p:spPr>
          <a:xfrm>
            <a:off x="152400" y="1981200"/>
            <a:ext cx="2514600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Pulmonary fibrosis is scarred and thickened tissue around and between the air sacs called alveoli in the lungs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(Pleural effusions)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7BE00-838D-0975-FA6A-AE76308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626507"/>
            <a:ext cx="5562600" cy="5231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D4752-09C5-EB37-A258-8E23A213A952}"/>
              </a:ext>
            </a:extLst>
          </p:cNvPr>
          <p:cNvSpPr txBox="1"/>
          <p:nvPr/>
        </p:nvSpPr>
        <p:spPr>
          <a:xfrm>
            <a:off x="152400" y="2057400"/>
            <a:ext cx="3048000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Fluid gathers in the lowest part of the chest, according to the patient's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683</TotalTime>
  <Words>143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Medium</vt:lpstr>
      <vt:lpstr>Frutiger W01</vt:lpstr>
      <vt:lpstr>Google Sans</vt:lpstr>
      <vt:lpstr>Medical Design 16x9</vt:lpstr>
      <vt:lpstr>Chest X-ray of Tuberculosis</vt:lpstr>
      <vt:lpstr>Tuberculosis</vt:lpstr>
      <vt:lpstr>Types</vt:lpstr>
      <vt:lpstr>Symptoms</vt:lpstr>
      <vt:lpstr>Visual Representation (Normal Vs Cavitation)</vt:lpstr>
      <vt:lpstr>Visual Representation (Nodules)</vt:lpstr>
      <vt:lpstr>Visual Representation (fibrosis)</vt:lpstr>
      <vt:lpstr>Visual Representation (Pleural effusions)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it's KaMrAn</dc:creator>
  <cp:lastModifiedBy>it's KaMrAn</cp:lastModifiedBy>
  <cp:revision>2</cp:revision>
  <dcterms:created xsi:type="dcterms:W3CDTF">2024-06-25T06:24:07Z</dcterms:created>
  <dcterms:modified xsi:type="dcterms:W3CDTF">2024-06-25T17:47:09Z</dcterms:modified>
</cp:coreProperties>
</file>