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4"/>
  </p:sldMasterIdLst>
  <p:notesMasterIdLst>
    <p:notesMasterId r:id="rId11"/>
  </p:notesMasterIdLst>
  <p:handoutMasterIdLst>
    <p:handoutMasterId r:id="rId12"/>
  </p:handoutMasterIdLst>
  <p:sldIdLst>
    <p:sldId id="278" r:id="rId5"/>
    <p:sldId id="282" r:id="rId6"/>
    <p:sldId id="271" r:id="rId7"/>
    <p:sldId id="283" r:id="rId8"/>
    <p:sldId id="293" r:id="rId9"/>
    <p:sldId id="28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2833802-FEF1-4C79-8D5D-14CF1EAF98D9}">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5388" autoAdjust="0"/>
  </p:normalViewPr>
  <p:slideViewPr>
    <p:cSldViewPr snapToGrid="0">
      <p:cViewPr varScale="1">
        <p:scale>
          <a:sx n="75" d="100"/>
          <a:sy n="75" d="100"/>
        </p:scale>
        <p:origin x="284" y="60"/>
      </p:cViewPr>
      <p:guideLst>
        <p:guide pos="3840"/>
        <p:guide orient="horz" pos="2160"/>
      </p:guideLst>
    </p:cSldViewPr>
  </p:slideViewPr>
  <p:outlineViewPr>
    <p:cViewPr>
      <p:scale>
        <a:sx n="33" d="100"/>
        <a:sy n="33" d="100"/>
      </p:scale>
      <p:origin x="0" y="-4320"/>
    </p:cViewPr>
  </p:outlineViewPr>
  <p:notesTextViewPr>
    <p:cViewPr>
      <p:scale>
        <a:sx n="1" d="1"/>
        <a:sy n="1" d="1"/>
      </p:scale>
      <p:origin x="0" y="0"/>
    </p:cViewPr>
  </p:notesTextViewPr>
  <p:sorterViewPr>
    <p:cViewPr>
      <p:scale>
        <a:sx n="100" d="100"/>
        <a:sy n="100" d="100"/>
      </p:scale>
      <p:origin x="0" y="-1757"/>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5F4DCF1-ECAF-F7A7-2FE7-5E8E893BC44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C1330B0-5BAC-7408-8C3C-78D8336840E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17BC71B-6527-4638-937B-C93EB849CB02}" type="datetimeFigureOut">
              <a:rPr lang="en-US" smtClean="0"/>
              <a:t>5/30/2024</a:t>
            </a:fld>
            <a:endParaRPr lang="en-US" dirty="0"/>
          </a:p>
        </p:txBody>
      </p:sp>
      <p:sp>
        <p:nvSpPr>
          <p:cNvPr id="4" name="Footer Placeholder 3">
            <a:extLst>
              <a:ext uri="{FF2B5EF4-FFF2-40B4-BE49-F238E27FC236}">
                <a16:creationId xmlns:a16="http://schemas.microsoft.com/office/drawing/2014/main" id="{F0D7EEB3-E0A5-7440-F7ED-F59975ED1E8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F548D11-7466-6432-3BF5-64A1A1FA59C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A70580-B89C-4157-871D-6B9318EE5F58}" type="slidenum">
              <a:rPr lang="en-US" smtClean="0"/>
              <a:t>‹#›</a:t>
            </a:fld>
            <a:endParaRPr lang="en-US" dirty="0"/>
          </a:p>
        </p:txBody>
      </p:sp>
    </p:spTree>
    <p:extLst>
      <p:ext uri="{BB962C8B-B14F-4D97-AF65-F5344CB8AC3E}">
        <p14:creationId xmlns:p14="http://schemas.microsoft.com/office/powerpoint/2010/main" val="2943157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5465A2-8C9C-419F-9FD8-234480873777}" type="datetimeFigureOut">
              <a:rPr lang="en-US" smtClean="0"/>
              <a:t>5/30/2024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AF00E9-A49D-4007-B3B9-A3783809E505}" type="slidenum">
              <a:rPr lang="en-US" smtClean="0"/>
              <a:t>‹#›</a:t>
            </a:fld>
            <a:endParaRPr lang="en-US" dirty="0"/>
          </a:p>
        </p:txBody>
      </p:sp>
    </p:spTree>
    <p:extLst>
      <p:ext uri="{BB962C8B-B14F-4D97-AF65-F5344CB8AC3E}">
        <p14:creationId xmlns:p14="http://schemas.microsoft.com/office/powerpoint/2010/main" val="2209697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1</a:t>
            </a:fld>
            <a:endParaRPr lang="en-US" dirty="0"/>
          </a:p>
        </p:txBody>
      </p:sp>
    </p:spTree>
    <p:extLst>
      <p:ext uri="{BB962C8B-B14F-4D97-AF65-F5344CB8AC3E}">
        <p14:creationId xmlns:p14="http://schemas.microsoft.com/office/powerpoint/2010/main" val="21892237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2</a:t>
            </a:fld>
            <a:endParaRPr lang="en-US" dirty="0"/>
          </a:p>
        </p:txBody>
      </p:sp>
    </p:spTree>
    <p:extLst>
      <p:ext uri="{BB962C8B-B14F-4D97-AF65-F5344CB8AC3E}">
        <p14:creationId xmlns:p14="http://schemas.microsoft.com/office/powerpoint/2010/main" val="5606498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3</a:t>
            </a:fld>
            <a:endParaRPr lang="en-US" dirty="0"/>
          </a:p>
        </p:txBody>
      </p:sp>
    </p:spTree>
    <p:extLst>
      <p:ext uri="{BB962C8B-B14F-4D97-AF65-F5344CB8AC3E}">
        <p14:creationId xmlns:p14="http://schemas.microsoft.com/office/powerpoint/2010/main" val="6031917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4</a:t>
            </a:fld>
            <a:endParaRPr lang="en-US" dirty="0"/>
          </a:p>
        </p:txBody>
      </p:sp>
    </p:spTree>
    <p:extLst>
      <p:ext uri="{BB962C8B-B14F-4D97-AF65-F5344CB8AC3E}">
        <p14:creationId xmlns:p14="http://schemas.microsoft.com/office/powerpoint/2010/main" val="2231635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5</a:t>
            </a:fld>
            <a:endParaRPr lang="en-US" dirty="0"/>
          </a:p>
        </p:txBody>
      </p:sp>
    </p:spTree>
    <p:extLst>
      <p:ext uri="{BB962C8B-B14F-4D97-AF65-F5344CB8AC3E}">
        <p14:creationId xmlns:p14="http://schemas.microsoft.com/office/powerpoint/2010/main" val="708094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6</a:t>
            </a:fld>
            <a:endParaRPr lang="en-US" dirty="0"/>
          </a:p>
        </p:txBody>
      </p:sp>
    </p:spTree>
    <p:extLst>
      <p:ext uri="{BB962C8B-B14F-4D97-AF65-F5344CB8AC3E}">
        <p14:creationId xmlns:p14="http://schemas.microsoft.com/office/powerpoint/2010/main" val="3867899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rm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rm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lstStyle/>
          <a:p>
            <a:fld id="{DBA1B0FB-D917-4C8C-928F-313BD683BF39}" type="slidenum">
              <a:rPr lang="en-US" smtClean="0"/>
              <a:t>‹#›</a:t>
            </a:fld>
            <a:endParaRPr lang="en-US" dirty="0"/>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936269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79361-B9A1-48F2-9473-23DE30E2D151}"/>
              </a:ext>
            </a:extLst>
          </p:cNvPr>
          <p:cNvSpPr>
            <a:spLocks noGrp="1"/>
          </p:cNvSpPr>
          <p:nvPr>
            <p:ph type="title"/>
          </p:nvPr>
        </p:nvSpPr>
        <p:spPr>
          <a:xfrm>
            <a:off x="550862" y="503906"/>
            <a:ext cx="11090275" cy="1333057"/>
          </a:xfrm>
        </p:spPr>
        <p:txBody>
          <a:bodyPr vert="horz" wrap="square" lIns="0" tIns="0" rIns="0" bIns="0" rtlCol="0" anchor="t" anchorCtr="0">
            <a:normAutofit/>
          </a:bodyPr>
          <a:lstStyle>
            <a:lvl1pPr>
              <a:defRPr lang="en-US" dirty="0"/>
            </a:lvl1pPr>
          </a:lstStyle>
          <a:p>
            <a:pPr lvl="0"/>
            <a:r>
              <a:rPr lang="en-US"/>
              <a:t>Click to edit Master title style</a:t>
            </a:r>
            <a:endParaRPr lang="en-US" dirty="0"/>
          </a:p>
        </p:txBody>
      </p:sp>
      <p:sp>
        <p:nvSpPr>
          <p:cNvPr id="3" name="Vertical Text Placeholder 2">
            <a:extLst>
              <a:ext uri="{FF2B5EF4-FFF2-40B4-BE49-F238E27FC236}">
                <a16:creationId xmlns:a16="http://schemas.microsoft.com/office/drawing/2014/main" id="{FD986779-C2F3-447D-85F7-F6B0E2C97D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307730566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56583A-514F-4632-820D-E7EE236A46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73CBBB-7DDC-4437-8C7D-22A1C35202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C69EBF-DA20-4024-8006-B158D571E08E}"/>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ADBAC8B9-14B5-4DF1-994D-AB47DB3BA0C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7876582-5F9B-4F5E-AAD5-D608CB68EA3D}"/>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74893063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053C-0E9C-4159-B7C9-6AB74343918D}"/>
              </a:ext>
            </a:extLst>
          </p:cNvPr>
          <p:cNvSpPr>
            <a:spLocks noGrp="1"/>
          </p:cNvSpPr>
          <p:nvPr>
            <p:ph type="title" hasCustomPrompt="1"/>
          </p:nvPr>
        </p:nvSpPr>
        <p:spPr>
          <a:xfrm>
            <a:off x="7018020" y="662937"/>
            <a:ext cx="4624442" cy="5542025"/>
          </a:xfrm>
        </p:spPr>
        <p:txBody>
          <a:bodyPr vert="horz" wrap="square" lIns="0" tIns="0" rIns="0" bIns="0" rtlCol="0" anchor="ctr" anchorCtr="0">
            <a:normAutofit/>
          </a:bodyPr>
          <a:lstStyle>
            <a:lvl1pPr>
              <a:defRPr lang="en-US" dirty="0"/>
            </a:lvl1pPr>
          </a:lstStyle>
          <a:p>
            <a:pPr lvl="0">
              <a:lnSpc>
                <a:spcPct val="100000"/>
              </a:lnSpc>
            </a:pPr>
            <a:r>
              <a:rPr lang="en-US" dirty="0"/>
              <a:t>Click to add title</a:t>
            </a:r>
          </a:p>
        </p:txBody>
      </p:sp>
      <p:sp>
        <p:nvSpPr>
          <p:cNvPr id="9" name="Picture Placeholder 8">
            <a:extLst>
              <a:ext uri="{FF2B5EF4-FFF2-40B4-BE49-F238E27FC236}">
                <a16:creationId xmlns:a16="http://schemas.microsoft.com/office/drawing/2014/main" id="{988CE9D0-E6DB-A38D-ED84-A53D0493E6D0}"/>
              </a:ext>
            </a:extLst>
          </p:cNvPr>
          <p:cNvSpPr>
            <a:spLocks noGrp="1"/>
          </p:cNvSpPr>
          <p:nvPr>
            <p:ph type="pic" sz="quarter" idx="13" hasCustomPrompt="1"/>
          </p:nvPr>
        </p:nvSpPr>
        <p:spPr>
          <a:xfrm>
            <a:off x="0" y="0"/>
            <a:ext cx="6267450" cy="6858000"/>
          </a:xfrm>
        </p:spPr>
        <p:txBody>
          <a:bodyPr>
            <a:normAutofit/>
          </a:bodyPr>
          <a:lstStyle>
            <a:lvl1pPr marL="0" indent="0" algn="ctr">
              <a:buNone/>
              <a:defRPr sz="2000"/>
            </a:lvl1pPr>
          </a:lstStyle>
          <a:p>
            <a:r>
              <a:rPr lang="en-US" dirty="0"/>
              <a:t>Click icon to insert picture</a:t>
            </a:r>
          </a:p>
        </p:txBody>
      </p:sp>
    </p:spTree>
    <p:extLst>
      <p:ext uri="{BB962C8B-B14F-4D97-AF65-F5344CB8AC3E}">
        <p14:creationId xmlns:p14="http://schemas.microsoft.com/office/powerpoint/2010/main" val="4119266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43C4A872-A473-BFD2-150E-387250C2B4DA}"/>
              </a:ext>
              <a:ext uri="{C183D7F6-B498-43B3-948B-1728B52AA6E4}">
                <adec:decorative xmlns:adec="http://schemas.microsoft.com/office/drawing/2017/decorative" val="1"/>
              </a:ext>
            </a:extLst>
          </p:cNvPr>
          <p:cNvGrpSpPr/>
          <p:nvPr userDrawn="1"/>
        </p:nvGrpSpPr>
        <p:grpSpPr>
          <a:xfrm>
            <a:off x="613998" y="5334748"/>
            <a:ext cx="678135" cy="990000"/>
            <a:chOff x="10490969" y="1448827"/>
            <a:chExt cx="678135" cy="990000"/>
          </a:xfrm>
        </p:grpSpPr>
        <p:sp>
          <p:nvSpPr>
            <p:cNvPr id="24" name="Freeform: Shape 23">
              <a:extLst>
                <a:ext uri="{FF2B5EF4-FFF2-40B4-BE49-F238E27FC236}">
                  <a16:creationId xmlns:a16="http://schemas.microsoft.com/office/drawing/2014/main" id="{C5C8D53B-A579-BCFA-58E8-C386DABC92CD}"/>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5" name="Oval 24">
              <a:extLst>
                <a:ext uri="{FF2B5EF4-FFF2-40B4-BE49-F238E27FC236}">
                  <a16:creationId xmlns:a16="http://schemas.microsoft.com/office/drawing/2014/main" id="{23A34CAC-4A03-ADDB-E97F-8675E68FC0B3}"/>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Oval 25">
              <a:extLst>
                <a:ext uri="{FF2B5EF4-FFF2-40B4-BE49-F238E27FC236}">
                  <a16:creationId xmlns:a16="http://schemas.microsoft.com/office/drawing/2014/main" id="{0C733506-2F0D-8F31-52D1-5244F04A706B}"/>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7" name="Freeform: Shape 26">
              <a:extLst>
                <a:ext uri="{FF2B5EF4-FFF2-40B4-BE49-F238E27FC236}">
                  <a16:creationId xmlns:a16="http://schemas.microsoft.com/office/drawing/2014/main" id="{29356E3D-E14C-9C43-7CE4-A7156B1E10DB}"/>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0" name="Title 19">
            <a:extLst>
              <a:ext uri="{FF2B5EF4-FFF2-40B4-BE49-F238E27FC236}">
                <a16:creationId xmlns:a16="http://schemas.microsoft.com/office/drawing/2014/main" id="{85C652DA-55F6-9691-4254-344E0A4E9ABF}"/>
              </a:ext>
            </a:extLst>
          </p:cNvPr>
          <p:cNvSpPr>
            <a:spLocks noGrp="1"/>
          </p:cNvSpPr>
          <p:nvPr>
            <p:ph type="title" hasCustomPrompt="1"/>
          </p:nvPr>
        </p:nvSpPr>
        <p:spPr>
          <a:xfrm>
            <a:off x="550863" y="483924"/>
            <a:ext cx="11090275" cy="1684059"/>
          </a:xfrm>
        </p:spPr>
        <p:txBody>
          <a:bodyPr anchor="b">
            <a:normAutofit/>
          </a:bodyPr>
          <a:lstStyle>
            <a:lvl1pPr>
              <a:defRPr sz="4000"/>
            </a:lvl1pPr>
          </a:lstStyle>
          <a:p>
            <a:r>
              <a:rPr lang="en-US" dirty="0"/>
              <a:t>Click to add title</a:t>
            </a:r>
          </a:p>
        </p:txBody>
      </p:sp>
      <p:sp>
        <p:nvSpPr>
          <p:cNvPr id="22" name="Content Placeholder 21">
            <a:extLst>
              <a:ext uri="{FF2B5EF4-FFF2-40B4-BE49-F238E27FC236}">
                <a16:creationId xmlns:a16="http://schemas.microsoft.com/office/drawing/2014/main" id="{4DB7AC4F-2818-7F0D-AC6A-736D5F2C7392}"/>
              </a:ext>
            </a:extLst>
          </p:cNvPr>
          <p:cNvSpPr>
            <a:spLocks noGrp="1"/>
          </p:cNvSpPr>
          <p:nvPr>
            <p:ph sz="quarter" idx="13" hasCustomPrompt="1"/>
          </p:nvPr>
        </p:nvSpPr>
        <p:spPr>
          <a:xfrm>
            <a:off x="550863" y="2419350"/>
            <a:ext cx="11090274" cy="3913188"/>
          </a:xfrm>
        </p:spPr>
        <p:txBody>
          <a:bodyPr>
            <a:normAutofit/>
          </a:bodyPr>
          <a:lstStyle>
            <a:lvl1pPr marL="0" indent="0">
              <a:buNone/>
              <a:defRPr sz="1800">
                <a:solidFill>
                  <a:schemeClr val="tx1"/>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lstStyle/>
          <a:p>
            <a:fld id="{DBA1B0FB-D917-4C8C-928F-313BD683BF39}" type="slidenum">
              <a:rPr lang="en-US" smtClean="0"/>
              <a:t>‹#›</a:t>
            </a:fld>
            <a:endParaRPr lang="en-US" dirty="0"/>
          </a:p>
        </p:txBody>
      </p:sp>
      <p:grpSp>
        <p:nvGrpSpPr>
          <p:cNvPr id="5" name="Group 4">
            <a:extLst>
              <a:ext uri="{FF2B5EF4-FFF2-40B4-BE49-F238E27FC236}">
                <a16:creationId xmlns:a16="http://schemas.microsoft.com/office/drawing/2014/main" id="{6C61DF04-D7CB-2B19-8BB9-3E90A661973E}"/>
              </a:ext>
              <a:ext uri="{C183D7F6-B498-43B3-948B-1728B52AA6E4}">
                <adec:decorative xmlns:adec="http://schemas.microsoft.com/office/drawing/2017/decorative" val="1"/>
              </a:ext>
            </a:extLst>
          </p:cNvPr>
          <p:cNvGrpSpPr/>
          <p:nvPr userDrawn="1"/>
        </p:nvGrpSpPr>
        <p:grpSpPr>
          <a:xfrm>
            <a:off x="9010824" y="1514007"/>
            <a:ext cx="734257" cy="760506"/>
            <a:chOff x="5243759" y="1363788"/>
            <a:chExt cx="734257" cy="760506"/>
          </a:xfrm>
        </p:grpSpPr>
        <p:sp>
          <p:nvSpPr>
            <p:cNvPr id="6" name="Freeform 5">
              <a:extLst>
                <a:ext uri="{FF2B5EF4-FFF2-40B4-BE49-F238E27FC236}">
                  <a16:creationId xmlns:a16="http://schemas.microsoft.com/office/drawing/2014/main" id="{5DE1CC00-F893-E215-8086-65B6605C5FC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7" name="Freeform 6">
              <a:extLst>
                <a:ext uri="{FF2B5EF4-FFF2-40B4-BE49-F238E27FC236}">
                  <a16:creationId xmlns:a16="http://schemas.microsoft.com/office/drawing/2014/main" id="{6EBF50D9-F9B8-ADB3-8B4A-AF19564EE6EB}"/>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Freeform 8">
              <a:extLst>
                <a:ext uri="{FF2B5EF4-FFF2-40B4-BE49-F238E27FC236}">
                  <a16:creationId xmlns:a16="http://schemas.microsoft.com/office/drawing/2014/main" id="{80BE1060-7183-58F8-EEBF-64135EE82BC5}"/>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11" name="Oval 10">
            <a:extLst>
              <a:ext uri="{FF2B5EF4-FFF2-40B4-BE49-F238E27FC236}">
                <a16:creationId xmlns:a16="http://schemas.microsoft.com/office/drawing/2014/main" id="{E597A3BE-0D13-9033-E3FD-78202DB799C8}"/>
              </a:ext>
              <a:ext uri="{C183D7F6-B498-43B3-948B-1728B52AA6E4}">
                <adec:decorative xmlns:adec="http://schemas.microsoft.com/office/drawing/2017/decorative" val="1"/>
              </a:ext>
            </a:extLst>
          </p:cNvPr>
          <p:cNvSpPr>
            <a:spLocks noChangeAspect="1"/>
          </p:cNvSpPr>
          <p:nvPr userDrawn="1"/>
        </p:nvSpPr>
        <p:spPr>
          <a:xfrm>
            <a:off x="10168304"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12" name="Group 11">
            <a:extLst>
              <a:ext uri="{FF2B5EF4-FFF2-40B4-BE49-F238E27FC236}">
                <a16:creationId xmlns:a16="http://schemas.microsoft.com/office/drawing/2014/main" id="{D8867D9A-3F3B-94C3-244B-0006226AEF73}"/>
              </a:ext>
              <a:ext uri="{C183D7F6-B498-43B3-948B-1728B52AA6E4}">
                <adec:decorative xmlns:adec="http://schemas.microsoft.com/office/drawing/2017/decorative" val="1"/>
              </a:ext>
            </a:extLst>
          </p:cNvPr>
          <p:cNvGrpSpPr/>
          <p:nvPr userDrawn="1"/>
        </p:nvGrpSpPr>
        <p:grpSpPr>
          <a:xfrm flipH="1">
            <a:off x="9063019" y="3199533"/>
            <a:ext cx="3597052" cy="2615018"/>
            <a:chOff x="4541453" y="3199533"/>
            <a:chExt cx="3597052" cy="2615018"/>
          </a:xfrm>
        </p:grpSpPr>
        <p:sp>
          <p:nvSpPr>
            <p:cNvPr id="13" name="Freeform: Shape 38">
              <a:extLst>
                <a:ext uri="{FF2B5EF4-FFF2-40B4-BE49-F238E27FC236}">
                  <a16:creationId xmlns:a16="http://schemas.microsoft.com/office/drawing/2014/main" id="{955FC3D1-6227-A188-CCDB-11D573FD807A}"/>
                </a:ext>
              </a:extLst>
            </p:cNvPr>
            <p:cNvSpPr>
              <a:spLocks noChangeAspect="1"/>
            </p:cNvSpPr>
            <p:nvPr/>
          </p:nvSpPr>
          <p:spPr>
            <a:xfrm rot="18900000" flipV="1">
              <a:off x="4602175"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4" name="Group 13">
              <a:extLst>
                <a:ext uri="{FF2B5EF4-FFF2-40B4-BE49-F238E27FC236}">
                  <a16:creationId xmlns:a16="http://schemas.microsoft.com/office/drawing/2014/main" id="{AE6BE70E-C41E-449D-A48C-4EB6BB7DC20D}"/>
                </a:ext>
              </a:extLst>
            </p:cNvPr>
            <p:cNvGrpSpPr/>
            <p:nvPr/>
          </p:nvGrpSpPr>
          <p:grpSpPr>
            <a:xfrm>
              <a:off x="4541453" y="3199533"/>
              <a:ext cx="3478701" cy="2615018"/>
              <a:chOff x="-481151" y="3199533"/>
              <a:chExt cx="3478701" cy="2615018"/>
            </a:xfrm>
          </p:grpSpPr>
          <p:sp>
            <p:nvSpPr>
              <p:cNvPr id="15" name="Freeform: Shape 32">
                <a:extLst>
                  <a:ext uri="{FF2B5EF4-FFF2-40B4-BE49-F238E27FC236}">
                    <a16:creationId xmlns:a16="http://schemas.microsoft.com/office/drawing/2014/main" id="{B7C0B12B-49BE-7855-18FB-8583C8DD9617}"/>
                  </a:ext>
                </a:extLst>
              </p:cNvPr>
              <p:cNvSpPr>
                <a:spLocks noChangeAspect="1"/>
              </p:cNvSpPr>
              <p:nvPr userDrawn="1"/>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Oval 15">
                <a:extLst>
                  <a:ext uri="{FF2B5EF4-FFF2-40B4-BE49-F238E27FC236}">
                    <a16:creationId xmlns:a16="http://schemas.microsoft.com/office/drawing/2014/main" id="{67C78A37-D378-70D3-D6E3-AB9400EB583E}"/>
                  </a:ext>
                </a:extLst>
              </p:cNvPr>
              <p:cNvSpPr/>
              <p:nvPr userDrawn="1"/>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grpSp>
        <p:nvGrpSpPr>
          <p:cNvPr id="17" name="Group 16">
            <a:extLst>
              <a:ext uri="{FF2B5EF4-FFF2-40B4-BE49-F238E27FC236}">
                <a16:creationId xmlns:a16="http://schemas.microsoft.com/office/drawing/2014/main" id="{02491172-466F-19CC-B639-A1C3CAB1D43A}"/>
              </a:ext>
              <a:ext uri="{C183D7F6-B498-43B3-948B-1728B52AA6E4}">
                <adec:decorative xmlns:adec="http://schemas.microsoft.com/office/drawing/2017/decorative" val="1"/>
              </a:ext>
            </a:extLst>
          </p:cNvPr>
          <p:cNvGrpSpPr/>
          <p:nvPr userDrawn="1"/>
        </p:nvGrpSpPr>
        <p:grpSpPr>
          <a:xfrm>
            <a:off x="5690545" y="4100655"/>
            <a:ext cx="1335600" cy="1262947"/>
            <a:chOff x="10145015" y="2343978"/>
            <a:chExt cx="1335600" cy="1262947"/>
          </a:xfrm>
        </p:grpSpPr>
        <p:sp>
          <p:nvSpPr>
            <p:cNvPr id="18" name="Freeform: Shape 25">
              <a:extLst>
                <a:ext uri="{FF2B5EF4-FFF2-40B4-BE49-F238E27FC236}">
                  <a16:creationId xmlns:a16="http://schemas.microsoft.com/office/drawing/2014/main" id="{45EC885D-265C-397B-5DAF-57A66CDA30B5}"/>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9" name="Oval 18">
              <a:extLst>
                <a:ext uri="{FF2B5EF4-FFF2-40B4-BE49-F238E27FC236}">
                  <a16:creationId xmlns:a16="http://schemas.microsoft.com/office/drawing/2014/main" id="{3601DB21-D937-2F89-DC26-063DFC7800C8}"/>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22076535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Section Title">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076C4EAC-BBDE-1963-BD72-3BD2A47DC59C}"/>
              </a:ext>
            </a:extLst>
          </p:cNvPr>
          <p:cNvSpPr>
            <a:spLocks noGrp="1"/>
          </p:cNvSpPr>
          <p:nvPr>
            <p:ph type="ctrTitle" hasCustomPrompt="1"/>
          </p:nvPr>
        </p:nvSpPr>
        <p:spPr>
          <a:xfrm>
            <a:off x="550863" y="4045464"/>
            <a:ext cx="11115355" cy="2286000"/>
          </a:xfrm>
        </p:spPr>
        <p:txBody>
          <a:bodyPr anchor="ctr">
            <a:noAutofit/>
          </a:bodyPr>
          <a:lstStyle>
            <a:lvl1pPr algn="l">
              <a:defRPr sz="5400"/>
            </a:lvl1pPr>
          </a:lstStyle>
          <a:p>
            <a:r>
              <a:rPr lang="en-US" dirty="0"/>
              <a:t>Click to add title</a:t>
            </a:r>
          </a:p>
        </p:txBody>
      </p:sp>
      <p:sp>
        <p:nvSpPr>
          <p:cNvPr id="8" name="Picture Placeholder 7">
            <a:extLst>
              <a:ext uri="{FF2B5EF4-FFF2-40B4-BE49-F238E27FC236}">
                <a16:creationId xmlns:a16="http://schemas.microsoft.com/office/drawing/2014/main" id="{E592AF4F-2F83-7005-B3AC-6FCC7FB19140}"/>
              </a:ext>
            </a:extLst>
          </p:cNvPr>
          <p:cNvSpPr>
            <a:spLocks noGrp="1"/>
          </p:cNvSpPr>
          <p:nvPr>
            <p:ph type="pic" sz="quarter" idx="13" hasCustomPrompt="1"/>
          </p:nvPr>
        </p:nvSpPr>
        <p:spPr>
          <a:xfrm>
            <a:off x="0" y="4594"/>
            <a:ext cx="12192000" cy="3771878"/>
          </a:xfrm>
        </p:spPr>
        <p:txBody>
          <a:bodyPr>
            <a:noAutofit/>
          </a:bodyPr>
          <a:lstStyle>
            <a:lvl1pPr marL="0" indent="0" algn="ctr">
              <a:buNone/>
              <a:defRPr sz="2000"/>
            </a:lvl1pPr>
          </a:lstStyle>
          <a:p>
            <a:r>
              <a:rPr lang="en-US" dirty="0"/>
              <a:t>Click icon to insert picture</a:t>
            </a:r>
          </a:p>
        </p:txBody>
      </p:sp>
      <p:sp>
        <p:nvSpPr>
          <p:cNvPr id="7" name="Oval 6">
            <a:extLst>
              <a:ext uri="{FF2B5EF4-FFF2-40B4-BE49-F238E27FC236}">
                <a16:creationId xmlns:a16="http://schemas.microsoft.com/office/drawing/2014/main" id="{57BF9F63-86BE-5515-AD3C-59481B3FF4B4}"/>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16732996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 subtitle + 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72C41-A024-2F33-1F04-21E003FA7291}"/>
              </a:ext>
            </a:extLst>
          </p:cNvPr>
          <p:cNvSpPr>
            <a:spLocks noGrp="1"/>
          </p:cNvSpPr>
          <p:nvPr>
            <p:ph type="ctrTitle" hasCustomPrompt="1"/>
          </p:nvPr>
        </p:nvSpPr>
        <p:spPr>
          <a:xfrm>
            <a:off x="550863" y="196900"/>
            <a:ext cx="4159160" cy="3155900"/>
          </a:xfrm>
        </p:spPr>
        <p:txBody>
          <a:bodyPr lIns="91440" anchor="b">
            <a:noAutofit/>
          </a:bodyPr>
          <a:lstStyle>
            <a:lvl1pPr algn="l">
              <a:defRPr sz="4000"/>
            </a:lvl1pPr>
          </a:lstStyle>
          <a:p>
            <a:r>
              <a:rPr lang="en-US" dirty="0"/>
              <a:t>Click to add title</a:t>
            </a:r>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547271" y="3505200"/>
            <a:ext cx="4159160" cy="2352356"/>
          </a:xfrm>
        </p:spPr>
        <p:txBody>
          <a:bodyPr lIns="91440" rIns="91440">
            <a:noAutofit/>
          </a:bodyPr>
          <a:lstStyle>
            <a:lvl1pPr marL="0" indent="0" algn="l">
              <a:lnSpc>
                <a:spcPct val="100000"/>
              </a:lnSpc>
              <a:spcAft>
                <a:spcPts val="0"/>
              </a:spcAft>
              <a:buFont typeface="Arial" panose="020B0604020202020204" pitchFamily="34" charset="0"/>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4" name="Oval 13">
            <a:extLst>
              <a:ext uri="{FF2B5EF4-FFF2-40B4-BE49-F238E27FC236}">
                <a16:creationId xmlns:a16="http://schemas.microsoft.com/office/drawing/2014/main" id="{60ABD6E1-FE78-D78B-E80C-09490F5D8D05}"/>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10" name="Group 9">
            <a:extLst>
              <a:ext uri="{FF2B5EF4-FFF2-40B4-BE49-F238E27FC236}">
                <a16:creationId xmlns:a16="http://schemas.microsoft.com/office/drawing/2014/main" id="{62BB1BCD-5C1C-ED05-D6B4-F92367209BEF}"/>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11" name="Freeform 5">
              <a:extLst>
                <a:ext uri="{FF2B5EF4-FFF2-40B4-BE49-F238E27FC236}">
                  <a16:creationId xmlns:a16="http://schemas.microsoft.com/office/drawing/2014/main" id="{700A5CAB-28E9-FB7A-E72E-39F3ADE58C6B}"/>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2" name="Freeform 6">
              <a:extLst>
                <a:ext uri="{FF2B5EF4-FFF2-40B4-BE49-F238E27FC236}">
                  <a16:creationId xmlns:a16="http://schemas.microsoft.com/office/drawing/2014/main" id="{2BA2D9BC-CA87-28FA-7A02-455E740EACAB}"/>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3" name="Freeform 8">
              <a:extLst>
                <a:ext uri="{FF2B5EF4-FFF2-40B4-BE49-F238E27FC236}">
                  <a16:creationId xmlns:a16="http://schemas.microsoft.com/office/drawing/2014/main" id="{734E5ADF-EEF0-2501-9D7B-8FC1A49F60A7}"/>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8" name="Picture Placeholder 14">
            <a:extLst>
              <a:ext uri="{FF2B5EF4-FFF2-40B4-BE49-F238E27FC236}">
                <a16:creationId xmlns:a16="http://schemas.microsoft.com/office/drawing/2014/main" id="{780F3839-9B1B-2346-C1F4-E876E6AE32E1}"/>
              </a:ext>
            </a:extLst>
          </p:cNvPr>
          <p:cNvSpPr>
            <a:spLocks noGrp="1"/>
          </p:cNvSpPr>
          <p:nvPr>
            <p:ph type="pic" sz="quarter" idx="13"/>
          </p:nvPr>
        </p:nvSpPr>
        <p:spPr>
          <a:xfrm>
            <a:off x="5678049" y="78871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tIns="365760">
            <a:noAutofit/>
          </a:bodyPr>
          <a:lstStyle>
            <a:lvl1pPr marL="0" indent="0" algn="ctr">
              <a:buNone/>
              <a:defRPr sz="1800"/>
            </a:lvl1pPr>
          </a:lstStyle>
          <a:p>
            <a:r>
              <a:rPr lang="en-US"/>
              <a:t>Click icon to add picture</a:t>
            </a:r>
            <a:endParaRPr lang="en-US" dirty="0"/>
          </a:p>
        </p:txBody>
      </p:sp>
      <p:sp>
        <p:nvSpPr>
          <p:cNvPr id="4" name="Date Placeholder 3">
            <a:extLst>
              <a:ext uri="{FF2B5EF4-FFF2-40B4-BE49-F238E27FC236}">
                <a16:creationId xmlns:a16="http://schemas.microsoft.com/office/drawing/2014/main" id="{C0070940-5919-2C95-2278-32E50BF14DD1}"/>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1957D599-49CF-19FE-6D86-C5EDB765F41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8931DF1-1C8D-86B9-BFDD-098FFC00FDC2}"/>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34097428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 and Content 1">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C87E98C0-6053-9701-92D0-4EF9ADBC500C}"/>
              </a:ext>
              <a:ext uri="{C183D7F6-B498-43B3-948B-1728B52AA6E4}">
                <adec:decorative xmlns:adec="http://schemas.microsoft.com/office/drawing/2017/decorative" val="1"/>
              </a:ext>
            </a:extLst>
          </p:cNvPr>
          <p:cNvGrpSpPr/>
          <p:nvPr userDrawn="1"/>
        </p:nvGrpSpPr>
        <p:grpSpPr>
          <a:xfrm flipH="1" flipV="1">
            <a:off x="9063019" y="746716"/>
            <a:ext cx="3597052" cy="2615018"/>
            <a:chOff x="4541453" y="3199533"/>
            <a:chExt cx="3597052" cy="2615018"/>
          </a:xfrm>
        </p:grpSpPr>
        <p:sp>
          <p:nvSpPr>
            <p:cNvPr id="8" name="Freeform: Shape 38">
              <a:extLst>
                <a:ext uri="{FF2B5EF4-FFF2-40B4-BE49-F238E27FC236}">
                  <a16:creationId xmlns:a16="http://schemas.microsoft.com/office/drawing/2014/main" id="{C32B1A1D-760B-9D3D-A869-E50FC962A629}"/>
                </a:ext>
              </a:extLst>
            </p:cNvPr>
            <p:cNvSpPr>
              <a:spLocks noChangeAspect="1"/>
            </p:cNvSpPr>
            <p:nvPr/>
          </p:nvSpPr>
          <p:spPr>
            <a:xfrm rot="18900000" flipV="1">
              <a:off x="4602175"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D02EF78B-5BDF-8632-B9B1-087DB042EEC7}"/>
                </a:ext>
              </a:extLst>
            </p:cNvPr>
            <p:cNvGrpSpPr/>
            <p:nvPr/>
          </p:nvGrpSpPr>
          <p:grpSpPr>
            <a:xfrm>
              <a:off x="4541453" y="3199533"/>
              <a:ext cx="3478701" cy="2615018"/>
              <a:chOff x="-481151" y="3199533"/>
              <a:chExt cx="3478701" cy="2615018"/>
            </a:xfrm>
          </p:grpSpPr>
          <p:sp>
            <p:nvSpPr>
              <p:cNvPr id="10" name="Freeform: Shape 32">
                <a:extLst>
                  <a:ext uri="{FF2B5EF4-FFF2-40B4-BE49-F238E27FC236}">
                    <a16:creationId xmlns:a16="http://schemas.microsoft.com/office/drawing/2014/main" id="{5C54B3E8-515B-0865-9321-DB3793A62240}"/>
                  </a:ext>
                </a:extLst>
              </p:cNvPr>
              <p:cNvSpPr>
                <a:spLocks noChangeAspect="1"/>
              </p:cNvSpPr>
              <p:nvPr userDrawn="1"/>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Oval 10">
                <a:extLst>
                  <a:ext uri="{FF2B5EF4-FFF2-40B4-BE49-F238E27FC236}">
                    <a16:creationId xmlns:a16="http://schemas.microsoft.com/office/drawing/2014/main" id="{56E92718-2CCD-B15D-8DE5-46285BEA256B}"/>
                  </a:ext>
                </a:extLst>
              </p:cNvPr>
              <p:cNvSpPr/>
              <p:nvPr userDrawn="1"/>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grpSp>
        <p:nvGrpSpPr>
          <p:cNvPr id="19" name="Group 18">
            <a:extLst>
              <a:ext uri="{FF2B5EF4-FFF2-40B4-BE49-F238E27FC236}">
                <a16:creationId xmlns:a16="http://schemas.microsoft.com/office/drawing/2014/main" id="{AEA0B78B-84F0-8B85-40E8-678689DC13E6}"/>
              </a:ext>
              <a:ext uri="{C183D7F6-B498-43B3-948B-1728B52AA6E4}">
                <adec:decorative xmlns:adec="http://schemas.microsoft.com/office/drawing/2017/decorative" val="1"/>
              </a:ext>
            </a:extLst>
          </p:cNvPr>
          <p:cNvGrpSpPr/>
          <p:nvPr userDrawn="1"/>
        </p:nvGrpSpPr>
        <p:grpSpPr>
          <a:xfrm>
            <a:off x="8723112" y="5088958"/>
            <a:ext cx="1335600" cy="1262947"/>
            <a:chOff x="10145015" y="2343978"/>
            <a:chExt cx="1335600" cy="1262947"/>
          </a:xfrm>
        </p:grpSpPr>
        <p:sp>
          <p:nvSpPr>
            <p:cNvPr id="20" name="Freeform: Shape 25">
              <a:extLst>
                <a:ext uri="{FF2B5EF4-FFF2-40B4-BE49-F238E27FC236}">
                  <a16:creationId xmlns:a16="http://schemas.microsoft.com/office/drawing/2014/main" id="{2E5D7C6F-BF77-9B7D-5B12-7AF3ED280B43}"/>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1" name="Oval 20">
              <a:extLst>
                <a:ext uri="{FF2B5EF4-FFF2-40B4-BE49-F238E27FC236}">
                  <a16:creationId xmlns:a16="http://schemas.microsoft.com/office/drawing/2014/main" id="{FA599EE6-2673-0AD8-EAE0-45C79326015E}"/>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nvGrpSpPr>
          <p:cNvPr id="12" name="Group 11">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hasCustomPrompt="1"/>
          </p:nvPr>
        </p:nvSpPr>
        <p:spPr>
          <a:xfrm>
            <a:off x="550862" y="498474"/>
            <a:ext cx="7960421" cy="1450217"/>
          </a:xfrm>
        </p:spPr>
        <p:txBody>
          <a:bodyPr vert="horz" wrap="square" lIns="0" tIns="0" rIns="0" bIns="0" rtlCol="0" anchor="t" anchorCtr="0">
            <a:normAutofit/>
          </a:bodyPr>
          <a:lstStyle>
            <a:lvl1pPr>
              <a:defRPr lang="en-US" sz="4000" dirty="0"/>
            </a:lvl1pPr>
          </a:lstStyle>
          <a:p>
            <a:pPr lvl="0">
              <a:lnSpc>
                <a:spcPct val="100000"/>
              </a:lnSpc>
            </a:pPr>
            <a:r>
              <a:rPr lang="en-US" dirty="0"/>
              <a:t>Click to add title</a:t>
            </a:r>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hasCustomPrompt="1"/>
          </p:nvPr>
        </p:nvSpPr>
        <p:spPr>
          <a:xfrm>
            <a:off x="581343" y="2103039"/>
            <a:ext cx="7929940" cy="3979625"/>
          </a:xfrm>
        </p:spPr>
        <p:txBody>
          <a:bodyPr>
            <a:normAutofit/>
          </a:bodyPr>
          <a:lstStyle>
            <a:lvl1pPr>
              <a:defRPr sz="1800">
                <a:solidFill>
                  <a:schemeClr val="tx1"/>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t>‹#›</a:t>
            </a:fld>
            <a:endParaRPr lang="en-US" dirty="0"/>
          </a:p>
        </p:txBody>
      </p:sp>
    </p:spTree>
    <p:extLst>
      <p:ext uri="{BB962C8B-B14F-4D97-AF65-F5344CB8AC3E}">
        <p14:creationId xmlns:p14="http://schemas.microsoft.com/office/powerpoint/2010/main" val="2876630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rm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2632234630"/>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4644CBB8-40B8-42F8-9172-07A476341DDA}"/>
              </a:ext>
            </a:extLst>
          </p:cNvPr>
          <p:cNvGrpSpPr/>
          <p:nvPr/>
        </p:nvGrpSpPr>
        <p:grpSpPr>
          <a:xfrm>
            <a:off x="356481" y="879007"/>
            <a:ext cx="734257" cy="760506"/>
            <a:chOff x="5243759" y="1363788"/>
            <a:chExt cx="734257" cy="760506"/>
          </a:xfrm>
        </p:grpSpPr>
        <p:sp>
          <p:nvSpPr>
            <p:cNvPr id="49" name="Freeform 5">
              <a:extLst>
                <a:ext uri="{FF2B5EF4-FFF2-40B4-BE49-F238E27FC236}">
                  <a16:creationId xmlns:a16="http://schemas.microsoft.com/office/drawing/2014/main" id="{35CE073E-302A-4AA7-98C7-8667DDDCFA18}"/>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Freeform 6">
              <a:extLst>
                <a:ext uri="{FF2B5EF4-FFF2-40B4-BE49-F238E27FC236}">
                  <a16:creationId xmlns:a16="http://schemas.microsoft.com/office/drawing/2014/main" id="{4FD1AE2F-DD70-4E93-B905-E052A23F0B1C}"/>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Freeform 8">
              <a:extLst>
                <a:ext uri="{FF2B5EF4-FFF2-40B4-BE49-F238E27FC236}">
                  <a16:creationId xmlns:a16="http://schemas.microsoft.com/office/drawing/2014/main" id="{E8D529E5-8838-47F0-98A4-2D46F11E499C}"/>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5DA2564-D3DB-48AD-83F0-6CC6B5743960}"/>
              </a:ext>
            </a:extLst>
          </p:cNvPr>
          <p:cNvSpPr>
            <a:spLocks noGrp="1"/>
          </p:cNvSpPr>
          <p:nvPr>
            <p:ph type="title"/>
          </p:nvPr>
        </p:nvSpPr>
        <p:spPr>
          <a:xfrm>
            <a:off x="563563" y="474345"/>
            <a:ext cx="11077574" cy="2954655"/>
          </a:xfrm>
        </p:spPr>
        <p:txBody>
          <a:bodyPr vert="horz" wrap="square" lIns="0" tIns="0" rIns="0" bIns="0" rtlCol="0" anchor="b" anchorCtr="0">
            <a:normAutofit/>
          </a:bodyPr>
          <a:lstStyle>
            <a:lvl1pPr>
              <a:defRPr lang="en-US" sz="6400" dirty="0"/>
            </a:lvl1pPr>
          </a:lstStyle>
          <a:p>
            <a:pPr lvl="0">
              <a:lnSpc>
                <a:spcPct val="100000"/>
              </a:lnSpc>
            </a:pPr>
            <a:r>
              <a:rPr lang="en-US"/>
              <a:t>Click to edit Master title style</a:t>
            </a:r>
            <a:endParaRPr lang="en-US" dirty="0"/>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pPr/>
              <a:t>‹#›</a:t>
            </a:fld>
            <a:endParaRPr lang="en-US" dirty="0"/>
          </a:p>
        </p:txBody>
      </p:sp>
      <p:sp>
        <p:nvSpPr>
          <p:cNvPr id="3" name="Text Placeholder 2">
            <a:extLst>
              <a:ext uri="{FF2B5EF4-FFF2-40B4-BE49-F238E27FC236}">
                <a16:creationId xmlns:a16="http://schemas.microsoft.com/office/drawing/2014/main" id="{76EEA752-36DA-440B-8747-0EB2914080EE}"/>
              </a:ext>
            </a:extLst>
          </p:cNvPr>
          <p:cNvSpPr>
            <a:spLocks noGrp="1"/>
          </p:cNvSpPr>
          <p:nvPr>
            <p:ph type="body" idx="1"/>
          </p:nvPr>
        </p:nvSpPr>
        <p:spPr>
          <a:xfrm>
            <a:off x="566271" y="3629772"/>
            <a:ext cx="11074866" cy="2678953"/>
          </a:xfrm>
        </p:spPr>
        <p:txBody>
          <a:bodyPr>
            <a:normAutofit/>
          </a:bodyPr>
          <a:lstStyle>
            <a:lvl1pPr marL="0" indent="0">
              <a:lnSpc>
                <a:spcPct val="110000"/>
              </a:lnSpc>
              <a:spcBef>
                <a:spcPts val="0"/>
              </a:spcBef>
              <a:buNone/>
              <a:defRPr sz="2400">
                <a:solidFill>
                  <a:schemeClr val="tx1">
                    <a:alpha val="8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1" name="Freeform: Shape 40">
            <a:extLst>
              <a:ext uri="{FF2B5EF4-FFF2-40B4-BE49-F238E27FC236}">
                <a16:creationId xmlns:a16="http://schemas.microsoft.com/office/drawing/2014/main" id="{0BCC02B0-8581-4752-B7BC-3CE1EF17B9F7}"/>
              </a:ext>
            </a:extLst>
          </p:cNvPr>
          <p:cNvSpPr>
            <a:spLocks noChangeAspect="1"/>
          </p:cNvSpPr>
          <p:nvPr/>
        </p:nvSpPr>
        <p:spPr>
          <a:xfrm rot="18900000">
            <a:off x="11209132" y="4448189"/>
            <a:ext cx="999200" cy="1262947"/>
          </a:xfrm>
          <a:custGeom>
            <a:avLst/>
            <a:gdLst>
              <a:gd name="connsiteX0" fmla="*/ 540000 w 999200"/>
              <a:gd name="connsiteY0" fmla="*/ 0 h 1262947"/>
              <a:gd name="connsiteX1" fmla="*/ 999200 w 999200"/>
              <a:gd name="connsiteY1" fmla="*/ 815317 h 1262947"/>
              <a:gd name="connsiteX2" fmla="*/ 552185 w 999200"/>
              <a:gd name="connsiteY2" fmla="*/ 1262333 h 1262947"/>
              <a:gd name="connsiteX3" fmla="*/ 540000 w 999200"/>
              <a:gd name="connsiteY3" fmla="*/ 1262947 h 1262947"/>
              <a:gd name="connsiteX4" fmla="*/ 0 w 999200"/>
              <a:gd name="connsiteY4" fmla="*/ 992947 h 1262947"/>
              <a:gd name="connsiteX5" fmla="*/ 10971 w 999200"/>
              <a:gd name="connsiteY5" fmla="*/ 938533 h 1262947"/>
              <a:gd name="connsiteX6" fmla="*/ 15626 w 999200"/>
              <a:gd name="connsiteY6" fmla="*/ 931034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9200" h="1262947">
                <a:moveTo>
                  <a:pt x="540000" y="0"/>
                </a:moveTo>
                <a:lnTo>
                  <a:pt x="999200" y="815317"/>
                </a:lnTo>
                <a:lnTo>
                  <a:pt x="552185" y="1262333"/>
                </a:lnTo>
                <a:lnTo>
                  <a:pt x="540000" y="1262947"/>
                </a:lnTo>
                <a:cubicBezTo>
                  <a:pt x="241766" y="1262947"/>
                  <a:pt x="0" y="1142064"/>
                  <a:pt x="0" y="992947"/>
                </a:cubicBezTo>
                <a:cubicBezTo>
                  <a:pt x="0" y="974307"/>
                  <a:pt x="3778" y="956109"/>
                  <a:pt x="10971" y="938533"/>
                </a:cubicBezTo>
                <a:lnTo>
                  <a:pt x="15626" y="931034"/>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4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Freeform: Shape 42">
            <a:extLst>
              <a:ext uri="{FF2B5EF4-FFF2-40B4-BE49-F238E27FC236}">
                <a16:creationId xmlns:a16="http://schemas.microsoft.com/office/drawing/2014/main" id="{EA0FF4DB-8180-4D26-AEAE-7ECDB670F71D}"/>
              </a:ext>
            </a:extLst>
          </p:cNvPr>
          <p:cNvSpPr/>
          <p:nvPr/>
        </p:nvSpPr>
        <p:spPr>
          <a:xfrm rot="2700000">
            <a:off x="11686937" y="4853516"/>
            <a:ext cx="540000" cy="978284"/>
          </a:xfrm>
          <a:custGeom>
            <a:avLst/>
            <a:gdLst>
              <a:gd name="connsiteX0" fmla="*/ 113288 w 540000"/>
              <a:gd name="connsiteY0" fmla="*/ 0 h 978284"/>
              <a:gd name="connsiteX1" fmla="*/ 539386 w 540000"/>
              <a:gd name="connsiteY1" fmla="*/ 426099 h 978284"/>
              <a:gd name="connsiteX2" fmla="*/ 540000 w 540000"/>
              <a:gd name="connsiteY2" fmla="*/ 438284 h 978284"/>
              <a:gd name="connsiteX3" fmla="*/ 270000 w 540000"/>
              <a:gd name="connsiteY3" fmla="*/ 978284 h 978284"/>
              <a:gd name="connsiteX4" fmla="*/ 0 w 540000"/>
              <a:gd name="connsiteY4" fmla="*/ 438284 h 978284"/>
              <a:gd name="connsiteX5" fmla="*/ 79081 w 540000"/>
              <a:gd name="connsiteY5" fmla="*/ 56446 h 9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000" h="978284">
                <a:moveTo>
                  <a:pt x="113288" y="0"/>
                </a:moveTo>
                <a:lnTo>
                  <a:pt x="539386" y="426099"/>
                </a:lnTo>
                <a:lnTo>
                  <a:pt x="540000" y="438284"/>
                </a:lnTo>
                <a:cubicBezTo>
                  <a:pt x="540000" y="736518"/>
                  <a:pt x="419117" y="978284"/>
                  <a:pt x="270000" y="978284"/>
                </a:cubicBezTo>
                <a:cubicBezTo>
                  <a:pt x="120883" y="978284"/>
                  <a:pt x="0" y="736518"/>
                  <a:pt x="0" y="438284"/>
                </a:cubicBezTo>
                <a:cubicBezTo>
                  <a:pt x="0" y="289167"/>
                  <a:pt x="30220" y="154167"/>
                  <a:pt x="79081" y="5644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47365650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4151893510"/>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881275"/>
            <a:ext cx="5437186" cy="535354"/>
          </a:xfrm>
        </p:spPr>
        <p:txBody>
          <a:bodyPr anchor="b">
            <a:norm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577270"/>
            <a:ext cx="5429114"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881275"/>
            <a:ext cx="5436392" cy="535354"/>
          </a:xfrm>
        </p:spPr>
        <p:txBody>
          <a:bodyPr vert="horz" wrap="square" lIns="0" tIns="0" rIns="0" bIns="0" rtlCol="0" anchor="b">
            <a:normAutofit/>
          </a:bodyPr>
          <a:lstStyle>
            <a:lvl1pPr>
              <a:defRPr lang="en-US" sz="1400" b="0" cap="all" spc="200" baseline="0" dirty="0">
                <a:solidFill>
                  <a:schemeClr val="tx1"/>
                </a:solidFill>
              </a:defRPr>
            </a:lvl1pPr>
          </a:lstStyle>
          <a:p>
            <a:pPr marL="0" lvl="0" indent="0">
              <a:buNone/>
            </a:pPr>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577270"/>
            <a:ext cx="5436391"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lstStyle/>
          <a:p>
            <a:r>
              <a:rPr lang="en-US"/>
              <a:t>20XX</a:t>
            </a:r>
            <a:endParaRPr lang="en-US" dirty="0"/>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347285868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053C-0E9C-4159-B7C9-6AB74343918D}"/>
              </a:ext>
            </a:extLst>
          </p:cNvPr>
          <p:cNvSpPr>
            <a:spLocks noGrp="1"/>
          </p:cNvSpPr>
          <p:nvPr>
            <p:ph type="title"/>
          </p:nvPr>
        </p:nvSpPr>
        <p:spPr>
          <a:xfrm>
            <a:off x="3359149" y="550799"/>
            <a:ext cx="8283313" cy="5542025"/>
          </a:xfrm>
        </p:spPr>
        <p:txBody>
          <a:bodyPr vert="horz" wrap="square" lIns="0" tIns="0" rIns="0" bIns="0" rtlCol="0" anchor="ctr" anchorCtr="0">
            <a:normAutofit/>
          </a:bodyPr>
          <a:lstStyle>
            <a:lvl1pPr>
              <a:defRPr lang="en-US" dirty="0"/>
            </a:lvl1pPr>
          </a:lstStyle>
          <a:p>
            <a:pPr lvl="0">
              <a:lnSpc>
                <a:spcPct val="100000"/>
              </a:lnSpc>
            </a:pPr>
            <a:r>
              <a:rPr lang="en-US"/>
              <a:t>Click to edit Master title style</a:t>
            </a:r>
            <a:endParaRPr lang="en-US" dirty="0"/>
          </a:p>
        </p:txBody>
      </p:sp>
      <p:sp>
        <p:nvSpPr>
          <p:cNvPr id="3" name="Date Placeholder 2">
            <a:extLst>
              <a:ext uri="{FF2B5EF4-FFF2-40B4-BE49-F238E27FC236}">
                <a16:creationId xmlns:a16="http://schemas.microsoft.com/office/drawing/2014/main" id="{D4F51F65-E111-4656-83BE-CFCDE2DD6CD6}"/>
              </a:ext>
            </a:extLst>
          </p:cNvPr>
          <p:cNvSpPr>
            <a:spLocks noGrp="1"/>
          </p:cNvSpPr>
          <p:nvPr>
            <p:ph type="dt" sz="half" idx="10"/>
          </p:nvPr>
        </p:nvSpPr>
        <p:spPr/>
        <p:txBody>
          <a:bodyPr/>
          <a:lstStyle/>
          <a:p>
            <a:r>
              <a:rPr lang="en-US"/>
              <a:t>20XX</a:t>
            </a:r>
            <a:endParaRPr lang="en-US" dirty="0"/>
          </a:p>
        </p:txBody>
      </p:sp>
      <p:sp>
        <p:nvSpPr>
          <p:cNvPr id="4" name="Footer Placeholder 3">
            <a:extLst>
              <a:ext uri="{FF2B5EF4-FFF2-40B4-BE49-F238E27FC236}">
                <a16:creationId xmlns:a16="http://schemas.microsoft.com/office/drawing/2014/main" id="{F9FF82CB-2D17-4918-821E-485475CF243B}"/>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7B66589D-A056-4817-AE15-39D87FE13169}"/>
              </a:ext>
            </a:extLst>
          </p:cNvPr>
          <p:cNvSpPr>
            <a:spLocks noGrp="1"/>
          </p:cNvSpPr>
          <p:nvPr>
            <p:ph type="sldNum" sz="quarter" idx="12"/>
          </p:nvPr>
        </p:nvSpPr>
        <p:spPr/>
        <p:txBody>
          <a:bodyPr/>
          <a:lstStyle/>
          <a:p>
            <a:fld id="{DBA1B0FB-D917-4C8C-928F-313BD683BF39}" type="slidenum">
              <a:rPr lang="en-US" smtClean="0"/>
              <a:pPr/>
              <a:t>‹#›</a:t>
            </a:fld>
            <a:endParaRPr lang="en-US" dirty="0"/>
          </a:p>
        </p:txBody>
      </p:sp>
      <p:sp>
        <p:nvSpPr>
          <p:cNvPr id="39" name="Freeform: Shape 38">
            <a:extLst>
              <a:ext uri="{FF2B5EF4-FFF2-40B4-BE49-F238E27FC236}">
                <a16:creationId xmlns:a16="http://schemas.microsoft.com/office/drawing/2014/main" id="{E489F067-39E1-4757-BC11-6169A343F2E1}"/>
              </a:ext>
            </a:extLst>
          </p:cNvPr>
          <p:cNvSpPr>
            <a:spLocks noChangeAspect="1"/>
          </p:cNvSpPr>
          <p:nvPr/>
        </p:nvSpPr>
        <p:spPr>
          <a:xfrm rot="18900000" flipV="1">
            <a:off x="-410727"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32">
            <a:extLst>
              <a:ext uri="{FF2B5EF4-FFF2-40B4-BE49-F238E27FC236}">
                <a16:creationId xmlns:a16="http://schemas.microsoft.com/office/drawing/2014/main" id="{DD231011-607F-42F1-B2D9-2BA8E91CC6AF}"/>
              </a:ext>
            </a:extLst>
          </p:cNvPr>
          <p:cNvSpPr>
            <a:spLocks noChangeAspect="1"/>
          </p:cNvSpPr>
          <p:nvPr/>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Oval 23">
            <a:extLst>
              <a:ext uri="{FF2B5EF4-FFF2-40B4-BE49-F238E27FC236}">
                <a16:creationId xmlns:a16="http://schemas.microsoft.com/office/drawing/2014/main" id="{EC472EFA-56B5-4A41-8D4B-E9F37727F34D}"/>
              </a:ext>
            </a:extLst>
          </p:cNvPr>
          <p:cNvSpPr/>
          <p:nvPr/>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a:extLst>
              <a:ext uri="{FF2B5EF4-FFF2-40B4-BE49-F238E27FC236}">
                <a16:creationId xmlns:a16="http://schemas.microsoft.com/office/drawing/2014/main" id="{33781B6C-21AD-489D-A3CB-522BB2AC543F}"/>
              </a:ext>
            </a:extLst>
          </p:cNvPr>
          <p:cNvSpPr>
            <a:spLocks noChangeAspect="1"/>
          </p:cNvSpPr>
          <p:nvPr/>
        </p:nvSpPr>
        <p:spPr>
          <a:xfrm>
            <a:off x="1780661"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1" name="Group 50">
            <a:extLst>
              <a:ext uri="{FF2B5EF4-FFF2-40B4-BE49-F238E27FC236}">
                <a16:creationId xmlns:a16="http://schemas.microsoft.com/office/drawing/2014/main" id="{01AD5B80-530E-44CD-8D4A-2796FB214CBF}"/>
              </a:ext>
            </a:extLst>
          </p:cNvPr>
          <p:cNvGrpSpPr/>
          <p:nvPr/>
        </p:nvGrpSpPr>
        <p:grpSpPr>
          <a:xfrm>
            <a:off x="623181" y="1514007"/>
            <a:ext cx="734257" cy="760506"/>
            <a:chOff x="5243759" y="1363788"/>
            <a:chExt cx="734257" cy="760506"/>
          </a:xfrm>
        </p:grpSpPr>
        <p:sp>
          <p:nvSpPr>
            <p:cNvPr id="52" name="Freeform 5">
              <a:extLst>
                <a:ext uri="{FF2B5EF4-FFF2-40B4-BE49-F238E27FC236}">
                  <a16:creationId xmlns:a16="http://schemas.microsoft.com/office/drawing/2014/main" id="{2F746AA8-9050-4515-9B17-BC850368529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Freeform 6">
              <a:extLst>
                <a:ext uri="{FF2B5EF4-FFF2-40B4-BE49-F238E27FC236}">
                  <a16:creationId xmlns:a16="http://schemas.microsoft.com/office/drawing/2014/main" id="{23EC1AC3-1698-46D5-80B7-F22F15E1A5E4}"/>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Freeform 8">
              <a:extLst>
                <a:ext uri="{FF2B5EF4-FFF2-40B4-BE49-F238E27FC236}">
                  <a16:creationId xmlns:a16="http://schemas.microsoft.com/office/drawing/2014/main" id="{73766156-553C-46EB-93FA-4F37CC0FF5CF}"/>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2454133796"/>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1311674321"/>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rm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rm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84548230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F98F1FBA-F8BB-42CF-8B3E-D19AAFEE96C1}"/>
              </a:ext>
            </a:extLst>
          </p:cNvPr>
          <p:cNvGrpSpPr/>
          <p:nvPr/>
        </p:nvGrpSpPr>
        <p:grpSpPr>
          <a:xfrm>
            <a:off x="334964" y="5115518"/>
            <a:ext cx="734257" cy="760506"/>
            <a:chOff x="5243759" y="1363788"/>
            <a:chExt cx="734257" cy="760506"/>
          </a:xfrm>
        </p:grpSpPr>
        <p:sp>
          <p:nvSpPr>
            <p:cNvPr id="18" name="Freeform 5">
              <a:extLst>
                <a:ext uri="{FF2B5EF4-FFF2-40B4-BE49-F238E27FC236}">
                  <a16:creationId xmlns:a16="http://schemas.microsoft.com/office/drawing/2014/main" id="{60EE09DD-C3DB-4266-BCC3-A765CFFBF37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6">
              <a:extLst>
                <a:ext uri="{FF2B5EF4-FFF2-40B4-BE49-F238E27FC236}">
                  <a16:creationId xmlns:a16="http://schemas.microsoft.com/office/drawing/2014/main" id="{5F301FE0-96DC-4EFB-BBEE-AED762C337C9}"/>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eform 8">
              <a:extLst>
                <a:ext uri="{FF2B5EF4-FFF2-40B4-BE49-F238E27FC236}">
                  <a16:creationId xmlns:a16="http://schemas.microsoft.com/office/drawing/2014/main" id="{3BEAD276-8850-4C0C-9777-8537000D522A}"/>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E5EE0A0-B07E-479B-9684-4BD09FA4376C}"/>
              </a:ext>
            </a:extLst>
          </p:cNvPr>
          <p:cNvSpPr>
            <a:spLocks noGrp="1"/>
          </p:cNvSpPr>
          <p:nvPr>
            <p:ph type="title"/>
          </p:nvPr>
        </p:nvSpPr>
        <p:spPr>
          <a:xfrm>
            <a:off x="550863" y="575409"/>
            <a:ext cx="4500562" cy="984885"/>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Picture Placeholder 2">
            <a:extLst>
              <a:ext uri="{FF2B5EF4-FFF2-40B4-BE49-F238E27FC236}">
                <a16:creationId xmlns:a16="http://schemas.microsoft.com/office/drawing/2014/main" id="{C11893A9-3462-4F51-83AE-5D2F124B985F}"/>
              </a:ext>
            </a:extLst>
          </p:cNvPr>
          <p:cNvSpPr>
            <a:spLocks noGrp="1"/>
          </p:cNvSpPr>
          <p:nvPr>
            <p:ph type="pic" idx="1"/>
          </p:nvPr>
        </p:nvSpPr>
        <p:spPr>
          <a:xfrm>
            <a:off x="5267324" y="575409"/>
            <a:ext cx="6373813" cy="5733316"/>
          </a:xfrm>
        </p:spPr>
        <p:txBody>
          <a:bodyPr>
            <a:normAutofit/>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BA9240C-79C0-4A88-A476-725DE1B9C28F}"/>
              </a:ext>
            </a:extLst>
          </p:cNvPr>
          <p:cNvSpPr>
            <a:spLocks noGrp="1"/>
          </p:cNvSpPr>
          <p:nvPr>
            <p:ph type="body" sz="half" idx="2"/>
          </p:nvPr>
        </p:nvSpPr>
        <p:spPr>
          <a:xfrm>
            <a:off x="550863" y="1776195"/>
            <a:ext cx="4500562" cy="4532530"/>
          </a:xfrm>
        </p:spPr>
        <p:txBody>
          <a:bodyPr anchor="t" anchorCtr="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3176673549"/>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rm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r>
              <a:rPr lang="en-US"/>
              <a:t>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alpha val="80000"/>
                  </a:schemeClr>
                </a:solidFill>
              </a:defRPr>
            </a:lvl1p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4222058729"/>
      </p:ext>
    </p:extLst>
  </p:cSld>
  <p:clrMap bg1="dk1" tx1="lt1" bg2="dk2" tx2="lt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Lst>
  <p:hf sldNum="0" hdr="0" ftr="0" dt="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0047101-8D42-6100-9CEA-AEC0FAEAB606}"/>
              </a:ext>
            </a:extLst>
          </p:cNvPr>
          <p:cNvSpPr>
            <a:spLocks noGrp="1"/>
          </p:cNvSpPr>
          <p:nvPr>
            <p:ph type="title"/>
          </p:nvPr>
        </p:nvSpPr>
        <p:spPr>
          <a:noFill/>
        </p:spPr>
        <p:txBody>
          <a:bodyPr anchor="ctr">
            <a:noAutofit/>
          </a:bodyPr>
          <a:lstStyle/>
          <a:p>
            <a:r>
              <a:rPr lang="en-US" dirty="0"/>
              <a:t>Deep Learning</a:t>
            </a:r>
          </a:p>
        </p:txBody>
      </p:sp>
      <p:pic>
        <p:nvPicPr>
          <p:cNvPr id="8" name="Picture Placeholder 13" descr="Data points digital background">
            <a:extLst>
              <a:ext uri="{FF2B5EF4-FFF2-40B4-BE49-F238E27FC236}">
                <a16:creationId xmlns:a16="http://schemas.microsoft.com/office/drawing/2014/main" id="{53227D59-33F9-9DDB-1C5C-A938A989EE51}"/>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l="7936" r="7936"/>
          <a:stretch/>
        </p:blipFill>
        <p:spPr/>
      </p:pic>
    </p:spTree>
    <p:extLst>
      <p:ext uri="{BB962C8B-B14F-4D97-AF65-F5344CB8AC3E}">
        <p14:creationId xmlns:p14="http://schemas.microsoft.com/office/powerpoint/2010/main" val="28030920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5BE93-0252-3CC3-B567-14EC47EB8C7F}"/>
              </a:ext>
            </a:extLst>
          </p:cNvPr>
          <p:cNvSpPr>
            <a:spLocks noGrp="1"/>
          </p:cNvSpPr>
          <p:nvPr>
            <p:ph type="title"/>
          </p:nvPr>
        </p:nvSpPr>
        <p:spPr>
          <a:xfrm>
            <a:off x="466196" y="431800"/>
            <a:ext cx="11090275" cy="703250"/>
          </a:xfrm>
        </p:spPr>
        <p:txBody>
          <a:bodyPr/>
          <a:lstStyle/>
          <a:p>
            <a:r>
              <a:rPr lang="en-US" dirty="0"/>
              <a:t>Introduction</a:t>
            </a:r>
          </a:p>
        </p:txBody>
      </p:sp>
      <p:sp>
        <p:nvSpPr>
          <p:cNvPr id="3" name="Content Placeholder 2">
            <a:extLst>
              <a:ext uri="{FF2B5EF4-FFF2-40B4-BE49-F238E27FC236}">
                <a16:creationId xmlns:a16="http://schemas.microsoft.com/office/drawing/2014/main" id="{1ABCA07C-1908-B1EB-82FA-EC63DAAF4CF4}"/>
              </a:ext>
            </a:extLst>
          </p:cNvPr>
          <p:cNvSpPr>
            <a:spLocks noGrp="1"/>
          </p:cNvSpPr>
          <p:nvPr>
            <p:ph sz="quarter" idx="13"/>
          </p:nvPr>
        </p:nvSpPr>
        <p:spPr>
          <a:xfrm>
            <a:off x="466196" y="1310217"/>
            <a:ext cx="11090274" cy="3913188"/>
          </a:xfrm>
        </p:spPr>
        <p:txBody>
          <a:bodyPr>
            <a:normAutofit/>
          </a:bodyPr>
          <a:lstStyle/>
          <a:p>
            <a:r>
              <a:rPr lang="en-GB" dirty="0"/>
              <a:t>The definition of Deep learning is that it is the branch of machine learning that is based on artificial neural network architecture. An artificial neural network or ANN uses layers of interconnected nodes called neurons that work together to process and learn from the input data.</a:t>
            </a:r>
            <a:endParaRPr lang="en-US" dirty="0"/>
          </a:p>
        </p:txBody>
      </p:sp>
      <p:sp>
        <p:nvSpPr>
          <p:cNvPr id="4" name="AutoShape 2" descr="Lightbox">
            <a:extLst>
              <a:ext uri="{FF2B5EF4-FFF2-40B4-BE49-F238E27FC236}">
                <a16:creationId xmlns:a16="http://schemas.microsoft.com/office/drawing/2014/main" id="{D8A495DE-B096-1134-7D3B-232408694A01}"/>
              </a:ext>
            </a:extLst>
          </p:cNvPr>
          <p:cNvSpPr>
            <a:spLocks noChangeAspect="1" noChangeArrowheads="1"/>
          </p:cNvSpPr>
          <p:nvPr/>
        </p:nvSpPr>
        <p:spPr bwMode="auto">
          <a:xfrm>
            <a:off x="5190066" y="4504267"/>
            <a:ext cx="2988734" cy="298873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a:extLst>
              <a:ext uri="{FF2B5EF4-FFF2-40B4-BE49-F238E27FC236}">
                <a16:creationId xmlns:a16="http://schemas.microsoft.com/office/drawing/2014/main" id="{A8AB0C5A-D470-5EB9-0EB7-B6EF1E67B8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587507"/>
            <a:ext cx="4353983" cy="3483186"/>
          </a:xfrm>
          <a:prstGeom prst="rect">
            <a:avLst/>
          </a:prstGeom>
        </p:spPr>
      </p:pic>
    </p:spTree>
    <p:extLst>
      <p:ext uri="{BB962C8B-B14F-4D97-AF65-F5344CB8AC3E}">
        <p14:creationId xmlns:p14="http://schemas.microsoft.com/office/powerpoint/2010/main" val="26650455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5" descr="Data points digital background">
            <a:extLst>
              <a:ext uri="{FF2B5EF4-FFF2-40B4-BE49-F238E27FC236}">
                <a16:creationId xmlns:a16="http://schemas.microsoft.com/office/drawing/2014/main" id="{A496DCE5-C34A-22C2-A9D8-E90DFC8CE86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t="52" b="52"/>
          <a:stretch/>
        </p:blipFill>
        <p:spPr/>
      </p:pic>
      <p:pic>
        <p:nvPicPr>
          <p:cNvPr id="6" name="Picture 5">
            <a:extLst>
              <a:ext uri="{FF2B5EF4-FFF2-40B4-BE49-F238E27FC236}">
                <a16:creationId xmlns:a16="http://schemas.microsoft.com/office/drawing/2014/main" id="{85F4F56D-E7F0-9384-65E7-387EC758D1C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68133" y="2405061"/>
            <a:ext cx="6697133" cy="4156605"/>
          </a:xfrm>
          <a:prstGeom prst="rect">
            <a:avLst/>
          </a:prstGeom>
        </p:spPr>
      </p:pic>
      <p:sp>
        <p:nvSpPr>
          <p:cNvPr id="7" name="Title 1">
            <a:extLst>
              <a:ext uri="{FF2B5EF4-FFF2-40B4-BE49-F238E27FC236}">
                <a16:creationId xmlns:a16="http://schemas.microsoft.com/office/drawing/2014/main" id="{3B87130E-4981-728A-A87F-6A8BC3CD17F5}"/>
              </a:ext>
            </a:extLst>
          </p:cNvPr>
          <p:cNvSpPr txBox="1">
            <a:spLocks/>
          </p:cNvSpPr>
          <p:nvPr/>
        </p:nvSpPr>
        <p:spPr>
          <a:xfrm>
            <a:off x="466196" y="431800"/>
            <a:ext cx="11090275" cy="703250"/>
          </a:xfrm>
          <a:prstGeom prst="rect">
            <a:avLst/>
          </a:prstGeom>
        </p:spPr>
        <p:txBody>
          <a:bodyPr vert="horz" wrap="square" lIns="0" tIns="0" rIns="0" bIns="0" rtlCol="0" anchor="ctr" anchorCtr="0">
            <a:noAutofit/>
          </a:bodyPr>
          <a:lstStyle>
            <a:lvl1pPr algn="l" defTabSz="914400" rtl="0" eaLnBrk="1" latinLnBrk="0" hangingPunct="1">
              <a:lnSpc>
                <a:spcPct val="90000"/>
              </a:lnSpc>
              <a:spcBef>
                <a:spcPct val="0"/>
              </a:spcBef>
              <a:buNone/>
              <a:defRPr lang="en-US" sz="5400" kern="1200">
                <a:solidFill>
                  <a:schemeClr val="tx1"/>
                </a:solidFill>
                <a:latin typeface="+mj-lt"/>
                <a:ea typeface="+mj-ea"/>
                <a:cs typeface="+mj-cs"/>
              </a:defRPr>
            </a:lvl1pPr>
          </a:lstStyle>
          <a:p>
            <a:r>
              <a:rPr lang="en-US" dirty="0"/>
              <a:t>Neural networks</a:t>
            </a:r>
          </a:p>
        </p:txBody>
      </p:sp>
    </p:spTree>
    <p:extLst>
      <p:ext uri="{BB962C8B-B14F-4D97-AF65-F5344CB8AC3E}">
        <p14:creationId xmlns:p14="http://schemas.microsoft.com/office/powerpoint/2010/main" val="18397480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ABE40-AA00-F366-A36A-B3F1AADBF025}"/>
              </a:ext>
            </a:extLst>
          </p:cNvPr>
          <p:cNvSpPr>
            <a:spLocks noGrp="1"/>
          </p:cNvSpPr>
          <p:nvPr>
            <p:ph type="ctrTitle"/>
          </p:nvPr>
        </p:nvSpPr>
        <p:spPr>
          <a:xfrm>
            <a:off x="547271" y="482599"/>
            <a:ext cx="4159160" cy="770467"/>
          </a:xfrm>
          <a:noFill/>
        </p:spPr>
        <p:txBody>
          <a:bodyPr>
            <a:noAutofit/>
          </a:bodyPr>
          <a:lstStyle/>
          <a:p>
            <a:r>
              <a:rPr lang="en-US" dirty="0"/>
              <a:t>Neuron</a:t>
            </a:r>
          </a:p>
        </p:txBody>
      </p:sp>
      <p:pic>
        <p:nvPicPr>
          <p:cNvPr id="8" name="Picture 7">
            <a:extLst>
              <a:ext uri="{FF2B5EF4-FFF2-40B4-BE49-F238E27FC236}">
                <a16:creationId xmlns:a16="http://schemas.microsoft.com/office/drawing/2014/main" id="{596FB81E-8EBA-DAD8-92B9-C3C9CE7C00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45858" y="2461088"/>
            <a:ext cx="7618942" cy="4093912"/>
          </a:xfrm>
          <a:prstGeom prst="rect">
            <a:avLst/>
          </a:prstGeom>
        </p:spPr>
      </p:pic>
      <p:sp>
        <p:nvSpPr>
          <p:cNvPr id="11" name="TextBox 10">
            <a:extLst>
              <a:ext uri="{FF2B5EF4-FFF2-40B4-BE49-F238E27FC236}">
                <a16:creationId xmlns:a16="http://schemas.microsoft.com/office/drawing/2014/main" id="{A9590554-F491-C2B3-14EA-F89C4BE8A43E}"/>
              </a:ext>
            </a:extLst>
          </p:cNvPr>
          <p:cNvSpPr txBox="1"/>
          <p:nvPr/>
        </p:nvSpPr>
        <p:spPr>
          <a:xfrm>
            <a:off x="1261532" y="1537758"/>
            <a:ext cx="4834467" cy="923330"/>
          </a:xfrm>
          <a:prstGeom prst="rect">
            <a:avLst/>
          </a:prstGeom>
          <a:noFill/>
        </p:spPr>
        <p:txBody>
          <a:bodyPr wrap="square" rtlCol="0">
            <a:spAutoFit/>
          </a:bodyPr>
          <a:lstStyle/>
          <a:p>
            <a:pPr marL="285750" indent="-285750">
              <a:buFont typeface="Arial" panose="020B0604020202020204" pitchFamily="34" charset="0"/>
              <a:buChar char="•"/>
            </a:pPr>
            <a:r>
              <a:rPr lang="en-US" dirty="0"/>
              <a:t>Dendrite (receive signals from other neuron)</a:t>
            </a:r>
          </a:p>
          <a:p>
            <a:pPr marL="285750" indent="-285750">
              <a:buFont typeface="Arial" panose="020B0604020202020204" pitchFamily="34" charset="0"/>
              <a:buChar char="•"/>
            </a:pPr>
            <a:r>
              <a:rPr lang="en-US" dirty="0"/>
              <a:t>Axon (transmit signal output from one neuron to other)</a:t>
            </a:r>
          </a:p>
        </p:txBody>
      </p:sp>
    </p:spTree>
    <p:extLst>
      <p:ext uri="{BB962C8B-B14F-4D97-AF65-F5344CB8AC3E}">
        <p14:creationId xmlns:p14="http://schemas.microsoft.com/office/powerpoint/2010/main" val="13885921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2679F42-7089-FC59-4BC9-6DE90CAE4D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63800" y="1152313"/>
            <a:ext cx="7450667" cy="4553373"/>
          </a:xfrm>
          <a:prstGeom prst="rect">
            <a:avLst/>
          </a:prstGeom>
        </p:spPr>
      </p:pic>
    </p:spTree>
    <p:extLst>
      <p:ext uri="{BB962C8B-B14F-4D97-AF65-F5344CB8AC3E}">
        <p14:creationId xmlns:p14="http://schemas.microsoft.com/office/powerpoint/2010/main" val="7543918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2343A-9CB0-F2AD-EF62-5DEE3E97F956}"/>
              </a:ext>
            </a:extLst>
          </p:cNvPr>
          <p:cNvSpPr>
            <a:spLocks noGrp="1"/>
          </p:cNvSpPr>
          <p:nvPr>
            <p:ph type="title"/>
          </p:nvPr>
        </p:nvSpPr>
        <p:spPr>
          <a:xfrm>
            <a:off x="550862" y="498474"/>
            <a:ext cx="7960421" cy="754593"/>
          </a:xfrm>
        </p:spPr>
        <p:txBody>
          <a:bodyPr/>
          <a:lstStyle/>
          <a:p>
            <a:r>
              <a:rPr lang="en-US" dirty="0"/>
              <a:t>Data Preprocessing</a:t>
            </a:r>
          </a:p>
        </p:txBody>
      </p:sp>
      <p:pic>
        <p:nvPicPr>
          <p:cNvPr id="7" name="Picture 6">
            <a:extLst>
              <a:ext uri="{FF2B5EF4-FFF2-40B4-BE49-F238E27FC236}">
                <a16:creationId xmlns:a16="http://schemas.microsoft.com/office/drawing/2014/main" id="{7FF23BC7-8A7B-FBBF-42DE-D26970F29614}"/>
              </a:ext>
            </a:extLst>
          </p:cNvPr>
          <p:cNvPicPr>
            <a:picLocks noChangeAspect="1"/>
          </p:cNvPicPr>
          <p:nvPr/>
        </p:nvPicPr>
        <p:blipFill>
          <a:blip r:embed="rId3"/>
          <a:stretch>
            <a:fillRect/>
          </a:stretch>
        </p:blipFill>
        <p:spPr>
          <a:xfrm>
            <a:off x="1862402" y="2492662"/>
            <a:ext cx="8467196" cy="3970034"/>
          </a:xfrm>
          <a:prstGeom prst="rect">
            <a:avLst/>
          </a:prstGeom>
        </p:spPr>
      </p:pic>
      <p:sp>
        <p:nvSpPr>
          <p:cNvPr id="8" name="TextBox 7">
            <a:extLst>
              <a:ext uri="{FF2B5EF4-FFF2-40B4-BE49-F238E27FC236}">
                <a16:creationId xmlns:a16="http://schemas.microsoft.com/office/drawing/2014/main" id="{AFEEE43C-010B-C75A-CFEA-A1507D3EE774}"/>
              </a:ext>
            </a:extLst>
          </p:cNvPr>
          <p:cNvSpPr txBox="1"/>
          <p:nvPr/>
        </p:nvSpPr>
        <p:spPr>
          <a:xfrm>
            <a:off x="1151466" y="1390134"/>
            <a:ext cx="4944534" cy="923330"/>
          </a:xfrm>
          <a:prstGeom prst="rect">
            <a:avLst/>
          </a:prstGeom>
          <a:noFill/>
        </p:spPr>
        <p:txBody>
          <a:bodyPr wrap="square" rtlCol="0">
            <a:spAutoFit/>
          </a:bodyPr>
          <a:lstStyle/>
          <a:p>
            <a:pPr marL="285750" indent="-285750">
              <a:buFont typeface="Arial" panose="020B0604020202020204" pitchFamily="34" charset="0"/>
              <a:buChar char="•"/>
            </a:pPr>
            <a:r>
              <a:rPr lang="en-US" dirty="0"/>
              <a:t>Dependent (Target)  vs Independent Variable (feature)</a:t>
            </a:r>
          </a:p>
          <a:p>
            <a:pPr marL="285750" indent="-285750">
              <a:buFont typeface="Arial" panose="020B0604020202020204" pitchFamily="34" charset="0"/>
              <a:buChar char="•"/>
            </a:pPr>
            <a:r>
              <a:rPr lang="en-US" dirty="0"/>
              <a:t>Variable to exclude</a:t>
            </a:r>
          </a:p>
        </p:txBody>
      </p:sp>
    </p:spTree>
    <p:extLst>
      <p:ext uri="{BB962C8B-B14F-4D97-AF65-F5344CB8AC3E}">
        <p14:creationId xmlns:p14="http://schemas.microsoft.com/office/powerpoint/2010/main" val="652841706"/>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797783A8-901D-4F73-81D7-AA6841BEB3D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F49CD38-5B57-4682-9FCE-B9174068D0AE}">
  <ds:schemaRefs>
    <ds:schemaRef ds:uri="http://schemas.microsoft.com/sharepoint/v3/contenttype/forms"/>
  </ds:schemaRefs>
</ds:datastoreItem>
</file>

<file path=customXml/itemProps3.xml><?xml version="1.0" encoding="utf-8"?>
<ds:datastoreItem xmlns:ds="http://schemas.openxmlformats.org/officeDocument/2006/customXml" ds:itemID="{1F342EE1-43E5-4AFB-895D-B61B9656DC14}">
  <ds:schemaRefs>
    <ds:schemaRef ds:uri="http://schemas.microsoft.com/office/2006/documentManagement/types"/>
    <ds:schemaRef ds:uri="http://schemas.microsoft.com/sharepoint/v3"/>
    <ds:schemaRef ds:uri="http://purl.org/dc/dcmitype/"/>
    <ds:schemaRef ds:uri="http://purl.org/dc/elements/1.1/"/>
    <ds:schemaRef ds:uri="http://purl.org/dc/terms/"/>
    <ds:schemaRef ds:uri="http://schemas.microsoft.com/office/infopath/2007/PartnerControls"/>
    <ds:schemaRef ds:uri="http://schemas.microsoft.com/office/2006/metadata/properties"/>
    <ds:schemaRef ds:uri="http://www.w3.org/XML/1998/namespace"/>
    <ds:schemaRef ds:uri="http://schemas.openxmlformats.org/package/2006/metadata/core-properties"/>
    <ds:schemaRef ds:uri="230e9df3-be65-4c73-a93b-d1236ebd677e"/>
    <ds:schemaRef ds:uri="16c05727-aa75-4e4a-9b5f-8a80a1165891"/>
    <ds:schemaRef ds:uri="71af3243-3dd4-4a8d-8c0d-dd76da1f02a5"/>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3D float design</Template>
  <TotalTime>75</TotalTime>
  <Words>94</Words>
  <Application>Microsoft Office PowerPoint</Application>
  <PresentationFormat>Widescreen</PresentationFormat>
  <Paragraphs>16</Paragraphs>
  <Slides>6</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Gill Sans MT</vt:lpstr>
      <vt:lpstr>Walbaum Display</vt:lpstr>
      <vt:lpstr>3DFloatVTI</vt:lpstr>
      <vt:lpstr>Deep Learning</vt:lpstr>
      <vt:lpstr>Introduction</vt:lpstr>
      <vt:lpstr>PowerPoint Presentation</vt:lpstr>
      <vt:lpstr>Neuron</vt:lpstr>
      <vt:lpstr>PowerPoint Presentation</vt:lpstr>
      <vt:lpstr>Data Preprocessing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dc:title>
  <dc:creator>it's KaMrAn</dc:creator>
  <cp:lastModifiedBy>it's KaMrAn</cp:lastModifiedBy>
  <cp:revision>2</cp:revision>
  <dcterms:created xsi:type="dcterms:W3CDTF">2024-05-29T11:45:03Z</dcterms:created>
  <dcterms:modified xsi:type="dcterms:W3CDTF">2024-05-30T11:23:28Z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