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21"/>
  </p:notesMasterIdLst>
  <p:handoutMasterIdLst>
    <p:handoutMasterId r:id="rId22"/>
  </p:handoutMasterIdLst>
  <p:sldIdLst>
    <p:sldId id="271" r:id="rId4"/>
    <p:sldId id="328" r:id="rId5"/>
    <p:sldId id="329" r:id="rId6"/>
    <p:sldId id="330" r:id="rId7"/>
    <p:sldId id="282" r:id="rId8"/>
    <p:sldId id="331" r:id="rId9"/>
    <p:sldId id="261" r:id="rId10"/>
    <p:sldId id="332" r:id="rId11"/>
    <p:sldId id="333" r:id="rId12"/>
    <p:sldId id="311" r:id="rId13"/>
    <p:sldId id="335" r:id="rId14"/>
    <p:sldId id="336" r:id="rId15"/>
    <p:sldId id="334" r:id="rId16"/>
    <p:sldId id="337" r:id="rId17"/>
    <p:sldId id="338" r:id="rId18"/>
    <p:sldId id="339" r:id="rId19"/>
    <p:sldId id="342" r:id="rId20"/>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4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61" autoAdjust="0"/>
    <p:restoredTop sz="96196" autoAdjust="0"/>
  </p:normalViewPr>
  <p:slideViewPr>
    <p:cSldViewPr snapToGrid="0">
      <p:cViewPr varScale="1">
        <p:scale>
          <a:sx n="64" d="100"/>
          <a:sy n="64" d="100"/>
        </p:scale>
        <p:origin x="756" y="29"/>
      </p:cViewPr>
      <p:guideLst>
        <p:guide orient="horz" pos="2640"/>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D75A0A4-518F-48D4-84F1-3DC45E255F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E0BD4FD-FB6F-481F-B069-F42B98D8B3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B75742-7AAE-47DE-B133-CD0BB1D90670}" type="datetimeFigureOut">
              <a:rPr lang="en-US" smtClean="0"/>
              <a:t>12/11/2021</a:t>
            </a:fld>
            <a:endParaRPr lang="en-US"/>
          </a:p>
        </p:txBody>
      </p:sp>
      <p:sp>
        <p:nvSpPr>
          <p:cNvPr id="4" name="Footer Placeholder 3">
            <a:extLst>
              <a:ext uri="{FF2B5EF4-FFF2-40B4-BE49-F238E27FC236}">
                <a16:creationId xmlns:a16="http://schemas.microsoft.com/office/drawing/2014/main" id="{6C453BBD-785B-4BC4-AC52-D1D1BA4FA5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BCE4043-0CA1-4854-9D91-B4E994F73A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22F20B6-6FF5-45E0-A3EA-F826548D3FAA}" type="slidenum">
              <a:rPr lang="en-US" smtClean="0"/>
              <a:t>‹#›</a:t>
            </a:fld>
            <a:endParaRPr lang="en-US"/>
          </a:p>
        </p:txBody>
      </p:sp>
    </p:spTree>
    <p:extLst>
      <p:ext uri="{BB962C8B-B14F-4D97-AF65-F5344CB8AC3E}">
        <p14:creationId xmlns:p14="http://schemas.microsoft.com/office/powerpoint/2010/main" val="7481118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BAFEC3-B050-45E0-A459-0A4277F7B1C2}" type="datetimeFigureOut">
              <a:rPr lang="en-US" smtClean="0"/>
              <a:t>12/11/2021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13EE3B-20DA-4DBD-9D99-4E96D3BF51B8}" type="slidenum">
              <a:rPr lang="en-US" smtClean="0"/>
              <a:t>‹#›</a:t>
            </a:fld>
            <a:endParaRPr lang="en-US"/>
          </a:p>
        </p:txBody>
      </p:sp>
    </p:spTree>
    <p:extLst>
      <p:ext uri="{BB962C8B-B14F-4D97-AF65-F5344CB8AC3E}">
        <p14:creationId xmlns:p14="http://schemas.microsoft.com/office/powerpoint/2010/main" val="1722950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id="{9BE8C512-D044-417F-88C3-87EA35A37A75}"/>
              </a:ext>
            </a:extLst>
          </p:cNvPr>
          <p:cNvGrpSpPr/>
          <p:nvPr userDrawn="1"/>
        </p:nvGrpSpPr>
        <p:grpSpPr>
          <a:xfrm>
            <a:off x="5230606" y="1239951"/>
            <a:ext cx="1730789" cy="244549"/>
            <a:chOff x="435935" y="648585"/>
            <a:chExt cx="1730789" cy="244549"/>
          </a:xfrm>
        </p:grpSpPr>
        <p:sp>
          <p:nvSpPr>
            <p:cNvPr id="4" name="Oval 3">
              <a:extLst>
                <a:ext uri="{FF2B5EF4-FFF2-40B4-BE49-F238E27FC236}">
                  <a16:creationId xmlns:a16="http://schemas.microsoft.com/office/drawing/2014/main" id="{1B32F71F-C37B-40DB-AC1C-FAE4A97E435F}"/>
                </a:ext>
              </a:extLst>
            </p:cNvPr>
            <p:cNvSpPr/>
            <p:nvPr/>
          </p:nvSpPr>
          <p:spPr>
            <a:xfrm>
              <a:off x="435935" y="648585"/>
              <a:ext cx="244549" cy="244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172B89D-B1FF-4A2B-9A0B-7523468280B8}"/>
                </a:ext>
              </a:extLst>
            </p:cNvPr>
            <p:cNvSpPr/>
            <p:nvPr/>
          </p:nvSpPr>
          <p:spPr>
            <a:xfrm>
              <a:off x="733183" y="648585"/>
              <a:ext cx="244549" cy="2445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56C641A-8172-4B9C-81FC-825F522B8293}"/>
                </a:ext>
              </a:extLst>
            </p:cNvPr>
            <p:cNvSpPr/>
            <p:nvPr/>
          </p:nvSpPr>
          <p:spPr>
            <a:xfrm>
              <a:off x="1030431" y="648585"/>
              <a:ext cx="244549" cy="2445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AA96E59-0D3F-4A9F-8539-41D89B47EBC7}"/>
                </a:ext>
              </a:extLst>
            </p:cNvPr>
            <p:cNvSpPr/>
            <p:nvPr/>
          </p:nvSpPr>
          <p:spPr>
            <a:xfrm>
              <a:off x="1327679" y="648585"/>
              <a:ext cx="244549" cy="24454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B579CB6-2852-4EB9-AACE-21B5F38AFFDE}"/>
                </a:ext>
              </a:extLst>
            </p:cNvPr>
            <p:cNvSpPr/>
            <p:nvPr/>
          </p:nvSpPr>
          <p:spPr>
            <a:xfrm>
              <a:off x="1624927" y="648585"/>
              <a:ext cx="244549" cy="2445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1DF976F-1C48-4F1C-9A1C-DB5336449A41}"/>
                </a:ext>
              </a:extLst>
            </p:cNvPr>
            <p:cNvSpPr/>
            <p:nvPr/>
          </p:nvSpPr>
          <p:spPr>
            <a:xfrm>
              <a:off x="1922175" y="648585"/>
              <a:ext cx="244549" cy="2445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32057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0287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F80806DE-2C79-4003-BF1D-4EFCF94F9363}"/>
              </a:ext>
            </a:extLst>
          </p:cNvPr>
          <p:cNvSpPr>
            <a:spLocks noGrp="1"/>
          </p:cNvSpPr>
          <p:nvPr>
            <p:ph type="pic" sz="quarter" idx="43" hasCustomPrompt="1"/>
          </p:nvPr>
        </p:nvSpPr>
        <p:spPr>
          <a:xfrm>
            <a:off x="6676291" y="1261455"/>
            <a:ext cx="4334608" cy="4335090"/>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3" name="Block Arc 2">
            <a:extLst>
              <a:ext uri="{FF2B5EF4-FFF2-40B4-BE49-F238E27FC236}">
                <a16:creationId xmlns:a16="http://schemas.microsoft.com/office/drawing/2014/main" id="{C574AA1B-BBA5-4FCC-9508-18A72947EC62}"/>
              </a:ext>
            </a:extLst>
          </p:cNvPr>
          <p:cNvSpPr/>
          <p:nvPr userDrawn="1"/>
        </p:nvSpPr>
        <p:spPr>
          <a:xfrm>
            <a:off x="5972907" y="558312"/>
            <a:ext cx="5741377" cy="5741377"/>
          </a:xfrm>
          <a:prstGeom prst="blockArc">
            <a:avLst>
              <a:gd name="adj1" fmla="val 12381833"/>
              <a:gd name="adj2" fmla="val 9279677"/>
              <a:gd name="adj3" fmla="val 9208"/>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9720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F80806DE-2C79-4003-BF1D-4EFCF94F9363}"/>
              </a:ext>
            </a:extLst>
          </p:cNvPr>
          <p:cNvSpPr>
            <a:spLocks noGrp="1"/>
          </p:cNvSpPr>
          <p:nvPr>
            <p:ph type="pic" sz="quarter" idx="43" hasCustomPrompt="1"/>
          </p:nvPr>
        </p:nvSpPr>
        <p:spPr>
          <a:xfrm>
            <a:off x="2915949" y="0"/>
            <a:ext cx="4334608" cy="6858000"/>
          </a:xfrm>
          <a:prstGeom prst="rect">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1335224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F80806DE-2C79-4003-BF1D-4EFCF94F9363}"/>
              </a:ext>
            </a:extLst>
          </p:cNvPr>
          <p:cNvSpPr>
            <a:spLocks noGrp="1"/>
          </p:cNvSpPr>
          <p:nvPr>
            <p:ph type="pic" sz="quarter" idx="43" hasCustomPrompt="1"/>
          </p:nvPr>
        </p:nvSpPr>
        <p:spPr>
          <a:xfrm>
            <a:off x="0" y="0"/>
            <a:ext cx="12192000" cy="6858000"/>
          </a:xfrm>
          <a:prstGeom prst="rect">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1886741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FAB5EE6D-C3ED-45F9-A665-6FD680D4957E}"/>
              </a:ext>
            </a:extLst>
          </p:cNvPr>
          <p:cNvSpPr>
            <a:spLocks noGrp="1"/>
          </p:cNvSpPr>
          <p:nvPr>
            <p:ph type="pic" sz="quarter" idx="43" hasCustomPrompt="1"/>
          </p:nvPr>
        </p:nvSpPr>
        <p:spPr>
          <a:xfrm>
            <a:off x="5606908" y="1091076"/>
            <a:ext cx="6585092" cy="5766924"/>
          </a:xfrm>
          <a:custGeom>
            <a:avLst/>
            <a:gdLst>
              <a:gd name="connsiteX0" fmla="*/ 4201780 w 6585092"/>
              <a:gd name="connsiteY0" fmla="*/ 0 h 5766924"/>
              <a:gd name="connsiteX1" fmla="*/ 6551035 w 6585092"/>
              <a:gd name="connsiteY1" fmla="*/ 717678 h 5766924"/>
              <a:gd name="connsiteX2" fmla="*/ 6585092 w 6585092"/>
              <a:gd name="connsiteY2" fmla="*/ 741899 h 5766924"/>
              <a:gd name="connsiteX3" fmla="*/ 6585092 w 6585092"/>
              <a:gd name="connsiteY3" fmla="*/ 5766924 h 5766924"/>
              <a:gd name="connsiteX4" fmla="*/ 304204 w 6585092"/>
              <a:gd name="connsiteY4" fmla="*/ 5766924 h 5766924"/>
              <a:gd name="connsiteX5" fmla="*/ 188904 w 6585092"/>
              <a:gd name="connsiteY5" fmla="*/ 5451867 h 5766924"/>
              <a:gd name="connsiteX6" fmla="*/ 0 w 6585092"/>
              <a:gd name="connsiteY6" fmla="*/ 4202247 h 5766924"/>
              <a:gd name="connsiteX7" fmla="*/ 4201780 w 6585092"/>
              <a:gd name="connsiteY7" fmla="*/ 0 h 576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5092" h="5766924">
                <a:moveTo>
                  <a:pt x="4201780" y="0"/>
                </a:moveTo>
                <a:cubicBezTo>
                  <a:pt x="5071997" y="0"/>
                  <a:pt x="5880427" y="264574"/>
                  <a:pt x="6551035" y="717678"/>
                </a:cubicBezTo>
                <a:lnTo>
                  <a:pt x="6585092" y="741899"/>
                </a:lnTo>
                <a:lnTo>
                  <a:pt x="6585092" y="5766924"/>
                </a:lnTo>
                <a:lnTo>
                  <a:pt x="304204" y="5766924"/>
                </a:lnTo>
                <a:lnTo>
                  <a:pt x="188904" y="5451867"/>
                </a:lnTo>
                <a:cubicBezTo>
                  <a:pt x="66136" y="5057113"/>
                  <a:pt x="0" y="4637404"/>
                  <a:pt x="0" y="4202247"/>
                </a:cubicBezTo>
                <a:cubicBezTo>
                  <a:pt x="0" y="1881410"/>
                  <a:pt x="1881201" y="0"/>
                  <a:pt x="4201780" y="0"/>
                </a:cubicBezTo>
                <a:close/>
              </a:path>
            </a:pathLst>
          </a:custGeom>
          <a:solidFill>
            <a:schemeClr val="bg1">
              <a:lumMod val="95000"/>
            </a:schemeClr>
          </a:solidFill>
        </p:spPr>
        <p:txBody>
          <a:bodyPr wrap="square" anchor="ctr">
            <a:noAutofit/>
          </a:bodyP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392342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
        <p:nvSpPr>
          <p:cNvPr id="3" name="자유형: 도형 20">
            <a:extLst>
              <a:ext uri="{FF2B5EF4-FFF2-40B4-BE49-F238E27FC236}">
                <a16:creationId xmlns:a16="http://schemas.microsoft.com/office/drawing/2014/main" id="{BF03EB36-F8DB-4213-8EE1-9A5D29D92A5D}"/>
              </a:ext>
            </a:extLst>
          </p:cNvPr>
          <p:cNvSpPr/>
          <p:nvPr userDrawn="1"/>
        </p:nvSpPr>
        <p:spPr>
          <a:xfrm>
            <a:off x="7657923" y="96654"/>
            <a:ext cx="4534077" cy="6761346"/>
          </a:xfrm>
          <a:custGeom>
            <a:avLst/>
            <a:gdLst>
              <a:gd name="connsiteX0" fmla="*/ 1723219 w 4534077"/>
              <a:gd name="connsiteY0" fmla="*/ 0 h 6761346"/>
              <a:gd name="connsiteX1" fmla="*/ 4534077 w 4534077"/>
              <a:gd name="connsiteY1" fmla="*/ 0 h 6761346"/>
              <a:gd name="connsiteX2" fmla="*/ 4534077 w 4534077"/>
              <a:gd name="connsiteY2" fmla="*/ 1295823 h 6761346"/>
              <a:gd name="connsiteX3" fmla="*/ 4480264 w 4534077"/>
              <a:gd name="connsiteY3" fmla="*/ 1298541 h 6761346"/>
              <a:gd name="connsiteX4" fmla="*/ 2360823 w 4534077"/>
              <a:gd name="connsiteY4" fmla="*/ 3647174 h 6761346"/>
              <a:gd name="connsiteX5" fmla="*/ 4480264 w 4534077"/>
              <a:gd name="connsiteY5" fmla="*/ 5995808 h 6761346"/>
              <a:gd name="connsiteX6" fmla="*/ 4534077 w 4534077"/>
              <a:gd name="connsiteY6" fmla="*/ 5998525 h 6761346"/>
              <a:gd name="connsiteX7" fmla="*/ 4534077 w 4534077"/>
              <a:gd name="connsiteY7" fmla="*/ 6761346 h 6761346"/>
              <a:gd name="connsiteX8" fmla="*/ 1173253 w 4534077"/>
              <a:gd name="connsiteY8" fmla="*/ 6761346 h 6761346"/>
              <a:gd name="connsiteX9" fmla="*/ 1046818 w 4534077"/>
              <a:gd name="connsiteY9" fmla="*/ 6612154 h 6761346"/>
              <a:gd name="connsiteX10" fmla="*/ 0 w 4534077"/>
              <a:gd name="connsiteY10" fmla="*/ 3647174 h 6761346"/>
              <a:gd name="connsiteX11" fmla="*/ 1718241 w 4534077"/>
              <a:gd name="connsiteY11" fmla="*/ 3723 h 6761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34077" h="6761346">
                <a:moveTo>
                  <a:pt x="1723219" y="0"/>
                </a:moveTo>
                <a:lnTo>
                  <a:pt x="4534077" y="0"/>
                </a:lnTo>
                <a:lnTo>
                  <a:pt x="4534077" y="1295823"/>
                </a:lnTo>
                <a:lnTo>
                  <a:pt x="4480264" y="1298541"/>
                </a:lnTo>
                <a:cubicBezTo>
                  <a:pt x="3289805" y="1419438"/>
                  <a:pt x="2360823" y="2424819"/>
                  <a:pt x="2360823" y="3647174"/>
                </a:cubicBezTo>
                <a:cubicBezTo>
                  <a:pt x="2360823" y="4869531"/>
                  <a:pt x="3289805" y="5874910"/>
                  <a:pt x="4480264" y="5995808"/>
                </a:cubicBezTo>
                <a:lnTo>
                  <a:pt x="4534077" y="5998525"/>
                </a:lnTo>
                <a:lnTo>
                  <a:pt x="4534077" y="6761346"/>
                </a:lnTo>
                <a:lnTo>
                  <a:pt x="1173253" y="6761346"/>
                </a:lnTo>
                <a:lnTo>
                  <a:pt x="1046818" y="6612154"/>
                </a:lnTo>
                <a:cubicBezTo>
                  <a:pt x="392079" y="5801680"/>
                  <a:pt x="0" y="4770215"/>
                  <a:pt x="0" y="3647174"/>
                </a:cubicBezTo>
                <a:cubicBezTo>
                  <a:pt x="0" y="2180347"/>
                  <a:pt x="668868" y="869743"/>
                  <a:pt x="1718241" y="3723"/>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자유형: 도형 10">
            <a:extLst>
              <a:ext uri="{FF2B5EF4-FFF2-40B4-BE49-F238E27FC236}">
                <a16:creationId xmlns:a16="http://schemas.microsoft.com/office/drawing/2014/main" id="{19EE2DE6-3399-4B06-A339-C450004E0318}"/>
              </a:ext>
            </a:extLst>
          </p:cNvPr>
          <p:cNvSpPr/>
          <p:nvPr userDrawn="1"/>
        </p:nvSpPr>
        <p:spPr>
          <a:xfrm>
            <a:off x="0" y="1584376"/>
            <a:ext cx="2070840" cy="4141680"/>
          </a:xfrm>
          <a:custGeom>
            <a:avLst/>
            <a:gdLst>
              <a:gd name="connsiteX0" fmla="*/ 0 w 2070840"/>
              <a:gd name="connsiteY0" fmla="*/ 0 h 4141680"/>
              <a:gd name="connsiteX1" fmla="*/ 2070840 w 2070840"/>
              <a:gd name="connsiteY1" fmla="*/ 2070840 h 4141680"/>
              <a:gd name="connsiteX2" fmla="*/ 0 w 2070840"/>
              <a:gd name="connsiteY2" fmla="*/ 4141680 h 4141680"/>
            </a:gdLst>
            <a:ahLst/>
            <a:cxnLst>
              <a:cxn ang="0">
                <a:pos x="connsiteX0" y="connsiteY0"/>
              </a:cxn>
              <a:cxn ang="0">
                <a:pos x="connsiteX1" y="connsiteY1"/>
              </a:cxn>
              <a:cxn ang="0">
                <a:pos x="connsiteX2" y="connsiteY2"/>
              </a:cxn>
            </a:cxnLst>
            <a:rect l="l" t="t" r="r" b="b"/>
            <a:pathLst>
              <a:path w="2070840" h="4141680">
                <a:moveTo>
                  <a:pt x="0" y="0"/>
                </a:moveTo>
                <a:cubicBezTo>
                  <a:pt x="1143693" y="0"/>
                  <a:pt x="2070840" y="927147"/>
                  <a:pt x="2070840" y="2070840"/>
                </a:cubicBezTo>
                <a:cubicBezTo>
                  <a:pt x="2070840" y="3214533"/>
                  <a:pt x="1143693" y="4141680"/>
                  <a:pt x="0" y="414168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그림 개체 틀 7">
            <a:extLst>
              <a:ext uri="{FF2B5EF4-FFF2-40B4-BE49-F238E27FC236}">
                <a16:creationId xmlns:a16="http://schemas.microsoft.com/office/drawing/2014/main" id="{68880C8A-F236-42FC-BA91-6613B49080BD}"/>
              </a:ext>
            </a:extLst>
          </p:cNvPr>
          <p:cNvSpPr>
            <a:spLocks noGrp="1"/>
          </p:cNvSpPr>
          <p:nvPr>
            <p:ph type="pic" sz="quarter" idx="10" hasCustomPrompt="1"/>
          </p:nvPr>
        </p:nvSpPr>
        <p:spPr>
          <a:xfrm>
            <a:off x="7752806" y="0"/>
            <a:ext cx="4439195" cy="6858000"/>
          </a:xfrm>
          <a:custGeom>
            <a:avLst/>
            <a:gdLst>
              <a:gd name="connsiteX0" fmla="*/ 1620135 w 4439195"/>
              <a:gd name="connsiteY0" fmla="*/ 0 h 6858000"/>
              <a:gd name="connsiteX1" fmla="*/ 4439195 w 4439195"/>
              <a:gd name="connsiteY1" fmla="*/ 0 h 6858000"/>
              <a:gd name="connsiteX2" fmla="*/ 4439195 w 4439195"/>
              <a:gd name="connsiteY2" fmla="*/ 1209402 h 6858000"/>
              <a:gd name="connsiteX3" fmla="*/ 2219598 w 4439195"/>
              <a:gd name="connsiteY3" fmla="*/ 3428999 h 6858000"/>
              <a:gd name="connsiteX4" fmla="*/ 4439195 w 4439195"/>
              <a:gd name="connsiteY4" fmla="*/ 5648596 h 6858000"/>
              <a:gd name="connsiteX5" fmla="*/ 4439195 w 4439195"/>
              <a:gd name="connsiteY5" fmla="*/ 6858000 h 6858000"/>
              <a:gd name="connsiteX6" fmla="*/ 1620138 w 4439195"/>
              <a:gd name="connsiteY6" fmla="*/ 6858000 h 6858000"/>
              <a:gd name="connsiteX7" fmla="*/ 1615455 w 4439195"/>
              <a:gd name="connsiteY7" fmla="*/ 6854498 h 6858000"/>
              <a:gd name="connsiteX8" fmla="*/ 0 w 4439195"/>
              <a:gd name="connsiteY8" fmla="*/ 3428999 h 6858000"/>
              <a:gd name="connsiteX9" fmla="*/ 1615455 w 4439195"/>
              <a:gd name="connsiteY9" fmla="*/ 35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39195" h="6858000">
                <a:moveTo>
                  <a:pt x="1620135" y="0"/>
                </a:moveTo>
                <a:lnTo>
                  <a:pt x="4439195" y="0"/>
                </a:lnTo>
                <a:lnTo>
                  <a:pt x="4439195" y="1209402"/>
                </a:lnTo>
                <a:cubicBezTo>
                  <a:pt x="3213345" y="1209402"/>
                  <a:pt x="2219598" y="2203149"/>
                  <a:pt x="2219598" y="3428999"/>
                </a:cubicBezTo>
                <a:cubicBezTo>
                  <a:pt x="2219598" y="4654849"/>
                  <a:pt x="3213345" y="5648596"/>
                  <a:pt x="4439195" y="5648596"/>
                </a:cubicBezTo>
                <a:lnTo>
                  <a:pt x="4439195" y="6858000"/>
                </a:lnTo>
                <a:lnTo>
                  <a:pt x="1620138" y="6858000"/>
                </a:lnTo>
                <a:lnTo>
                  <a:pt x="1615455" y="6854498"/>
                </a:lnTo>
                <a:cubicBezTo>
                  <a:pt x="628856" y="6040284"/>
                  <a:pt x="0" y="4808080"/>
                  <a:pt x="0" y="3428999"/>
                </a:cubicBezTo>
                <a:cubicBezTo>
                  <a:pt x="0" y="2049918"/>
                  <a:pt x="628856" y="817714"/>
                  <a:pt x="1615455" y="3500"/>
                </a:cubicBez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6" name="그림 개체 틀 5">
            <a:extLst>
              <a:ext uri="{FF2B5EF4-FFF2-40B4-BE49-F238E27FC236}">
                <a16:creationId xmlns:a16="http://schemas.microsoft.com/office/drawing/2014/main" id="{5FF9DD3D-5695-43A7-816D-0EDB135232EB}"/>
              </a:ext>
            </a:extLst>
          </p:cNvPr>
          <p:cNvSpPr>
            <a:spLocks noGrp="1"/>
          </p:cNvSpPr>
          <p:nvPr>
            <p:ph type="pic" sz="quarter" idx="11" hasCustomPrompt="1"/>
          </p:nvPr>
        </p:nvSpPr>
        <p:spPr>
          <a:xfrm>
            <a:off x="0" y="1414808"/>
            <a:ext cx="2014192" cy="4028384"/>
          </a:xfrm>
          <a:custGeom>
            <a:avLst/>
            <a:gdLst>
              <a:gd name="connsiteX0" fmla="*/ 0 w 2014192"/>
              <a:gd name="connsiteY0" fmla="*/ 0 h 4028384"/>
              <a:gd name="connsiteX1" fmla="*/ 2014192 w 2014192"/>
              <a:gd name="connsiteY1" fmla="*/ 2014192 h 4028384"/>
              <a:gd name="connsiteX2" fmla="*/ 0 w 2014192"/>
              <a:gd name="connsiteY2" fmla="*/ 4028384 h 4028384"/>
            </a:gdLst>
            <a:ahLst/>
            <a:cxnLst>
              <a:cxn ang="0">
                <a:pos x="connsiteX0" y="connsiteY0"/>
              </a:cxn>
              <a:cxn ang="0">
                <a:pos x="connsiteX1" y="connsiteY1"/>
              </a:cxn>
              <a:cxn ang="0">
                <a:pos x="connsiteX2" y="connsiteY2"/>
              </a:cxn>
            </a:cxnLst>
            <a:rect l="l" t="t" r="r" b="b"/>
            <a:pathLst>
              <a:path w="2014192" h="4028384">
                <a:moveTo>
                  <a:pt x="0" y="0"/>
                </a:moveTo>
                <a:cubicBezTo>
                  <a:pt x="1112408" y="0"/>
                  <a:pt x="2014192" y="901784"/>
                  <a:pt x="2014192" y="2014192"/>
                </a:cubicBezTo>
                <a:cubicBezTo>
                  <a:pt x="2014192" y="3126600"/>
                  <a:pt x="1112408" y="4028384"/>
                  <a:pt x="0" y="4028384"/>
                </a:cubicBez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816173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accent4"/>
        </a:solidFill>
        <a:effectLst/>
      </p:bgPr>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6139D37-AEA2-4790-915D-16B5E32B1A16}"/>
              </a:ext>
            </a:extLst>
          </p:cNvPr>
          <p:cNvSpPr>
            <a:spLocks noGrp="1"/>
          </p:cNvSpPr>
          <p:nvPr>
            <p:ph type="pic" sz="quarter" idx="43" hasCustomPrompt="1"/>
          </p:nvPr>
        </p:nvSpPr>
        <p:spPr>
          <a:xfrm>
            <a:off x="539394" y="190071"/>
            <a:ext cx="11113212" cy="4304871"/>
          </a:xfrm>
          <a:custGeom>
            <a:avLst/>
            <a:gdLst>
              <a:gd name="connsiteX0" fmla="*/ 9955665 w 11113212"/>
              <a:gd name="connsiteY0" fmla="*/ 462337 h 4304871"/>
              <a:gd name="connsiteX1" fmla="*/ 10087637 w 11113212"/>
              <a:gd name="connsiteY1" fmla="*/ 488981 h 4304871"/>
              <a:gd name="connsiteX2" fmla="*/ 10131010 w 11113212"/>
              <a:gd name="connsiteY2" fmla="*/ 512523 h 4304871"/>
              <a:gd name="connsiteX3" fmla="*/ 10131010 w 11113212"/>
              <a:gd name="connsiteY3" fmla="*/ 2083238 h 4304871"/>
              <a:gd name="connsiteX4" fmla="*/ 10279949 w 11113212"/>
              <a:gd name="connsiteY4" fmla="*/ 2307934 h 4304871"/>
              <a:gd name="connsiteX5" fmla="*/ 10294712 w 11113212"/>
              <a:gd name="connsiteY5" fmla="*/ 2312517 h 4304871"/>
              <a:gd name="connsiteX6" fmla="*/ 10294712 w 11113212"/>
              <a:gd name="connsiteY6" fmla="*/ 3965824 h 4304871"/>
              <a:gd name="connsiteX7" fmla="*/ 9955665 w 11113212"/>
              <a:gd name="connsiteY7" fmla="*/ 4304871 h 4304871"/>
              <a:gd name="connsiteX8" fmla="*/ 9616618 w 11113212"/>
              <a:gd name="connsiteY8" fmla="*/ 3965824 h 4304871"/>
              <a:gd name="connsiteX9" fmla="*/ 9616618 w 11113212"/>
              <a:gd name="connsiteY9" fmla="*/ 2323644 h 4304871"/>
              <a:gd name="connsiteX10" fmla="*/ 9631498 w 11113212"/>
              <a:gd name="connsiteY10" fmla="*/ 2322144 h 4304871"/>
              <a:gd name="connsiteX11" fmla="*/ 9826212 w 11113212"/>
              <a:gd name="connsiteY11" fmla="*/ 2083238 h 4304871"/>
              <a:gd name="connsiteX12" fmla="*/ 9826212 w 11113212"/>
              <a:gd name="connsiteY12" fmla="*/ 488199 h 4304871"/>
              <a:gd name="connsiteX13" fmla="*/ 9887335 w 11113212"/>
              <a:gd name="connsiteY13" fmla="*/ 469225 h 4304871"/>
              <a:gd name="connsiteX14" fmla="*/ 9955665 w 11113212"/>
              <a:gd name="connsiteY14" fmla="*/ 462337 h 4304871"/>
              <a:gd name="connsiteX15" fmla="*/ 3544585 w 11113212"/>
              <a:gd name="connsiteY15" fmla="*/ 462337 h 4304871"/>
              <a:gd name="connsiteX16" fmla="*/ 3676558 w 11113212"/>
              <a:gd name="connsiteY16" fmla="*/ 488981 h 4304871"/>
              <a:gd name="connsiteX17" fmla="*/ 3710992 w 11113212"/>
              <a:gd name="connsiteY17" fmla="*/ 507672 h 4304871"/>
              <a:gd name="connsiteX18" fmla="*/ 3710992 w 11113212"/>
              <a:gd name="connsiteY18" fmla="*/ 2083238 h 4304871"/>
              <a:gd name="connsiteX19" fmla="*/ 3859931 w 11113212"/>
              <a:gd name="connsiteY19" fmla="*/ 2307934 h 4304871"/>
              <a:gd name="connsiteX20" fmla="*/ 3883633 w 11113212"/>
              <a:gd name="connsiteY20" fmla="*/ 2315292 h 4304871"/>
              <a:gd name="connsiteX21" fmla="*/ 3883633 w 11113212"/>
              <a:gd name="connsiteY21" fmla="*/ 3965824 h 4304871"/>
              <a:gd name="connsiteX22" fmla="*/ 3544585 w 11113212"/>
              <a:gd name="connsiteY22" fmla="*/ 4304871 h 4304871"/>
              <a:gd name="connsiteX23" fmla="*/ 3205539 w 11113212"/>
              <a:gd name="connsiteY23" fmla="*/ 3965824 h 4304871"/>
              <a:gd name="connsiteX24" fmla="*/ 3205539 w 11113212"/>
              <a:gd name="connsiteY24" fmla="*/ 2319548 h 4304871"/>
              <a:gd name="connsiteX25" fmla="*/ 3242953 w 11113212"/>
              <a:gd name="connsiteY25" fmla="*/ 2307934 h 4304871"/>
              <a:gd name="connsiteX26" fmla="*/ 3391891 w 11113212"/>
              <a:gd name="connsiteY26" fmla="*/ 2083238 h 4304871"/>
              <a:gd name="connsiteX27" fmla="*/ 3391891 w 11113212"/>
              <a:gd name="connsiteY27" fmla="*/ 500229 h 4304871"/>
              <a:gd name="connsiteX28" fmla="*/ 3412613 w 11113212"/>
              <a:gd name="connsiteY28" fmla="*/ 488981 h 4304871"/>
              <a:gd name="connsiteX29" fmla="*/ 3544585 w 11113212"/>
              <a:gd name="connsiteY29" fmla="*/ 462337 h 4304871"/>
              <a:gd name="connsiteX30" fmla="*/ 1941817 w 11113212"/>
              <a:gd name="connsiteY30" fmla="*/ 462337 h 4304871"/>
              <a:gd name="connsiteX31" fmla="*/ 2280864 w 11113212"/>
              <a:gd name="connsiteY31" fmla="*/ 801384 h 4304871"/>
              <a:gd name="connsiteX32" fmla="*/ 2280864 w 11113212"/>
              <a:gd name="connsiteY32" fmla="*/ 3965824 h 4304871"/>
              <a:gd name="connsiteX33" fmla="*/ 1941817 w 11113212"/>
              <a:gd name="connsiteY33" fmla="*/ 4304871 h 4304871"/>
              <a:gd name="connsiteX34" fmla="*/ 1602770 w 11113212"/>
              <a:gd name="connsiteY34" fmla="*/ 3965824 h 4304871"/>
              <a:gd name="connsiteX35" fmla="*/ 1602770 w 11113212"/>
              <a:gd name="connsiteY35" fmla="*/ 2320080 h 4304871"/>
              <a:gd name="connsiteX36" fmla="*/ 1641898 w 11113212"/>
              <a:gd name="connsiteY36" fmla="*/ 2307934 h 4304871"/>
              <a:gd name="connsiteX37" fmla="*/ 1790837 w 11113212"/>
              <a:gd name="connsiteY37" fmla="*/ 2083238 h 4304871"/>
              <a:gd name="connsiteX38" fmla="*/ 1790837 w 11113212"/>
              <a:gd name="connsiteY38" fmla="*/ 499298 h 4304871"/>
              <a:gd name="connsiteX39" fmla="*/ 1809845 w 11113212"/>
              <a:gd name="connsiteY39" fmla="*/ 488981 h 4304871"/>
              <a:gd name="connsiteX40" fmla="*/ 1941817 w 11113212"/>
              <a:gd name="connsiteY40" fmla="*/ 462337 h 4304871"/>
              <a:gd name="connsiteX41" fmla="*/ 339047 w 11113212"/>
              <a:gd name="connsiteY41" fmla="*/ 462337 h 4304871"/>
              <a:gd name="connsiteX42" fmla="*/ 471019 w 11113212"/>
              <a:gd name="connsiteY42" fmla="*/ 488981 h 4304871"/>
              <a:gd name="connsiteX43" fmla="*/ 503443 w 11113212"/>
              <a:gd name="connsiteY43" fmla="*/ 506580 h 4304871"/>
              <a:gd name="connsiteX44" fmla="*/ 503443 w 11113212"/>
              <a:gd name="connsiteY44" fmla="*/ 2083238 h 4304871"/>
              <a:gd name="connsiteX45" fmla="*/ 652382 w 11113212"/>
              <a:gd name="connsiteY45" fmla="*/ 2307934 h 4304871"/>
              <a:gd name="connsiteX46" fmla="*/ 678093 w 11113212"/>
              <a:gd name="connsiteY46" fmla="*/ 2315916 h 4304871"/>
              <a:gd name="connsiteX47" fmla="*/ 678093 w 11113212"/>
              <a:gd name="connsiteY47" fmla="*/ 3965824 h 4304871"/>
              <a:gd name="connsiteX48" fmla="*/ 339047 w 11113212"/>
              <a:gd name="connsiteY48" fmla="*/ 4304871 h 4304871"/>
              <a:gd name="connsiteX49" fmla="*/ 0 w 11113212"/>
              <a:gd name="connsiteY49" fmla="*/ 3965824 h 4304871"/>
              <a:gd name="connsiteX50" fmla="*/ 0 w 11113212"/>
              <a:gd name="connsiteY50" fmla="*/ 801384 h 4304871"/>
              <a:gd name="connsiteX51" fmla="*/ 339047 w 11113212"/>
              <a:gd name="connsiteY51" fmla="*/ 462337 h 4304871"/>
              <a:gd name="connsiteX52" fmla="*/ 8352895 w 11113212"/>
              <a:gd name="connsiteY52" fmla="*/ 462336 h 4304871"/>
              <a:gd name="connsiteX53" fmla="*/ 8484867 w 11113212"/>
              <a:gd name="connsiteY53" fmla="*/ 488980 h 4304871"/>
              <a:gd name="connsiteX54" fmla="*/ 8507997 w 11113212"/>
              <a:gd name="connsiteY54" fmla="*/ 501535 h 4304871"/>
              <a:gd name="connsiteX55" fmla="*/ 8507997 w 11113212"/>
              <a:gd name="connsiteY55" fmla="*/ 2083238 h 4304871"/>
              <a:gd name="connsiteX56" fmla="*/ 8656936 w 11113212"/>
              <a:gd name="connsiteY56" fmla="*/ 2307934 h 4304871"/>
              <a:gd name="connsiteX57" fmla="*/ 8691942 w 11113212"/>
              <a:gd name="connsiteY57" fmla="*/ 2318801 h 4304871"/>
              <a:gd name="connsiteX58" fmla="*/ 8691942 w 11113212"/>
              <a:gd name="connsiteY58" fmla="*/ 3965824 h 4304871"/>
              <a:gd name="connsiteX59" fmla="*/ 8352895 w 11113212"/>
              <a:gd name="connsiteY59" fmla="*/ 4304871 h 4304871"/>
              <a:gd name="connsiteX60" fmla="*/ 8013848 w 11113212"/>
              <a:gd name="connsiteY60" fmla="*/ 3965824 h 4304871"/>
              <a:gd name="connsiteX61" fmla="*/ 8013848 w 11113212"/>
              <a:gd name="connsiteY61" fmla="*/ 801383 h 4304871"/>
              <a:gd name="connsiteX62" fmla="*/ 8352895 w 11113212"/>
              <a:gd name="connsiteY62" fmla="*/ 462336 h 4304871"/>
              <a:gd name="connsiteX63" fmla="*/ 6750125 w 11113212"/>
              <a:gd name="connsiteY63" fmla="*/ 462336 h 4304871"/>
              <a:gd name="connsiteX64" fmla="*/ 6939689 w 11113212"/>
              <a:gd name="connsiteY64" fmla="*/ 520240 h 4304871"/>
              <a:gd name="connsiteX65" fmla="*/ 6951615 w 11113212"/>
              <a:gd name="connsiteY65" fmla="*/ 530080 h 4304871"/>
              <a:gd name="connsiteX66" fmla="*/ 6951615 w 11113212"/>
              <a:gd name="connsiteY66" fmla="*/ 2083238 h 4304871"/>
              <a:gd name="connsiteX67" fmla="*/ 7059131 w 11113212"/>
              <a:gd name="connsiteY67" fmla="*/ 2285451 h 4304871"/>
              <a:gd name="connsiteX68" fmla="*/ 7089172 w 11113212"/>
              <a:gd name="connsiteY68" fmla="*/ 2301757 h 4304871"/>
              <a:gd name="connsiteX69" fmla="*/ 7089172 w 11113212"/>
              <a:gd name="connsiteY69" fmla="*/ 3965824 h 4304871"/>
              <a:gd name="connsiteX70" fmla="*/ 6750125 w 11113212"/>
              <a:gd name="connsiteY70" fmla="*/ 4304871 h 4304871"/>
              <a:gd name="connsiteX71" fmla="*/ 6411078 w 11113212"/>
              <a:gd name="connsiteY71" fmla="*/ 3965824 h 4304871"/>
              <a:gd name="connsiteX72" fmla="*/ 6411078 w 11113212"/>
              <a:gd name="connsiteY72" fmla="*/ 2316362 h 4304871"/>
              <a:gd name="connsiteX73" fmla="*/ 6438228 w 11113212"/>
              <a:gd name="connsiteY73" fmla="*/ 2307934 h 4304871"/>
              <a:gd name="connsiteX74" fmla="*/ 6587166 w 11113212"/>
              <a:gd name="connsiteY74" fmla="*/ 2083238 h 4304871"/>
              <a:gd name="connsiteX75" fmla="*/ 6587166 w 11113212"/>
              <a:gd name="connsiteY75" fmla="*/ 505799 h 4304871"/>
              <a:gd name="connsiteX76" fmla="*/ 6618153 w 11113212"/>
              <a:gd name="connsiteY76" fmla="*/ 488980 h 4304871"/>
              <a:gd name="connsiteX77" fmla="*/ 6750125 w 11113212"/>
              <a:gd name="connsiteY77" fmla="*/ 462336 h 4304871"/>
              <a:gd name="connsiteX78" fmla="*/ 5147355 w 11113212"/>
              <a:gd name="connsiteY78" fmla="*/ 462336 h 4304871"/>
              <a:gd name="connsiteX79" fmla="*/ 5486402 w 11113212"/>
              <a:gd name="connsiteY79" fmla="*/ 801383 h 4304871"/>
              <a:gd name="connsiteX80" fmla="*/ 5486402 w 11113212"/>
              <a:gd name="connsiteY80" fmla="*/ 3965824 h 4304871"/>
              <a:gd name="connsiteX81" fmla="*/ 5147355 w 11113212"/>
              <a:gd name="connsiteY81" fmla="*/ 4304871 h 4304871"/>
              <a:gd name="connsiteX82" fmla="*/ 4808308 w 11113212"/>
              <a:gd name="connsiteY82" fmla="*/ 3965824 h 4304871"/>
              <a:gd name="connsiteX83" fmla="*/ 4808308 w 11113212"/>
              <a:gd name="connsiteY83" fmla="*/ 2321194 h 4304871"/>
              <a:gd name="connsiteX84" fmla="*/ 4851024 w 11113212"/>
              <a:gd name="connsiteY84" fmla="*/ 2307934 h 4304871"/>
              <a:gd name="connsiteX85" fmla="*/ 4999962 w 11113212"/>
              <a:gd name="connsiteY85" fmla="*/ 2083238 h 4304871"/>
              <a:gd name="connsiteX86" fmla="*/ 4999962 w 11113212"/>
              <a:gd name="connsiteY86" fmla="*/ 497350 h 4304871"/>
              <a:gd name="connsiteX87" fmla="*/ 5015383 w 11113212"/>
              <a:gd name="connsiteY87" fmla="*/ 488980 h 4304871"/>
              <a:gd name="connsiteX88" fmla="*/ 5147355 w 11113212"/>
              <a:gd name="connsiteY88" fmla="*/ 462336 h 4304871"/>
              <a:gd name="connsiteX89" fmla="*/ 2743202 w 11113212"/>
              <a:gd name="connsiteY89" fmla="*/ 61647 h 4304871"/>
              <a:gd name="connsiteX90" fmla="*/ 2875174 w 11113212"/>
              <a:gd name="connsiteY90" fmla="*/ 88291 h 4304871"/>
              <a:gd name="connsiteX91" fmla="*/ 2904172 w 11113212"/>
              <a:gd name="connsiteY91" fmla="*/ 104031 h 4304871"/>
              <a:gd name="connsiteX92" fmla="*/ 2904172 w 11113212"/>
              <a:gd name="connsiteY92" fmla="*/ 2083238 h 4304871"/>
              <a:gd name="connsiteX93" fmla="*/ 3053111 w 11113212"/>
              <a:gd name="connsiteY93" fmla="*/ 2307934 h 4304871"/>
              <a:gd name="connsiteX94" fmla="*/ 3082249 w 11113212"/>
              <a:gd name="connsiteY94" fmla="*/ 2316980 h 4304871"/>
              <a:gd name="connsiteX95" fmla="*/ 3082249 w 11113212"/>
              <a:gd name="connsiteY95" fmla="*/ 3565134 h 4304871"/>
              <a:gd name="connsiteX96" fmla="*/ 2743202 w 11113212"/>
              <a:gd name="connsiteY96" fmla="*/ 3904181 h 4304871"/>
              <a:gd name="connsiteX97" fmla="*/ 2404155 w 11113212"/>
              <a:gd name="connsiteY97" fmla="*/ 3565134 h 4304871"/>
              <a:gd name="connsiteX98" fmla="*/ 2404155 w 11113212"/>
              <a:gd name="connsiteY98" fmla="*/ 400694 h 4304871"/>
              <a:gd name="connsiteX99" fmla="*/ 2743202 w 11113212"/>
              <a:gd name="connsiteY99" fmla="*/ 61647 h 4304871"/>
              <a:gd name="connsiteX100" fmla="*/ 1140432 w 11113212"/>
              <a:gd name="connsiteY100" fmla="*/ 61647 h 4304871"/>
              <a:gd name="connsiteX101" fmla="*/ 1272404 w 11113212"/>
              <a:gd name="connsiteY101" fmla="*/ 88291 h 4304871"/>
              <a:gd name="connsiteX102" fmla="*/ 1303116 w 11113212"/>
              <a:gd name="connsiteY102" fmla="*/ 104961 h 4304871"/>
              <a:gd name="connsiteX103" fmla="*/ 1303116 w 11113212"/>
              <a:gd name="connsiteY103" fmla="*/ 2083238 h 4304871"/>
              <a:gd name="connsiteX104" fmla="*/ 1452055 w 11113212"/>
              <a:gd name="connsiteY104" fmla="*/ 2307934 h 4304871"/>
              <a:gd name="connsiteX105" fmla="*/ 1479479 w 11113212"/>
              <a:gd name="connsiteY105" fmla="*/ 2316447 h 4304871"/>
              <a:gd name="connsiteX106" fmla="*/ 1479479 w 11113212"/>
              <a:gd name="connsiteY106" fmla="*/ 3565134 h 4304871"/>
              <a:gd name="connsiteX107" fmla="*/ 1140432 w 11113212"/>
              <a:gd name="connsiteY107" fmla="*/ 3904181 h 4304871"/>
              <a:gd name="connsiteX108" fmla="*/ 801384 w 11113212"/>
              <a:gd name="connsiteY108" fmla="*/ 3565134 h 4304871"/>
              <a:gd name="connsiteX109" fmla="*/ 801384 w 11113212"/>
              <a:gd name="connsiteY109" fmla="*/ 2320612 h 4304871"/>
              <a:gd name="connsiteX110" fmla="*/ 842225 w 11113212"/>
              <a:gd name="connsiteY110" fmla="*/ 2307934 h 4304871"/>
              <a:gd name="connsiteX111" fmla="*/ 991163 w 11113212"/>
              <a:gd name="connsiteY111" fmla="*/ 2083238 h 4304871"/>
              <a:gd name="connsiteX112" fmla="*/ 991163 w 11113212"/>
              <a:gd name="connsiteY112" fmla="*/ 97679 h 4304871"/>
              <a:gd name="connsiteX113" fmla="*/ 1008460 w 11113212"/>
              <a:gd name="connsiteY113" fmla="*/ 88291 h 4304871"/>
              <a:gd name="connsiteX114" fmla="*/ 1140432 w 11113212"/>
              <a:gd name="connsiteY114" fmla="*/ 61647 h 4304871"/>
              <a:gd name="connsiteX115" fmla="*/ 9154280 w 11113212"/>
              <a:gd name="connsiteY115" fmla="*/ 61646 h 4304871"/>
              <a:gd name="connsiteX116" fmla="*/ 9286252 w 11113212"/>
              <a:gd name="connsiteY116" fmla="*/ 88290 h 4304871"/>
              <a:gd name="connsiteX117" fmla="*/ 9338492 w 11113212"/>
              <a:gd name="connsiteY117" fmla="*/ 116645 h 4304871"/>
              <a:gd name="connsiteX118" fmla="*/ 9338492 w 11113212"/>
              <a:gd name="connsiteY118" fmla="*/ 2083238 h 4304871"/>
              <a:gd name="connsiteX119" fmla="*/ 9487431 w 11113212"/>
              <a:gd name="connsiteY119" fmla="*/ 2307934 h 4304871"/>
              <a:gd name="connsiteX120" fmla="*/ 9493327 w 11113212"/>
              <a:gd name="connsiteY120" fmla="*/ 2309765 h 4304871"/>
              <a:gd name="connsiteX121" fmla="*/ 9493327 w 11113212"/>
              <a:gd name="connsiteY121" fmla="*/ 3565134 h 4304871"/>
              <a:gd name="connsiteX122" fmla="*/ 9154280 w 11113212"/>
              <a:gd name="connsiteY122" fmla="*/ 3904181 h 4304871"/>
              <a:gd name="connsiteX123" fmla="*/ 8815233 w 11113212"/>
              <a:gd name="connsiteY123" fmla="*/ 3565134 h 4304871"/>
              <a:gd name="connsiteX124" fmla="*/ 8815233 w 11113212"/>
              <a:gd name="connsiteY124" fmla="*/ 2317727 h 4304871"/>
              <a:gd name="connsiteX125" fmla="*/ 8846778 w 11113212"/>
              <a:gd name="connsiteY125" fmla="*/ 2307934 h 4304871"/>
              <a:gd name="connsiteX126" fmla="*/ 8995717 w 11113212"/>
              <a:gd name="connsiteY126" fmla="*/ 2083238 h 4304871"/>
              <a:gd name="connsiteX127" fmla="*/ 8995717 w 11113212"/>
              <a:gd name="connsiteY127" fmla="*/ 102723 h 4304871"/>
              <a:gd name="connsiteX128" fmla="*/ 9022308 w 11113212"/>
              <a:gd name="connsiteY128" fmla="*/ 88290 h 4304871"/>
              <a:gd name="connsiteX129" fmla="*/ 9154280 w 11113212"/>
              <a:gd name="connsiteY129" fmla="*/ 61646 h 4304871"/>
              <a:gd name="connsiteX130" fmla="*/ 7551510 w 11113212"/>
              <a:gd name="connsiteY130" fmla="*/ 61646 h 4304871"/>
              <a:gd name="connsiteX131" fmla="*/ 7890557 w 11113212"/>
              <a:gd name="connsiteY131" fmla="*/ 400693 h 4304871"/>
              <a:gd name="connsiteX132" fmla="*/ 7890557 w 11113212"/>
              <a:gd name="connsiteY132" fmla="*/ 3565134 h 4304871"/>
              <a:gd name="connsiteX133" fmla="*/ 7551510 w 11113212"/>
              <a:gd name="connsiteY133" fmla="*/ 3904181 h 4304871"/>
              <a:gd name="connsiteX134" fmla="*/ 7212463 w 11113212"/>
              <a:gd name="connsiteY134" fmla="*/ 3565134 h 4304871"/>
              <a:gd name="connsiteX135" fmla="*/ 7212463 w 11113212"/>
              <a:gd name="connsiteY135" fmla="*/ 2325386 h 4304871"/>
              <a:gd name="connsiteX136" fmla="*/ 7244621 w 11113212"/>
              <a:gd name="connsiteY136" fmla="*/ 2322144 h 4304871"/>
              <a:gd name="connsiteX137" fmla="*/ 7439335 w 11113212"/>
              <a:gd name="connsiteY137" fmla="*/ 2083238 h 4304871"/>
              <a:gd name="connsiteX138" fmla="*/ 7439335 w 11113212"/>
              <a:gd name="connsiteY138" fmla="*/ 82145 h 4304871"/>
              <a:gd name="connsiteX139" fmla="*/ 7483180 w 11113212"/>
              <a:gd name="connsiteY139" fmla="*/ 68534 h 4304871"/>
              <a:gd name="connsiteX140" fmla="*/ 7551510 w 11113212"/>
              <a:gd name="connsiteY140" fmla="*/ 61646 h 4304871"/>
              <a:gd name="connsiteX141" fmla="*/ 5948740 w 11113212"/>
              <a:gd name="connsiteY141" fmla="*/ 61646 h 4304871"/>
              <a:gd name="connsiteX142" fmla="*/ 6080712 w 11113212"/>
              <a:gd name="connsiteY142" fmla="*/ 88290 h 4304871"/>
              <a:gd name="connsiteX143" fmla="*/ 6099446 w 11113212"/>
              <a:gd name="connsiteY143" fmla="*/ 98459 h 4304871"/>
              <a:gd name="connsiteX144" fmla="*/ 6099446 w 11113212"/>
              <a:gd name="connsiteY144" fmla="*/ 2083238 h 4304871"/>
              <a:gd name="connsiteX145" fmla="*/ 6248385 w 11113212"/>
              <a:gd name="connsiteY145" fmla="*/ 2307934 h 4304871"/>
              <a:gd name="connsiteX146" fmla="*/ 6287787 w 11113212"/>
              <a:gd name="connsiteY146" fmla="*/ 2320166 h 4304871"/>
              <a:gd name="connsiteX147" fmla="*/ 6287787 w 11113212"/>
              <a:gd name="connsiteY147" fmla="*/ 3565134 h 4304871"/>
              <a:gd name="connsiteX148" fmla="*/ 5948740 w 11113212"/>
              <a:gd name="connsiteY148" fmla="*/ 3904181 h 4304871"/>
              <a:gd name="connsiteX149" fmla="*/ 5609693 w 11113212"/>
              <a:gd name="connsiteY149" fmla="*/ 3565134 h 4304871"/>
              <a:gd name="connsiteX150" fmla="*/ 5609693 w 11113212"/>
              <a:gd name="connsiteY150" fmla="*/ 400693 h 4304871"/>
              <a:gd name="connsiteX151" fmla="*/ 5948740 w 11113212"/>
              <a:gd name="connsiteY151" fmla="*/ 61646 h 4304871"/>
              <a:gd name="connsiteX152" fmla="*/ 4345970 w 11113212"/>
              <a:gd name="connsiteY152" fmla="*/ 61646 h 4304871"/>
              <a:gd name="connsiteX153" fmla="*/ 4477943 w 11113212"/>
              <a:gd name="connsiteY153" fmla="*/ 88290 h 4304871"/>
              <a:gd name="connsiteX154" fmla="*/ 4512242 w 11113212"/>
              <a:gd name="connsiteY154" fmla="*/ 106908 h 4304871"/>
              <a:gd name="connsiteX155" fmla="*/ 4512242 w 11113212"/>
              <a:gd name="connsiteY155" fmla="*/ 2083238 h 4304871"/>
              <a:gd name="connsiteX156" fmla="*/ 4661181 w 11113212"/>
              <a:gd name="connsiteY156" fmla="*/ 2307934 h 4304871"/>
              <a:gd name="connsiteX157" fmla="*/ 4685017 w 11113212"/>
              <a:gd name="connsiteY157" fmla="*/ 2315334 h 4304871"/>
              <a:gd name="connsiteX158" fmla="*/ 4685017 w 11113212"/>
              <a:gd name="connsiteY158" fmla="*/ 3565134 h 4304871"/>
              <a:gd name="connsiteX159" fmla="*/ 4345970 w 11113212"/>
              <a:gd name="connsiteY159" fmla="*/ 3904181 h 4304871"/>
              <a:gd name="connsiteX160" fmla="*/ 4006923 w 11113212"/>
              <a:gd name="connsiteY160" fmla="*/ 3565134 h 4304871"/>
              <a:gd name="connsiteX161" fmla="*/ 4006923 w 11113212"/>
              <a:gd name="connsiteY161" fmla="*/ 2321236 h 4304871"/>
              <a:gd name="connsiteX162" fmla="*/ 4049774 w 11113212"/>
              <a:gd name="connsiteY162" fmla="*/ 2307934 h 4304871"/>
              <a:gd name="connsiteX163" fmla="*/ 4198712 w 11113212"/>
              <a:gd name="connsiteY163" fmla="*/ 2083238 h 4304871"/>
              <a:gd name="connsiteX164" fmla="*/ 4198712 w 11113212"/>
              <a:gd name="connsiteY164" fmla="*/ 96587 h 4304871"/>
              <a:gd name="connsiteX165" fmla="*/ 4213998 w 11113212"/>
              <a:gd name="connsiteY165" fmla="*/ 88290 h 4304871"/>
              <a:gd name="connsiteX166" fmla="*/ 4345970 w 11113212"/>
              <a:gd name="connsiteY166" fmla="*/ 61646 h 4304871"/>
              <a:gd name="connsiteX167" fmla="*/ 10774166 w 11113212"/>
              <a:gd name="connsiteY167" fmla="*/ 0 h 4304871"/>
              <a:gd name="connsiteX168" fmla="*/ 11113212 w 11113212"/>
              <a:gd name="connsiteY168" fmla="*/ 339046 h 4304871"/>
              <a:gd name="connsiteX169" fmla="*/ 11113212 w 11113212"/>
              <a:gd name="connsiteY169" fmla="*/ 3578343 h 4304871"/>
              <a:gd name="connsiteX170" fmla="*/ 10774166 w 11113212"/>
              <a:gd name="connsiteY170" fmla="*/ 3917389 h 4304871"/>
              <a:gd name="connsiteX171" fmla="*/ 10435120 w 11113212"/>
              <a:gd name="connsiteY171" fmla="*/ 3578343 h 4304871"/>
              <a:gd name="connsiteX172" fmla="*/ 10435120 w 11113212"/>
              <a:gd name="connsiteY172" fmla="*/ 2318697 h 4304871"/>
              <a:gd name="connsiteX173" fmla="*/ 10469791 w 11113212"/>
              <a:gd name="connsiteY173" fmla="*/ 2307934 h 4304871"/>
              <a:gd name="connsiteX174" fmla="*/ 10618730 w 11113212"/>
              <a:gd name="connsiteY174" fmla="*/ 2083238 h 4304871"/>
              <a:gd name="connsiteX175" fmla="*/ 10618730 w 11113212"/>
              <a:gd name="connsiteY175" fmla="*/ 39380 h 4304871"/>
              <a:gd name="connsiteX176" fmla="*/ 10642194 w 11113212"/>
              <a:gd name="connsiteY176" fmla="*/ 26644 h 4304871"/>
              <a:gd name="connsiteX177" fmla="*/ 10774166 w 11113212"/>
              <a:gd name="connsiteY177" fmla="*/ 0 h 4304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11113212" h="4304871">
                <a:moveTo>
                  <a:pt x="9955665" y="462337"/>
                </a:moveTo>
                <a:cubicBezTo>
                  <a:pt x="10002477" y="462337"/>
                  <a:pt x="10047074" y="471824"/>
                  <a:pt x="10087637" y="488981"/>
                </a:cubicBezTo>
                <a:lnTo>
                  <a:pt x="10131010" y="512523"/>
                </a:lnTo>
                <a:lnTo>
                  <a:pt x="10131010" y="2083238"/>
                </a:lnTo>
                <a:cubicBezTo>
                  <a:pt x="10131010" y="2184248"/>
                  <a:pt x="10192424" y="2270914"/>
                  <a:pt x="10279949" y="2307934"/>
                </a:cubicBezTo>
                <a:lnTo>
                  <a:pt x="10294712" y="2312517"/>
                </a:lnTo>
                <a:lnTo>
                  <a:pt x="10294712" y="3965824"/>
                </a:lnTo>
                <a:cubicBezTo>
                  <a:pt x="10294712" y="4153074"/>
                  <a:pt x="10142915" y="4304871"/>
                  <a:pt x="9955665" y="4304871"/>
                </a:cubicBezTo>
                <a:cubicBezTo>
                  <a:pt x="9768415" y="4304871"/>
                  <a:pt x="9616618" y="4153074"/>
                  <a:pt x="9616618" y="3965824"/>
                </a:cubicBezTo>
                <a:lnTo>
                  <a:pt x="9616618" y="2323644"/>
                </a:lnTo>
                <a:lnTo>
                  <a:pt x="9631498" y="2322144"/>
                </a:lnTo>
                <a:cubicBezTo>
                  <a:pt x="9742621" y="2299405"/>
                  <a:pt x="9826212" y="2201083"/>
                  <a:pt x="9826212" y="2083238"/>
                </a:cubicBezTo>
                <a:lnTo>
                  <a:pt x="9826212" y="488199"/>
                </a:lnTo>
                <a:lnTo>
                  <a:pt x="9887335" y="469225"/>
                </a:lnTo>
                <a:cubicBezTo>
                  <a:pt x="9909406" y="464709"/>
                  <a:pt x="9932259" y="462337"/>
                  <a:pt x="9955665" y="462337"/>
                </a:cubicBezTo>
                <a:close/>
                <a:moveTo>
                  <a:pt x="3544585" y="462337"/>
                </a:moveTo>
                <a:cubicBezTo>
                  <a:pt x="3591398" y="462337"/>
                  <a:pt x="3635995" y="471824"/>
                  <a:pt x="3676558" y="488981"/>
                </a:cubicBezTo>
                <a:lnTo>
                  <a:pt x="3710992" y="507672"/>
                </a:lnTo>
                <a:lnTo>
                  <a:pt x="3710992" y="2083238"/>
                </a:lnTo>
                <a:cubicBezTo>
                  <a:pt x="3710992" y="2184248"/>
                  <a:pt x="3772406" y="2270914"/>
                  <a:pt x="3859931" y="2307934"/>
                </a:cubicBezTo>
                <a:lnTo>
                  <a:pt x="3883633" y="2315292"/>
                </a:lnTo>
                <a:lnTo>
                  <a:pt x="3883633" y="3965824"/>
                </a:lnTo>
                <a:cubicBezTo>
                  <a:pt x="3883633" y="4153074"/>
                  <a:pt x="3731835" y="4304871"/>
                  <a:pt x="3544585" y="4304871"/>
                </a:cubicBezTo>
                <a:cubicBezTo>
                  <a:pt x="3357335" y="4304871"/>
                  <a:pt x="3205539" y="4153074"/>
                  <a:pt x="3205539" y="3965824"/>
                </a:cubicBezTo>
                <a:lnTo>
                  <a:pt x="3205539" y="2319548"/>
                </a:lnTo>
                <a:lnTo>
                  <a:pt x="3242953" y="2307934"/>
                </a:lnTo>
                <a:cubicBezTo>
                  <a:pt x="3330478" y="2270914"/>
                  <a:pt x="3391891" y="2184248"/>
                  <a:pt x="3391891" y="2083238"/>
                </a:cubicBezTo>
                <a:lnTo>
                  <a:pt x="3391891" y="500229"/>
                </a:lnTo>
                <a:lnTo>
                  <a:pt x="3412613" y="488981"/>
                </a:lnTo>
                <a:cubicBezTo>
                  <a:pt x="3453176" y="471824"/>
                  <a:pt x="3497773" y="462337"/>
                  <a:pt x="3544585" y="462337"/>
                </a:cubicBezTo>
                <a:close/>
                <a:moveTo>
                  <a:pt x="1941817" y="462337"/>
                </a:moveTo>
                <a:cubicBezTo>
                  <a:pt x="2129067" y="462337"/>
                  <a:pt x="2280864" y="614134"/>
                  <a:pt x="2280864" y="801384"/>
                </a:cubicBezTo>
                <a:lnTo>
                  <a:pt x="2280864" y="3965824"/>
                </a:lnTo>
                <a:cubicBezTo>
                  <a:pt x="2280864" y="4153074"/>
                  <a:pt x="2129067" y="4304871"/>
                  <a:pt x="1941817" y="4304871"/>
                </a:cubicBezTo>
                <a:cubicBezTo>
                  <a:pt x="1754567" y="4304871"/>
                  <a:pt x="1602770" y="4153074"/>
                  <a:pt x="1602770" y="3965824"/>
                </a:cubicBezTo>
                <a:lnTo>
                  <a:pt x="1602770" y="2320080"/>
                </a:lnTo>
                <a:lnTo>
                  <a:pt x="1641898" y="2307934"/>
                </a:lnTo>
                <a:cubicBezTo>
                  <a:pt x="1729423" y="2270914"/>
                  <a:pt x="1790837" y="2184248"/>
                  <a:pt x="1790837" y="2083238"/>
                </a:cubicBezTo>
                <a:lnTo>
                  <a:pt x="1790837" y="499298"/>
                </a:lnTo>
                <a:lnTo>
                  <a:pt x="1809845" y="488981"/>
                </a:lnTo>
                <a:cubicBezTo>
                  <a:pt x="1850408" y="471824"/>
                  <a:pt x="1895005" y="462337"/>
                  <a:pt x="1941817" y="462337"/>
                </a:cubicBezTo>
                <a:close/>
                <a:moveTo>
                  <a:pt x="339047" y="462337"/>
                </a:moveTo>
                <a:cubicBezTo>
                  <a:pt x="385860" y="462337"/>
                  <a:pt x="430456" y="471824"/>
                  <a:pt x="471019" y="488981"/>
                </a:cubicBezTo>
                <a:lnTo>
                  <a:pt x="503443" y="506580"/>
                </a:lnTo>
                <a:lnTo>
                  <a:pt x="503443" y="2083238"/>
                </a:lnTo>
                <a:cubicBezTo>
                  <a:pt x="503443" y="2184248"/>
                  <a:pt x="564857" y="2270914"/>
                  <a:pt x="652382" y="2307934"/>
                </a:cubicBezTo>
                <a:lnTo>
                  <a:pt x="678093" y="2315916"/>
                </a:lnTo>
                <a:lnTo>
                  <a:pt x="678093" y="3965824"/>
                </a:lnTo>
                <a:cubicBezTo>
                  <a:pt x="678093" y="4153074"/>
                  <a:pt x="526297" y="4304871"/>
                  <a:pt x="339047" y="4304871"/>
                </a:cubicBezTo>
                <a:cubicBezTo>
                  <a:pt x="151797" y="4304871"/>
                  <a:pt x="0" y="4153074"/>
                  <a:pt x="0" y="3965824"/>
                </a:cubicBezTo>
                <a:lnTo>
                  <a:pt x="0" y="801384"/>
                </a:lnTo>
                <a:cubicBezTo>
                  <a:pt x="0" y="614134"/>
                  <a:pt x="151797" y="462337"/>
                  <a:pt x="339047" y="462337"/>
                </a:cubicBezTo>
                <a:close/>
                <a:moveTo>
                  <a:pt x="8352895" y="462336"/>
                </a:moveTo>
                <a:cubicBezTo>
                  <a:pt x="8399707" y="462336"/>
                  <a:pt x="8444304" y="471823"/>
                  <a:pt x="8484867" y="488980"/>
                </a:cubicBezTo>
                <a:lnTo>
                  <a:pt x="8507997" y="501535"/>
                </a:lnTo>
                <a:lnTo>
                  <a:pt x="8507997" y="2083238"/>
                </a:lnTo>
                <a:cubicBezTo>
                  <a:pt x="8507997" y="2184248"/>
                  <a:pt x="8569411" y="2270914"/>
                  <a:pt x="8656936" y="2307934"/>
                </a:cubicBezTo>
                <a:lnTo>
                  <a:pt x="8691942" y="2318801"/>
                </a:lnTo>
                <a:lnTo>
                  <a:pt x="8691942" y="3965824"/>
                </a:lnTo>
                <a:cubicBezTo>
                  <a:pt x="8691942" y="4153074"/>
                  <a:pt x="8540145" y="4304871"/>
                  <a:pt x="8352895" y="4304871"/>
                </a:cubicBezTo>
                <a:cubicBezTo>
                  <a:pt x="8165645" y="4304871"/>
                  <a:pt x="8013848" y="4153074"/>
                  <a:pt x="8013848" y="3965824"/>
                </a:cubicBezTo>
                <a:lnTo>
                  <a:pt x="8013848" y="801383"/>
                </a:lnTo>
                <a:cubicBezTo>
                  <a:pt x="8013848" y="614133"/>
                  <a:pt x="8165645" y="462336"/>
                  <a:pt x="8352895" y="462336"/>
                </a:cubicBezTo>
                <a:close/>
                <a:moveTo>
                  <a:pt x="6750125" y="462336"/>
                </a:moveTo>
                <a:cubicBezTo>
                  <a:pt x="6820344" y="462336"/>
                  <a:pt x="6885577" y="483683"/>
                  <a:pt x="6939689" y="520240"/>
                </a:cubicBezTo>
                <a:lnTo>
                  <a:pt x="6951615" y="530080"/>
                </a:lnTo>
                <a:lnTo>
                  <a:pt x="6951615" y="2083238"/>
                </a:lnTo>
                <a:cubicBezTo>
                  <a:pt x="6951615" y="2167413"/>
                  <a:pt x="6994264" y="2241627"/>
                  <a:pt x="7059131" y="2285451"/>
                </a:cubicBezTo>
                <a:lnTo>
                  <a:pt x="7089172" y="2301757"/>
                </a:lnTo>
                <a:lnTo>
                  <a:pt x="7089172" y="3965824"/>
                </a:lnTo>
                <a:cubicBezTo>
                  <a:pt x="7089172" y="4153074"/>
                  <a:pt x="6937375" y="4304871"/>
                  <a:pt x="6750125" y="4304871"/>
                </a:cubicBezTo>
                <a:cubicBezTo>
                  <a:pt x="6562875" y="4304871"/>
                  <a:pt x="6411078" y="4153074"/>
                  <a:pt x="6411078" y="3965824"/>
                </a:cubicBezTo>
                <a:lnTo>
                  <a:pt x="6411078" y="2316362"/>
                </a:lnTo>
                <a:lnTo>
                  <a:pt x="6438228" y="2307934"/>
                </a:lnTo>
                <a:cubicBezTo>
                  <a:pt x="6525752" y="2270914"/>
                  <a:pt x="6587166" y="2184248"/>
                  <a:pt x="6587166" y="2083238"/>
                </a:cubicBezTo>
                <a:lnTo>
                  <a:pt x="6587166" y="505799"/>
                </a:lnTo>
                <a:lnTo>
                  <a:pt x="6618153" y="488980"/>
                </a:lnTo>
                <a:cubicBezTo>
                  <a:pt x="6658716" y="471823"/>
                  <a:pt x="6703313" y="462336"/>
                  <a:pt x="6750125" y="462336"/>
                </a:cubicBezTo>
                <a:close/>
                <a:moveTo>
                  <a:pt x="5147355" y="462336"/>
                </a:moveTo>
                <a:cubicBezTo>
                  <a:pt x="5334605" y="462336"/>
                  <a:pt x="5486402" y="614133"/>
                  <a:pt x="5486402" y="801383"/>
                </a:cubicBezTo>
                <a:lnTo>
                  <a:pt x="5486402" y="3965824"/>
                </a:lnTo>
                <a:cubicBezTo>
                  <a:pt x="5486402" y="4153074"/>
                  <a:pt x="5334605" y="4304871"/>
                  <a:pt x="5147355" y="4304871"/>
                </a:cubicBezTo>
                <a:cubicBezTo>
                  <a:pt x="4960105" y="4304871"/>
                  <a:pt x="4808308" y="4153074"/>
                  <a:pt x="4808308" y="3965824"/>
                </a:cubicBezTo>
                <a:lnTo>
                  <a:pt x="4808308" y="2321194"/>
                </a:lnTo>
                <a:lnTo>
                  <a:pt x="4851024" y="2307934"/>
                </a:lnTo>
                <a:cubicBezTo>
                  <a:pt x="4938549" y="2270914"/>
                  <a:pt x="4999962" y="2184248"/>
                  <a:pt x="4999962" y="2083238"/>
                </a:cubicBezTo>
                <a:lnTo>
                  <a:pt x="4999962" y="497350"/>
                </a:lnTo>
                <a:lnTo>
                  <a:pt x="5015383" y="488980"/>
                </a:lnTo>
                <a:cubicBezTo>
                  <a:pt x="5055946" y="471823"/>
                  <a:pt x="5100543" y="462336"/>
                  <a:pt x="5147355" y="462336"/>
                </a:cubicBezTo>
                <a:close/>
                <a:moveTo>
                  <a:pt x="2743202" y="61647"/>
                </a:moveTo>
                <a:cubicBezTo>
                  <a:pt x="2790015" y="61647"/>
                  <a:pt x="2834611" y="71134"/>
                  <a:pt x="2875174" y="88291"/>
                </a:cubicBezTo>
                <a:lnTo>
                  <a:pt x="2904172" y="104031"/>
                </a:lnTo>
                <a:lnTo>
                  <a:pt x="2904172" y="2083238"/>
                </a:lnTo>
                <a:cubicBezTo>
                  <a:pt x="2904172" y="2184248"/>
                  <a:pt x="2965586" y="2270914"/>
                  <a:pt x="3053111" y="2307934"/>
                </a:cubicBezTo>
                <a:lnTo>
                  <a:pt x="3082249" y="2316980"/>
                </a:lnTo>
                <a:lnTo>
                  <a:pt x="3082249" y="3565134"/>
                </a:lnTo>
                <a:cubicBezTo>
                  <a:pt x="3082249" y="3752384"/>
                  <a:pt x="2930452" y="3904181"/>
                  <a:pt x="2743202" y="3904181"/>
                </a:cubicBezTo>
                <a:cubicBezTo>
                  <a:pt x="2555952" y="3904181"/>
                  <a:pt x="2404155" y="3752384"/>
                  <a:pt x="2404155" y="3565134"/>
                </a:cubicBezTo>
                <a:lnTo>
                  <a:pt x="2404155" y="400694"/>
                </a:lnTo>
                <a:cubicBezTo>
                  <a:pt x="2404155" y="213444"/>
                  <a:pt x="2555952" y="61647"/>
                  <a:pt x="2743202" y="61647"/>
                </a:cubicBezTo>
                <a:close/>
                <a:moveTo>
                  <a:pt x="1140432" y="61647"/>
                </a:moveTo>
                <a:cubicBezTo>
                  <a:pt x="1187245" y="61647"/>
                  <a:pt x="1231842" y="71134"/>
                  <a:pt x="1272404" y="88291"/>
                </a:cubicBezTo>
                <a:lnTo>
                  <a:pt x="1303116" y="104961"/>
                </a:lnTo>
                <a:lnTo>
                  <a:pt x="1303116" y="2083238"/>
                </a:lnTo>
                <a:cubicBezTo>
                  <a:pt x="1303116" y="2184248"/>
                  <a:pt x="1364531" y="2270914"/>
                  <a:pt x="1452055" y="2307934"/>
                </a:cubicBezTo>
                <a:lnTo>
                  <a:pt x="1479479" y="2316447"/>
                </a:lnTo>
                <a:lnTo>
                  <a:pt x="1479479" y="3565134"/>
                </a:lnTo>
                <a:cubicBezTo>
                  <a:pt x="1479479" y="3752384"/>
                  <a:pt x="1327682" y="3904181"/>
                  <a:pt x="1140432" y="3904181"/>
                </a:cubicBezTo>
                <a:cubicBezTo>
                  <a:pt x="953182" y="3904181"/>
                  <a:pt x="801384" y="3752384"/>
                  <a:pt x="801384" y="3565134"/>
                </a:cubicBezTo>
                <a:lnTo>
                  <a:pt x="801384" y="2320612"/>
                </a:lnTo>
                <a:lnTo>
                  <a:pt x="842225" y="2307934"/>
                </a:lnTo>
                <a:cubicBezTo>
                  <a:pt x="929750" y="2270914"/>
                  <a:pt x="991163" y="2184248"/>
                  <a:pt x="991163" y="2083238"/>
                </a:cubicBezTo>
                <a:lnTo>
                  <a:pt x="991163" y="97679"/>
                </a:lnTo>
                <a:lnTo>
                  <a:pt x="1008460" y="88291"/>
                </a:lnTo>
                <a:cubicBezTo>
                  <a:pt x="1049023" y="71134"/>
                  <a:pt x="1093620" y="61647"/>
                  <a:pt x="1140432" y="61647"/>
                </a:cubicBezTo>
                <a:close/>
                <a:moveTo>
                  <a:pt x="9154280" y="61646"/>
                </a:moveTo>
                <a:cubicBezTo>
                  <a:pt x="9201093" y="61646"/>
                  <a:pt x="9245689" y="71133"/>
                  <a:pt x="9286252" y="88290"/>
                </a:cubicBezTo>
                <a:lnTo>
                  <a:pt x="9338492" y="116645"/>
                </a:lnTo>
                <a:lnTo>
                  <a:pt x="9338492" y="2083238"/>
                </a:lnTo>
                <a:cubicBezTo>
                  <a:pt x="9338492" y="2184248"/>
                  <a:pt x="9399906" y="2270914"/>
                  <a:pt x="9487431" y="2307934"/>
                </a:cubicBezTo>
                <a:lnTo>
                  <a:pt x="9493327" y="2309765"/>
                </a:lnTo>
                <a:lnTo>
                  <a:pt x="9493327" y="3565134"/>
                </a:lnTo>
                <a:cubicBezTo>
                  <a:pt x="9493327" y="3752384"/>
                  <a:pt x="9341530" y="3904181"/>
                  <a:pt x="9154280" y="3904181"/>
                </a:cubicBezTo>
                <a:cubicBezTo>
                  <a:pt x="8967030" y="3904181"/>
                  <a:pt x="8815233" y="3752384"/>
                  <a:pt x="8815233" y="3565134"/>
                </a:cubicBezTo>
                <a:lnTo>
                  <a:pt x="8815233" y="2317727"/>
                </a:lnTo>
                <a:lnTo>
                  <a:pt x="8846778" y="2307934"/>
                </a:lnTo>
                <a:cubicBezTo>
                  <a:pt x="8934303" y="2270914"/>
                  <a:pt x="8995717" y="2184248"/>
                  <a:pt x="8995717" y="2083238"/>
                </a:cubicBezTo>
                <a:lnTo>
                  <a:pt x="8995717" y="102723"/>
                </a:lnTo>
                <a:lnTo>
                  <a:pt x="9022308" y="88290"/>
                </a:lnTo>
                <a:cubicBezTo>
                  <a:pt x="9062871" y="71133"/>
                  <a:pt x="9107468" y="61646"/>
                  <a:pt x="9154280" y="61646"/>
                </a:cubicBezTo>
                <a:close/>
                <a:moveTo>
                  <a:pt x="7551510" y="61646"/>
                </a:moveTo>
                <a:cubicBezTo>
                  <a:pt x="7738760" y="61646"/>
                  <a:pt x="7890557" y="213443"/>
                  <a:pt x="7890557" y="400693"/>
                </a:cubicBezTo>
                <a:lnTo>
                  <a:pt x="7890557" y="3565134"/>
                </a:lnTo>
                <a:cubicBezTo>
                  <a:pt x="7890557" y="3752384"/>
                  <a:pt x="7738760" y="3904181"/>
                  <a:pt x="7551510" y="3904181"/>
                </a:cubicBezTo>
                <a:cubicBezTo>
                  <a:pt x="7364260" y="3904181"/>
                  <a:pt x="7212463" y="3752384"/>
                  <a:pt x="7212463" y="3565134"/>
                </a:cubicBezTo>
                <a:lnTo>
                  <a:pt x="7212463" y="2325386"/>
                </a:lnTo>
                <a:lnTo>
                  <a:pt x="7244621" y="2322144"/>
                </a:lnTo>
                <a:cubicBezTo>
                  <a:pt x="7355744" y="2299405"/>
                  <a:pt x="7439335" y="2201083"/>
                  <a:pt x="7439335" y="2083238"/>
                </a:cubicBezTo>
                <a:lnTo>
                  <a:pt x="7439335" y="82145"/>
                </a:lnTo>
                <a:lnTo>
                  <a:pt x="7483180" y="68534"/>
                </a:lnTo>
                <a:cubicBezTo>
                  <a:pt x="7505251" y="64018"/>
                  <a:pt x="7528104" y="61646"/>
                  <a:pt x="7551510" y="61646"/>
                </a:cubicBezTo>
                <a:close/>
                <a:moveTo>
                  <a:pt x="5948740" y="61646"/>
                </a:moveTo>
                <a:cubicBezTo>
                  <a:pt x="5995553" y="61646"/>
                  <a:pt x="6040149" y="71133"/>
                  <a:pt x="6080712" y="88290"/>
                </a:cubicBezTo>
                <a:lnTo>
                  <a:pt x="6099446" y="98459"/>
                </a:lnTo>
                <a:lnTo>
                  <a:pt x="6099446" y="2083238"/>
                </a:lnTo>
                <a:cubicBezTo>
                  <a:pt x="6099446" y="2184248"/>
                  <a:pt x="6160860" y="2270914"/>
                  <a:pt x="6248385" y="2307934"/>
                </a:cubicBezTo>
                <a:lnTo>
                  <a:pt x="6287787" y="2320166"/>
                </a:lnTo>
                <a:lnTo>
                  <a:pt x="6287787" y="3565134"/>
                </a:lnTo>
                <a:cubicBezTo>
                  <a:pt x="6287787" y="3752384"/>
                  <a:pt x="6135990" y="3904181"/>
                  <a:pt x="5948740" y="3904181"/>
                </a:cubicBezTo>
                <a:cubicBezTo>
                  <a:pt x="5761490" y="3904181"/>
                  <a:pt x="5609693" y="3752384"/>
                  <a:pt x="5609693" y="3565134"/>
                </a:cubicBezTo>
                <a:lnTo>
                  <a:pt x="5609693" y="400693"/>
                </a:lnTo>
                <a:cubicBezTo>
                  <a:pt x="5609693" y="213443"/>
                  <a:pt x="5761490" y="61646"/>
                  <a:pt x="5948740" y="61646"/>
                </a:cubicBezTo>
                <a:close/>
                <a:moveTo>
                  <a:pt x="4345970" y="61646"/>
                </a:moveTo>
                <a:cubicBezTo>
                  <a:pt x="4392783" y="61646"/>
                  <a:pt x="4437380" y="71133"/>
                  <a:pt x="4477943" y="88290"/>
                </a:cubicBezTo>
                <a:lnTo>
                  <a:pt x="4512242" y="106908"/>
                </a:lnTo>
                <a:lnTo>
                  <a:pt x="4512242" y="2083238"/>
                </a:lnTo>
                <a:cubicBezTo>
                  <a:pt x="4512242" y="2184248"/>
                  <a:pt x="4573656" y="2270914"/>
                  <a:pt x="4661181" y="2307934"/>
                </a:cubicBezTo>
                <a:lnTo>
                  <a:pt x="4685017" y="2315334"/>
                </a:lnTo>
                <a:lnTo>
                  <a:pt x="4685017" y="3565134"/>
                </a:lnTo>
                <a:cubicBezTo>
                  <a:pt x="4685017" y="3752384"/>
                  <a:pt x="4533220" y="3904181"/>
                  <a:pt x="4345970" y="3904181"/>
                </a:cubicBezTo>
                <a:cubicBezTo>
                  <a:pt x="4158720" y="3904181"/>
                  <a:pt x="4006923" y="3752384"/>
                  <a:pt x="4006923" y="3565134"/>
                </a:cubicBezTo>
                <a:lnTo>
                  <a:pt x="4006923" y="2321236"/>
                </a:lnTo>
                <a:lnTo>
                  <a:pt x="4049774" y="2307934"/>
                </a:lnTo>
                <a:cubicBezTo>
                  <a:pt x="4137299" y="2270914"/>
                  <a:pt x="4198712" y="2184248"/>
                  <a:pt x="4198712" y="2083238"/>
                </a:cubicBezTo>
                <a:lnTo>
                  <a:pt x="4198712" y="96587"/>
                </a:lnTo>
                <a:lnTo>
                  <a:pt x="4213998" y="88290"/>
                </a:lnTo>
                <a:cubicBezTo>
                  <a:pt x="4254561" y="71133"/>
                  <a:pt x="4299158" y="61646"/>
                  <a:pt x="4345970" y="61646"/>
                </a:cubicBezTo>
                <a:close/>
                <a:moveTo>
                  <a:pt x="10774166" y="0"/>
                </a:moveTo>
                <a:cubicBezTo>
                  <a:pt x="10961416" y="0"/>
                  <a:pt x="11113212" y="151796"/>
                  <a:pt x="11113212" y="339046"/>
                </a:cubicBezTo>
                <a:lnTo>
                  <a:pt x="11113212" y="3578343"/>
                </a:lnTo>
                <a:cubicBezTo>
                  <a:pt x="11113212" y="3765593"/>
                  <a:pt x="10961416" y="3917389"/>
                  <a:pt x="10774166" y="3917389"/>
                </a:cubicBezTo>
                <a:cubicBezTo>
                  <a:pt x="10586916" y="3917389"/>
                  <a:pt x="10435120" y="3765593"/>
                  <a:pt x="10435120" y="3578343"/>
                </a:cubicBezTo>
                <a:lnTo>
                  <a:pt x="10435120" y="2318697"/>
                </a:lnTo>
                <a:lnTo>
                  <a:pt x="10469791" y="2307934"/>
                </a:lnTo>
                <a:cubicBezTo>
                  <a:pt x="10557316" y="2270914"/>
                  <a:pt x="10618730" y="2184248"/>
                  <a:pt x="10618730" y="2083238"/>
                </a:cubicBezTo>
                <a:lnTo>
                  <a:pt x="10618730" y="39380"/>
                </a:lnTo>
                <a:lnTo>
                  <a:pt x="10642194" y="26644"/>
                </a:lnTo>
                <a:cubicBezTo>
                  <a:pt x="10682757" y="9487"/>
                  <a:pt x="10727354" y="0"/>
                  <a:pt x="10774166" y="0"/>
                </a:cubicBezTo>
                <a:close/>
              </a:path>
            </a:pathLst>
          </a:custGeom>
          <a:solidFill>
            <a:schemeClr val="bg1">
              <a:lumMod val="95000"/>
            </a:schemeClr>
          </a:solidFill>
        </p:spPr>
        <p:txBody>
          <a:bodyPr wrap="square" anchor="ctr">
            <a:noAutofit/>
          </a:bodyP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30577908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7_Basic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119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00E14F5-2334-4D60-AFA5-9F11AB56AF64}"/>
              </a:ext>
            </a:extLst>
          </p:cNvPr>
          <p:cNvGrpSpPr/>
          <p:nvPr userDrawn="1"/>
        </p:nvGrpSpPr>
        <p:grpSpPr>
          <a:xfrm>
            <a:off x="-21266" y="0"/>
            <a:ext cx="12213265" cy="6858000"/>
            <a:chOff x="-21265" y="0"/>
            <a:chExt cx="2384822" cy="6858000"/>
          </a:xfrm>
        </p:grpSpPr>
        <p:sp>
          <p:nvSpPr>
            <p:cNvPr id="3" name="Rectangle 2">
              <a:extLst>
                <a:ext uri="{FF2B5EF4-FFF2-40B4-BE49-F238E27FC236}">
                  <a16:creationId xmlns:a16="http://schemas.microsoft.com/office/drawing/2014/main" id="{FC100DCC-09D3-45B7-8A47-A4E27E2D5041}"/>
                </a:ext>
              </a:extLst>
            </p:cNvPr>
            <p:cNvSpPr/>
            <p:nvPr/>
          </p:nvSpPr>
          <p:spPr>
            <a:xfrm>
              <a:off x="-21265" y="0"/>
              <a:ext cx="4017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98BFEFE-2C49-4B0A-BE50-6F18F8FEE6B6}"/>
                </a:ext>
              </a:extLst>
            </p:cNvPr>
            <p:cNvSpPr/>
            <p:nvPr/>
          </p:nvSpPr>
          <p:spPr>
            <a:xfrm>
              <a:off x="376964" y="0"/>
              <a:ext cx="39756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0B80587-358B-4058-9949-A1BA7FD5B90F}"/>
                </a:ext>
              </a:extLst>
            </p:cNvPr>
            <p:cNvSpPr/>
            <p:nvPr/>
          </p:nvSpPr>
          <p:spPr>
            <a:xfrm>
              <a:off x="774347" y="0"/>
              <a:ext cx="397568"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98014BC-AEE7-48F5-9330-8BD21B7FBE20}"/>
                </a:ext>
              </a:extLst>
            </p:cNvPr>
            <p:cNvSpPr/>
            <p:nvPr/>
          </p:nvSpPr>
          <p:spPr>
            <a:xfrm>
              <a:off x="1171267" y="0"/>
              <a:ext cx="39756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F232F65-D250-4A01-A831-1BA6C410A7C4}"/>
                </a:ext>
              </a:extLst>
            </p:cNvPr>
            <p:cNvSpPr/>
            <p:nvPr/>
          </p:nvSpPr>
          <p:spPr>
            <a:xfrm>
              <a:off x="1568422" y="0"/>
              <a:ext cx="397568"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E0CF55A-0474-4740-BB4C-57A935CBC010}"/>
                </a:ext>
              </a:extLst>
            </p:cNvPr>
            <p:cNvSpPr/>
            <p:nvPr/>
          </p:nvSpPr>
          <p:spPr>
            <a:xfrm>
              <a:off x="1965989" y="0"/>
              <a:ext cx="397568"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95023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Style slide layout">
    <p:bg>
      <p:bgPr>
        <a:solidFill>
          <a:schemeClr val="bg1"/>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69A33E93-B9ED-4712-8DE3-75AF5150D05A}"/>
              </a:ext>
            </a:extLst>
          </p:cNvPr>
          <p:cNvSpPr/>
          <p:nvPr userDrawn="1"/>
        </p:nvSpPr>
        <p:spPr>
          <a:xfrm>
            <a:off x="-1" y="0"/>
            <a:ext cx="2166871" cy="6858000"/>
          </a:xfrm>
          <a:custGeom>
            <a:avLst/>
            <a:gdLst>
              <a:gd name="connsiteX0" fmla="*/ 0 w 1992061"/>
              <a:gd name="connsiteY0" fmla="*/ 0 h 6821592"/>
              <a:gd name="connsiteX1" fmla="*/ 1992061 w 1992061"/>
              <a:gd name="connsiteY1" fmla="*/ 6821592 h 6821592"/>
              <a:gd name="connsiteX2" fmla="*/ 0 w 1992061"/>
              <a:gd name="connsiteY2" fmla="*/ 6821592 h 6821592"/>
            </a:gdLst>
            <a:ahLst/>
            <a:cxnLst>
              <a:cxn ang="0">
                <a:pos x="connsiteX0" y="connsiteY0"/>
              </a:cxn>
              <a:cxn ang="0">
                <a:pos x="connsiteX1" y="connsiteY1"/>
              </a:cxn>
              <a:cxn ang="0">
                <a:pos x="connsiteX2" y="connsiteY2"/>
              </a:cxn>
            </a:cxnLst>
            <a:rect l="l" t="t" r="r" b="b"/>
            <a:pathLst>
              <a:path w="1992061" h="6821592">
                <a:moveTo>
                  <a:pt x="0" y="0"/>
                </a:moveTo>
                <a:lnTo>
                  <a:pt x="1992061" y="6821592"/>
                </a:lnTo>
                <a:lnTo>
                  <a:pt x="0" y="682159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5F30B281-62CA-4A4E-9668-4FEA2E0821F9}"/>
              </a:ext>
            </a:extLst>
          </p:cNvPr>
          <p:cNvSpPr/>
          <p:nvPr userDrawn="1"/>
        </p:nvSpPr>
        <p:spPr>
          <a:xfrm flipH="1" flipV="1">
            <a:off x="10028520" y="0"/>
            <a:ext cx="2166871" cy="6858000"/>
          </a:xfrm>
          <a:custGeom>
            <a:avLst/>
            <a:gdLst>
              <a:gd name="connsiteX0" fmla="*/ 0 w 1992061"/>
              <a:gd name="connsiteY0" fmla="*/ 0 h 6821592"/>
              <a:gd name="connsiteX1" fmla="*/ 1992061 w 1992061"/>
              <a:gd name="connsiteY1" fmla="*/ 6821592 h 6821592"/>
              <a:gd name="connsiteX2" fmla="*/ 0 w 1992061"/>
              <a:gd name="connsiteY2" fmla="*/ 6821592 h 6821592"/>
            </a:gdLst>
            <a:ahLst/>
            <a:cxnLst>
              <a:cxn ang="0">
                <a:pos x="connsiteX0" y="connsiteY0"/>
              </a:cxn>
              <a:cxn ang="0">
                <a:pos x="connsiteX1" y="connsiteY1"/>
              </a:cxn>
              <a:cxn ang="0">
                <a:pos x="connsiteX2" y="connsiteY2"/>
              </a:cxn>
            </a:cxnLst>
            <a:rect l="l" t="t" r="r" b="b"/>
            <a:pathLst>
              <a:path w="1992061" h="6821592">
                <a:moveTo>
                  <a:pt x="0" y="0"/>
                </a:moveTo>
                <a:lnTo>
                  <a:pt x="1992061" y="6821592"/>
                </a:lnTo>
                <a:lnTo>
                  <a:pt x="0" y="682159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178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tyle slide layou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71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7189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9953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81009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41" r:id="rId2"/>
    <p:sldLayoutId id="2147483737" r:id="rId3"/>
    <p:sldLayoutId id="2147483739" r:id="rId4"/>
    <p:sldLayoutId id="2147483740" r:id="rId5"/>
    <p:sldLayoutId id="2147483742" r:id="rId6"/>
    <p:sldLayoutId id="2147483743" r:id="rId7"/>
    <p:sldLayoutId id="2147483736" r:id="rId8"/>
    <p:sldLayoutId id="2147483732" r:id="rId9"/>
    <p:sldLayoutId id="2147483738" r:id="rId10"/>
    <p:sldLayoutId id="2147483744" r:id="rId11"/>
    <p:sldLayoutId id="2147483746" r:id="rId12"/>
    <p:sldLayoutId id="2147483749" r:id="rId13"/>
    <p:sldLayoutId id="2147483752" r:id="rId14"/>
    <p:sldLayoutId id="2147483753" r:id="rId15"/>
    <p:sldLayoutId id="2147483748" r:id="rId16"/>
    <p:sldLayoutId id="2147483750" r:id="rId17"/>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4.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20.sv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3.xml"/><Relationship Id="rId4"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a:extLst>
              <a:ext uri="{FF2B5EF4-FFF2-40B4-BE49-F238E27FC236}">
                <a16:creationId xmlns:a16="http://schemas.microsoft.com/office/drawing/2014/main" id="{566A4315-FEEE-423E-9058-A6982E7FBB2C}"/>
              </a:ext>
            </a:extLst>
          </p:cNvPr>
          <p:cNvSpPr txBox="1"/>
          <p:nvPr/>
        </p:nvSpPr>
        <p:spPr>
          <a:xfrm>
            <a:off x="0" y="-7679"/>
            <a:ext cx="12191852" cy="246221"/>
          </a:xfrm>
          <a:prstGeom prst="rect">
            <a:avLst/>
          </a:prstGeom>
          <a:noFill/>
        </p:spPr>
        <p:txBody>
          <a:bodyPr wrap="square" rtlCol="0">
            <a:spAutoFit/>
          </a:bodyPr>
          <a:lstStyle/>
          <a:p>
            <a:pPr algn="ctr"/>
            <a:r>
              <a:rPr lang="en-US" altLang="ko-KR" sz="1000" dirty="0">
                <a:solidFill>
                  <a:schemeClr val="bg1"/>
                </a:solidFill>
                <a:cs typeface="Arial" pitchFamily="34" charset="0"/>
                <a:hlinkClick r:id="rId2">
                  <a:extLst>
                    <a:ext uri="{A12FA001-AC4F-418D-AE19-62706E023703}">
                      <ahyp:hlinkClr xmlns:ahyp="http://schemas.microsoft.com/office/drawing/2018/hyperlinkcolor" val="tx"/>
                    </a:ext>
                  </a:extLst>
                </a:hlinkClick>
              </a:rPr>
              <a:t>http://www.free-powerpoint-templates-design.com</a:t>
            </a:r>
            <a:endParaRPr lang="ko-KR" altLang="en-US" sz="1000" dirty="0">
              <a:solidFill>
                <a:schemeClr val="bg1"/>
              </a:solidFill>
              <a:cs typeface="Arial" pitchFamily="34" charset="0"/>
            </a:endParaRPr>
          </a:p>
        </p:txBody>
      </p:sp>
      <p:grpSp>
        <p:nvGrpSpPr>
          <p:cNvPr id="8" name="Group 7">
            <a:extLst>
              <a:ext uri="{FF2B5EF4-FFF2-40B4-BE49-F238E27FC236}">
                <a16:creationId xmlns:a16="http://schemas.microsoft.com/office/drawing/2014/main" id="{0EF8B404-EC12-4839-A9EA-496BF2E4D5AA}"/>
              </a:ext>
            </a:extLst>
          </p:cNvPr>
          <p:cNvGrpSpPr/>
          <p:nvPr/>
        </p:nvGrpSpPr>
        <p:grpSpPr>
          <a:xfrm>
            <a:off x="96972" y="3329166"/>
            <a:ext cx="12012789" cy="1378106"/>
            <a:chOff x="96972" y="3329166"/>
            <a:chExt cx="12012789" cy="1378106"/>
          </a:xfrm>
          <a:solidFill>
            <a:schemeClr val="bg1">
              <a:alpha val="90000"/>
            </a:schemeClr>
          </a:solidFill>
        </p:grpSpPr>
        <p:sp>
          <p:nvSpPr>
            <p:cNvPr id="9" name="Freeform: Shape 8">
              <a:extLst>
                <a:ext uri="{FF2B5EF4-FFF2-40B4-BE49-F238E27FC236}">
                  <a16:creationId xmlns:a16="http://schemas.microsoft.com/office/drawing/2014/main" id="{FB4BFC14-695A-4562-866B-C60EA9D6398E}"/>
                </a:ext>
              </a:extLst>
            </p:cNvPr>
            <p:cNvSpPr/>
            <p:nvPr/>
          </p:nvSpPr>
          <p:spPr>
            <a:xfrm>
              <a:off x="96972" y="3457933"/>
              <a:ext cx="5982915" cy="1120573"/>
            </a:xfrm>
            <a:custGeom>
              <a:avLst/>
              <a:gdLst>
                <a:gd name="connsiteX0" fmla="*/ 5655946 w 7915276"/>
                <a:gd name="connsiteY0" fmla="*/ 914400 h 1920240"/>
                <a:gd name="connsiteX1" fmla="*/ 5697856 w 7915276"/>
                <a:gd name="connsiteY1" fmla="*/ 914400 h 1920240"/>
                <a:gd name="connsiteX2" fmla="*/ 5743576 w 7915276"/>
                <a:gd name="connsiteY2" fmla="*/ 960120 h 1920240"/>
                <a:gd name="connsiteX3" fmla="*/ 5697856 w 7915276"/>
                <a:gd name="connsiteY3" fmla="*/ 1005840 h 1920240"/>
                <a:gd name="connsiteX4" fmla="*/ 5655946 w 7915276"/>
                <a:gd name="connsiteY4" fmla="*/ 1005840 h 1920240"/>
                <a:gd name="connsiteX5" fmla="*/ 5610226 w 7915276"/>
                <a:gd name="connsiteY5" fmla="*/ 960120 h 1920240"/>
                <a:gd name="connsiteX6" fmla="*/ 5655946 w 7915276"/>
                <a:gd name="connsiteY6" fmla="*/ 914400 h 1920240"/>
                <a:gd name="connsiteX7" fmla="*/ 1514477 w 7915276"/>
                <a:gd name="connsiteY7" fmla="*/ 868680 h 1920240"/>
                <a:gd name="connsiteX8" fmla="*/ 1581151 w 7915276"/>
                <a:gd name="connsiteY8" fmla="*/ 935355 h 1920240"/>
                <a:gd name="connsiteX9" fmla="*/ 1581151 w 7915276"/>
                <a:gd name="connsiteY9" fmla="*/ 984885 h 1920240"/>
                <a:gd name="connsiteX10" fmla="*/ 1514477 w 7915276"/>
                <a:gd name="connsiteY10" fmla="*/ 1051560 h 1920240"/>
                <a:gd name="connsiteX11" fmla="*/ 1447801 w 7915276"/>
                <a:gd name="connsiteY11" fmla="*/ 984885 h 1920240"/>
                <a:gd name="connsiteX12" fmla="*/ 1447801 w 7915276"/>
                <a:gd name="connsiteY12" fmla="*/ 935355 h 1920240"/>
                <a:gd name="connsiteX13" fmla="*/ 1514477 w 7915276"/>
                <a:gd name="connsiteY13" fmla="*/ 868680 h 1920240"/>
                <a:gd name="connsiteX14" fmla="*/ 1695451 w 7915276"/>
                <a:gd name="connsiteY14" fmla="*/ 822960 h 1920240"/>
                <a:gd name="connsiteX15" fmla="*/ 1762126 w 7915276"/>
                <a:gd name="connsiteY15" fmla="*/ 889635 h 1920240"/>
                <a:gd name="connsiteX16" fmla="*/ 1762126 w 7915276"/>
                <a:gd name="connsiteY16" fmla="*/ 1030605 h 1920240"/>
                <a:gd name="connsiteX17" fmla="*/ 1695451 w 7915276"/>
                <a:gd name="connsiteY17" fmla="*/ 1097280 h 1920240"/>
                <a:gd name="connsiteX18" fmla="*/ 1628777 w 7915276"/>
                <a:gd name="connsiteY18" fmla="*/ 1030605 h 1920240"/>
                <a:gd name="connsiteX19" fmla="*/ 1628777 w 7915276"/>
                <a:gd name="connsiteY19" fmla="*/ 889635 h 1920240"/>
                <a:gd name="connsiteX20" fmla="*/ 1695451 w 7915276"/>
                <a:gd name="connsiteY20" fmla="*/ 822960 h 1920240"/>
                <a:gd name="connsiteX21" fmla="*/ 1152526 w 7915276"/>
                <a:gd name="connsiteY21" fmla="*/ 822960 h 1920240"/>
                <a:gd name="connsiteX22" fmla="*/ 1219202 w 7915276"/>
                <a:gd name="connsiteY22" fmla="*/ 889635 h 1920240"/>
                <a:gd name="connsiteX23" fmla="*/ 1219202 w 7915276"/>
                <a:gd name="connsiteY23" fmla="*/ 1030605 h 1920240"/>
                <a:gd name="connsiteX24" fmla="*/ 1152526 w 7915276"/>
                <a:gd name="connsiteY24" fmla="*/ 1097280 h 1920240"/>
                <a:gd name="connsiteX25" fmla="*/ 1085851 w 7915276"/>
                <a:gd name="connsiteY25" fmla="*/ 1030605 h 1920240"/>
                <a:gd name="connsiteX26" fmla="*/ 1085851 w 7915276"/>
                <a:gd name="connsiteY26" fmla="*/ 889635 h 1920240"/>
                <a:gd name="connsiteX27" fmla="*/ 1152526 w 7915276"/>
                <a:gd name="connsiteY27" fmla="*/ 822960 h 1920240"/>
                <a:gd name="connsiteX28" fmla="*/ 7848601 w 7915276"/>
                <a:gd name="connsiteY28" fmla="*/ 777240 h 1920240"/>
                <a:gd name="connsiteX29" fmla="*/ 7915276 w 7915276"/>
                <a:gd name="connsiteY29" fmla="*/ 843915 h 1920240"/>
                <a:gd name="connsiteX30" fmla="*/ 7915276 w 7915276"/>
                <a:gd name="connsiteY30" fmla="*/ 1076325 h 1920240"/>
                <a:gd name="connsiteX31" fmla="*/ 7848601 w 7915276"/>
                <a:gd name="connsiteY31" fmla="*/ 1143000 h 1920240"/>
                <a:gd name="connsiteX32" fmla="*/ 7781926 w 7915276"/>
                <a:gd name="connsiteY32" fmla="*/ 1076325 h 1920240"/>
                <a:gd name="connsiteX33" fmla="*/ 7781926 w 7915276"/>
                <a:gd name="connsiteY33" fmla="*/ 843915 h 1920240"/>
                <a:gd name="connsiteX34" fmla="*/ 7848601 w 7915276"/>
                <a:gd name="connsiteY34" fmla="*/ 777240 h 1920240"/>
                <a:gd name="connsiteX35" fmla="*/ 1876426 w 7915276"/>
                <a:gd name="connsiteY35" fmla="*/ 777240 h 1920240"/>
                <a:gd name="connsiteX36" fmla="*/ 1943101 w 7915276"/>
                <a:gd name="connsiteY36" fmla="*/ 843915 h 1920240"/>
                <a:gd name="connsiteX37" fmla="*/ 1943101 w 7915276"/>
                <a:gd name="connsiteY37" fmla="*/ 1076325 h 1920240"/>
                <a:gd name="connsiteX38" fmla="*/ 1876426 w 7915276"/>
                <a:gd name="connsiteY38" fmla="*/ 1143000 h 1920240"/>
                <a:gd name="connsiteX39" fmla="*/ 1809751 w 7915276"/>
                <a:gd name="connsiteY39" fmla="*/ 1076325 h 1920240"/>
                <a:gd name="connsiteX40" fmla="*/ 1809751 w 7915276"/>
                <a:gd name="connsiteY40" fmla="*/ 843915 h 1920240"/>
                <a:gd name="connsiteX41" fmla="*/ 1876426 w 7915276"/>
                <a:gd name="connsiteY41" fmla="*/ 777240 h 1920240"/>
                <a:gd name="connsiteX42" fmla="*/ 1333501 w 7915276"/>
                <a:gd name="connsiteY42" fmla="*/ 777240 h 1920240"/>
                <a:gd name="connsiteX43" fmla="*/ 1400176 w 7915276"/>
                <a:gd name="connsiteY43" fmla="*/ 843915 h 1920240"/>
                <a:gd name="connsiteX44" fmla="*/ 1400176 w 7915276"/>
                <a:gd name="connsiteY44" fmla="*/ 1076325 h 1920240"/>
                <a:gd name="connsiteX45" fmla="*/ 1333501 w 7915276"/>
                <a:gd name="connsiteY45" fmla="*/ 1143000 h 1920240"/>
                <a:gd name="connsiteX46" fmla="*/ 1266826 w 7915276"/>
                <a:gd name="connsiteY46" fmla="*/ 1076325 h 1920240"/>
                <a:gd name="connsiteX47" fmla="*/ 1266826 w 7915276"/>
                <a:gd name="connsiteY47" fmla="*/ 843915 h 1920240"/>
                <a:gd name="connsiteX48" fmla="*/ 1333501 w 7915276"/>
                <a:gd name="connsiteY48" fmla="*/ 777240 h 1920240"/>
                <a:gd name="connsiteX49" fmla="*/ 7305676 w 7915276"/>
                <a:gd name="connsiteY49" fmla="*/ 731520 h 1920240"/>
                <a:gd name="connsiteX50" fmla="*/ 7372351 w 7915276"/>
                <a:gd name="connsiteY50" fmla="*/ 798195 h 1920240"/>
                <a:gd name="connsiteX51" fmla="*/ 7372351 w 7915276"/>
                <a:gd name="connsiteY51" fmla="*/ 1122045 h 1920240"/>
                <a:gd name="connsiteX52" fmla="*/ 7305676 w 7915276"/>
                <a:gd name="connsiteY52" fmla="*/ 1188720 h 1920240"/>
                <a:gd name="connsiteX53" fmla="*/ 7239001 w 7915276"/>
                <a:gd name="connsiteY53" fmla="*/ 1122045 h 1920240"/>
                <a:gd name="connsiteX54" fmla="*/ 7239001 w 7915276"/>
                <a:gd name="connsiteY54" fmla="*/ 798195 h 1920240"/>
                <a:gd name="connsiteX55" fmla="*/ 7305676 w 7915276"/>
                <a:gd name="connsiteY55" fmla="*/ 731520 h 1920240"/>
                <a:gd name="connsiteX56" fmla="*/ 5314951 w 7915276"/>
                <a:gd name="connsiteY56" fmla="*/ 731520 h 1920240"/>
                <a:gd name="connsiteX57" fmla="*/ 5381626 w 7915276"/>
                <a:gd name="connsiteY57" fmla="*/ 798195 h 1920240"/>
                <a:gd name="connsiteX58" fmla="*/ 5381626 w 7915276"/>
                <a:gd name="connsiteY58" fmla="*/ 1122045 h 1920240"/>
                <a:gd name="connsiteX59" fmla="*/ 5314951 w 7915276"/>
                <a:gd name="connsiteY59" fmla="*/ 1188720 h 1920240"/>
                <a:gd name="connsiteX60" fmla="*/ 5248276 w 7915276"/>
                <a:gd name="connsiteY60" fmla="*/ 1122045 h 1920240"/>
                <a:gd name="connsiteX61" fmla="*/ 5248276 w 7915276"/>
                <a:gd name="connsiteY61" fmla="*/ 798195 h 1920240"/>
                <a:gd name="connsiteX62" fmla="*/ 5314951 w 7915276"/>
                <a:gd name="connsiteY62" fmla="*/ 731520 h 1920240"/>
                <a:gd name="connsiteX63" fmla="*/ 2057401 w 7915276"/>
                <a:gd name="connsiteY63" fmla="*/ 731520 h 1920240"/>
                <a:gd name="connsiteX64" fmla="*/ 2124076 w 7915276"/>
                <a:gd name="connsiteY64" fmla="*/ 798195 h 1920240"/>
                <a:gd name="connsiteX65" fmla="*/ 2124076 w 7915276"/>
                <a:gd name="connsiteY65" fmla="*/ 1122045 h 1920240"/>
                <a:gd name="connsiteX66" fmla="*/ 2057401 w 7915276"/>
                <a:gd name="connsiteY66" fmla="*/ 1188720 h 1920240"/>
                <a:gd name="connsiteX67" fmla="*/ 1990726 w 7915276"/>
                <a:gd name="connsiteY67" fmla="*/ 1122045 h 1920240"/>
                <a:gd name="connsiteX68" fmla="*/ 1990726 w 7915276"/>
                <a:gd name="connsiteY68" fmla="*/ 798195 h 1920240"/>
                <a:gd name="connsiteX69" fmla="*/ 2057401 w 7915276"/>
                <a:gd name="connsiteY69" fmla="*/ 731520 h 1920240"/>
                <a:gd name="connsiteX70" fmla="*/ 971551 w 7915276"/>
                <a:gd name="connsiteY70" fmla="*/ 731520 h 1920240"/>
                <a:gd name="connsiteX71" fmla="*/ 1038226 w 7915276"/>
                <a:gd name="connsiteY71" fmla="*/ 798195 h 1920240"/>
                <a:gd name="connsiteX72" fmla="*/ 1038226 w 7915276"/>
                <a:gd name="connsiteY72" fmla="*/ 1122045 h 1920240"/>
                <a:gd name="connsiteX73" fmla="*/ 971551 w 7915276"/>
                <a:gd name="connsiteY73" fmla="*/ 1188720 h 1920240"/>
                <a:gd name="connsiteX74" fmla="*/ 904876 w 7915276"/>
                <a:gd name="connsiteY74" fmla="*/ 1122045 h 1920240"/>
                <a:gd name="connsiteX75" fmla="*/ 904876 w 7915276"/>
                <a:gd name="connsiteY75" fmla="*/ 798195 h 1920240"/>
                <a:gd name="connsiteX76" fmla="*/ 971551 w 7915276"/>
                <a:gd name="connsiteY76" fmla="*/ 731520 h 1920240"/>
                <a:gd name="connsiteX77" fmla="*/ 5857876 w 7915276"/>
                <a:gd name="connsiteY77" fmla="*/ 685800 h 1920240"/>
                <a:gd name="connsiteX78" fmla="*/ 5924551 w 7915276"/>
                <a:gd name="connsiteY78" fmla="*/ 752475 h 1920240"/>
                <a:gd name="connsiteX79" fmla="*/ 5924551 w 7915276"/>
                <a:gd name="connsiteY79" fmla="*/ 1167765 h 1920240"/>
                <a:gd name="connsiteX80" fmla="*/ 5857876 w 7915276"/>
                <a:gd name="connsiteY80" fmla="*/ 1234440 h 1920240"/>
                <a:gd name="connsiteX81" fmla="*/ 5791201 w 7915276"/>
                <a:gd name="connsiteY81" fmla="*/ 1167765 h 1920240"/>
                <a:gd name="connsiteX82" fmla="*/ 5791201 w 7915276"/>
                <a:gd name="connsiteY82" fmla="*/ 752475 h 1920240"/>
                <a:gd name="connsiteX83" fmla="*/ 5857876 w 7915276"/>
                <a:gd name="connsiteY83" fmla="*/ 685800 h 1920240"/>
                <a:gd name="connsiteX84" fmla="*/ 5495926 w 7915276"/>
                <a:gd name="connsiteY84" fmla="*/ 685800 h 1920240"/>
                <a:gd name="connsiteX85" fmla="*/ 5562601 w 7915276"/>
                <a:gd name="connsiteY85" fmla="*/ 752475 h 1920240"/>
                <a:gd name="connsiteX86" fmla="*/ 5562601 w 7915276"/>
                <a:gd name="connsiteY86" fmla="*/ 1167765 h 1920240"/>
                <a:gd name="connsiteX87" fmla="*/ 5495926 w 7915276"/>
                <a:gd name="connsiteY87" fmla="*/ 1234440 h 1920240"/>
                <a:gd name="connsiteX88" fmla="*/ 5429251 w 7915276"/>
                <a:gd name="connsiteY88" fmla="*/ 1167765 h 1920240"/>
                <a:gd name="connsiteX89" fmla="*/ 5429251 w 7915276"/>
                <a:gd name="connsiteY89" fmla="*/ 752475 h 1920240"/>
                <a:gd name="connsiteX90" fmla="*/ 5495926 w 7915276"/>
                <a:gd name="connsiteY90" fmla="*/ 685800 h 1920240"/>
                <a:gd name="connsiteX91" fmla="*/ 2238376 w 7915276"/>
                <a:gd name="connsiteY91" fmla="*/ 685800 h 1920240"/>
                <a:gd name="connsiteX92" fmla="*/ 2305051 w 7915276"/>
                <a:gd name="connsiteY92" fmla="*/ 752475 h 1920240"/>
                <a:gd name="connsiteX93" fmla="*/ 2305051 w 7915276"/>
                <a:gd name="connsiteY93" fmla="*/ 1167765 h 1920240"/>
                <a:gd name="connsiteX94" fmla="*/ 2238376 w 7915276"/>
                <a:gd name="connsiteY94" fmla="*/ 1234440 h 1920240"/>
                <a:gd name="connsiteX95" fmla="*/ 2171701 w 7915276"/>
                <a:gd name="connsiteY95" fmla="*/ 1167765 h 1920240"/>
                <a:gd name="connsiteX96" fmla="*/ 2171701 w 7915276"/>
                <a:gd name="connsiteY96" fmla="*/ 752475 h 1920240"/>
                <a:gd name="connsiteX97" fmla="*/ 2238376 w 7915276"/>
                <a:gd name="connsiteY97" fmla="*/ 685800 h 1920240"/>
                <a:gd name="connsiteX98" fmla="*/ 609602 w 7915276"/>
                <a:gd name="connsiteY98" fmla="*/ 679356 h 1920240"/>
                <a:gd name="connsiteX99" fmla="*/ 676276 w 7915276"/>
                <a:gd name="connsiteY99" fmla="*/ 746031 h 1920240"/>
                <a:gd name="connsiteX100" fmla="*/ 676275 w 7915276"/>
                <a:gd name="connsiteY100" fmla="*/ 1174211 h 1920240"/>
                <a:gd name="connsiteX101" fmla="*/ 609600 w 7915276"/>
                <a:gd name="connsiteY101" fmla="*/ 1240886 h 1920240"/>
                <a:gd name="connsiteX102" fmla="*/ 609602 w 7915276"/>
                <a:gd name="connsiteY102" fmla="*/ 1240885 h 1920240"/>
                <a:gd name="connsiteX103" fmla="*/ 542926 w 7915276"/>
                <a:gd name="connsiteY103" fmla="*/ 1174210 h 1920240"/>
                <a:gd name="connsiteX104" fmla="*/ 542926 w 7915276"/>
                <a:gd name="connsiteY104" fmla="*/ 746031 h 1920240"/>
                <a:gd name="connsiteX105" fmla="*/ 609602 w 7915276"/>
                <a:gd name="connsiteY105" fmla="*/ 679356 h 1920240"/>
                <a:gd name="connsiteX106" fmla="*/ 6943726 w 7915276"/>
                <a:gd name="connsiteY106" fmla="*/ 640080 h 1920240"/>
                <a:gd name="connsiteX107" fmla="*/ 7010401 w 7915276"/>
                <a:gd name="connsiteY107" fmla="*/ 706755 h 1920240"/>
                <a:gd name="connsiteX108" fmla="*/ 7010401 w 7915276"/>
                <a:gd name="connsiteY108" fmla="*/ 1213485 h 1920240"/>
                <a:gd name="connsiteX109" fmla="*/ 6943726 w 7915276"/>
                <a:gd name="connsiteY109" fmla="*/ 1280160 h 1920240"/>
                <a:gd name="connsiteX110" fmla="*/ 6877051 w 7915276"/>
                <a:gd name="connsiteY110" fmla="*/ 1213485 h 1920240"/>
                <a:gd name="connsiteX111" fmla="*/ 6877051 w 7915276"/>
                <a:gd name="connsiteY111" fmla="*/ 706755 h 1920240"/>
                <a:gd name="connsiteX112" fmla="*/ 6943726 w 7915276"/>
                <a:gd name="connsiteY112" fmla="*/ 640080 h 1920240"/>
                <a:gd name="connsiteX113" fmla="*/ 5133976 w 7915276"/>
                <a:gd name="connsiteY113" fmla="*/ 640080 h 1920240"/>
                <a:gd name="connsiteX114" fmla="*/ 5200651 w 7915276"/>
                <a:gd name="connsiteY114" fmla="*/ 706755 h 1920240"/>
                <a:gd name="connsiteX115" fmla="*/ 5200651 w 7915276"/>
                <a:gd name="connsiteY115" fmla="*/ 1213485 h 1920240"/>
                <a:gd name="connsiteX116" fmla="*/ 5133976 w 7915276"/>
                <a:gd name="connsiteY116" fmla="*/ 1280160 h 1920240"/>
                <a:gd name="connsiteX117" fmla="*/ 5067301 w 7915276"/>
                <a:gd name="connsiteY117" fmla="*/ 1213485 h 1920240"/>
                <a:gd name="connsiteX118" fmla="*/ 5067301 w 7915276"/>
                <a:gd name="connsiteY118" fmla="*/ 706755 h 1920240"/>
                <a:gd name="connsiteX119" fmla="*/ 5133976 w 7915276"/>
                <a:gd name="connsiteY119" fmla="*/ 640080 h 1920240"/>
                <a:gd name="connsiteX120" fmla="*/ 790576 w 7915276"/>
                <a:gd name="connsiteY120" fmla="*/ 640080 h 1920240"/>
                <a:gd name="connsiteX121" fmla="*/ 857251 w 7915276"/>
                <a:gd name="connsiteY121" fmla="*/ 706755 h 1920240"/>
                <a:gd name="connsiteX122" fmla="*/ 857251 w 7915276"/>
                <a:gd name="connsiteY122" fmla="*/ 1213485 h 1920240"/>
                <a:gd name="connsiteX123" fmla="*/ 790576 w 7915276"/>
                <a:gd name="connsiteY123" fmla="*/ 1280160 h 1920240"/>
                <a:gd name="connsiteX124" fmla="*/ 723902 w 7915276"/>
                <a:gd name="connsiteY124" fmla="*/ 1213485 h 1920240"/>
                <a:gd name="connsiteX125" fmla="*/ 723902 w 7915276"/>
                <a:gd name="connsiteY125" fmla="*/ 706755 h 1920240"/>
                <a:gd name="connsiteX126" fmla="*/ 790576 w 7915276"/>
                <a:gd name="connsiteY126" fmla="*/ 640080 h 1920240"/>
                <a:gd name="connsiteX127" fmla="*/ 7486651 w 7915276"/>
                <a:gd name="connsiteY127" fmla="*/ 548640 h 1920240"/>
                <a:gd name="connsiteX128" fmla="*/ 7553326 w 7915276"/>
                <a:gd name="connsiteY128" fmla="*/ 615315 h 1920240"/>
                <a:gd name="connsiteX129" fmla="*/ 7553326 w 7915276"/>
                <a:gd name="connsiteY129" fmla="*/ 1304925 h 1920240"/>
                <a:gd name="connsiteX130" fmla="*/ 7486651 w 7915276"/>
                <a:gd name="connsiteY130" fmla="*/ 1371600 h 1920240"/>
                <a:gd name="connsiteX131" fmla="*/ 7419976 w 7915276"/>
                <a:gd name="connsiteY131" fmla="*/ 1304925 h 1920240"/>
                <a:gd name="connsiteX132" fmla="*/ 7419976 w 7915276"/>
                <a:gd name="connsiteY132" fmla="*/ 615315 h 1920240"/>
                <a:gd name="connsiteX133" fmla="*/ 7486651 w 7915276"/>
                <a:gd name="connsiteY133" fmla="*/ 548640 h 1920240"/>
                <a:gd name="connsiteX134" fmla="*/ 2419351 w 7915276"/>
                <a:gd name="connsiteY134" fmla="*/ 548640 h 1920240"/>
                <a:gd name="connsiteX135" fmla="*/ 2486026 w 7915276"/>
                <a:gd name="connsiteY135" fmla="*/ 615315 h 1920240"/>
                <a:gd name="connsiteX136" fmla="*/ 2486026 w 7915276"/>
                <a:gd name="connsiteY136" fmla="*/ 1304925 h 1920240"/>
                <a:gd name="connsiteX137" fmla="*/ 2419351 w 7915276"/>
                <a:gd name="connsiteY137" fmla="*/ 1371600 h 1920240"/>
                <a:gd name="connsiteX138" fmla="*/ 2352676 w 7915276"/>
                <a:gd name="connsiteY138" fmla="*/ 1304925 h 1920240"/>
                <a:gd name="connsiteX139" fmla="*/ 2352676 w 7915276"/>
                <a:gd name="connsiteY139" fmla="*/ 615315 h 1920240"/>
                <a:gd name="connsiteX140" fmla="*/ 2419351 w 7915276"/>
                <a:gd name="connsiteY140" fmla="*/ 548640 h 1920240"/>
                <a:gd name="connsiteX141" fmla="*/ 66676 w 7915276"/>
                <a:gd name="connsiteY141" fmla="*/ 546281 h 1920240"/>
                <a:gd name="connsiteX142" fmla="*/ 133352 w 7915276"/>
                <a:gd name="connsiteY142" fmla="*/ 612957 h 1920240"/>
                <a:gd name="connsiteX143" fmla="*/ 133351 w 7915276"/>
                <a:gd name="connsiteY143" fmla="*/ 1307284 h 1920240"/>
                <a:gd name="connsiteX144" fmla="*/ 66676 w 7915276"/>
                <a:gd name="connsiteY144" fmla="*/ 1373960 h 1920240"/>
                <a:gd name="connsiteX145" fmla="*/ 66676 w 7915276"/>
                <a:gd name="connsiteY145" fmla="*/ 1373959 h 1920240"/>
                <a:gd name="connsiteX146" fmla="*/ 0 w 7915276"/>
                <a:gd name="connsiteY146" fmla="*/ 1307283 h 1920240"/>
                <a:gd name="connsiteX147" fmla="*/ 0 w 7915276"/>
                <a:gd name="connsiteY147" fmla="*/ 612957 h 1920240"/>
                <a:gd name="connsiteX148" fmla="*/ 66676 w 7915276"/>
                <a:gd name="connsiteY148" fmla="*/ 546281 h 1920240"/>
                <a:gd name="connsiteX149" fmla="*/ 6038851 w 7915276"/>
                <a:gd name="connsiteY149" fmla="*/ 502920 h 1920240"/>
                <a:gd name="connsiteX150" fmla="*/ 6105526 w 7915276"/>
                <a:gd name="connsiteY150" fmla="*/ 569595 h 1920240"/>
                <a:gd name="connsiteX151" fmla="*/ 6105526 w 7915276"/>
                <a:gd name="connsiteY151" fmla="*/ 1350645 h 1920240"/>
                <a:gd name="connsiteX152" fmla="*/ 6038851 w 7915276"/>
                <a:gd name="connsiteY152" fmla="*/ 1417320 h 1920240"/>
                <a:gd name="connsiteX153" fmla="*/ 5972176 w 7915276"/>
                <a:gd name="connsiteY153" fmla="*/ 1350645 h 1920240"/>
                <a:gd name="connsiteX154" fmla="*/ 5972176 w 7915276"/>
                <a:gd name="connsiteY154" fmla="*/ 569595 h 1920240"/>
                <a:gd name="connsiteX155" fmla="*/ 6038851 w 7915276"/>
                <a:gd name="connsiteY155" fmla="*/ 502920 h 1920240"/>
                <a:gd name="connsiteX156" fmla="*/ 4591051 w 7915276"/>
                <a:gd name="connsiteY156" fmla="*/ 502920 h 1920240"/>
                <a:gd name="connsiteX157" fmla="*/ 4657726 w 7915276"/>
                <a:gd name="connsiteY157" fmla="*/ 569595 h 1920240"/>
                <a:gd name="connsiteX158" fmla="*/ 4657726 w 7915276"/>
                <a:gd name="connsiteY158" fmla="*/ 1350645 h 1920240"/>
                <a:gd name="connsiteX159" fmla="*/ 4591051 w 7915276"/>
                <a:gd name="connsiteY159" fmla="*/ 1417320 h 1920240"/>
                <a:gd name="connsiteX160" fmla="*/ 4524376 w 7915276"/>
                <a:gd name="connsiteY160" fmla="*/ 1350645 h 1920240"/>
                <a:gd name="connsiteX161" fmla="*/ 4524376 w 7915276"/>
                <a:gd name="connsiteY161" fmla="*/ 569595 h 1920240"/>
                <a:gd name="connsiteX162" fmla="*/ 4591051 w 7915276"/>
                <a:gd name="connsiteY162" fmla="*/ 502920 h 1920240"/>
                <a:gd name="connsiteX163" fmla="*/ 4410076 w 7915276"/>
                <a:gd name="connsiteY163" fmla="*/ 502920 h 1920240"/>
                <a:gd name="connsiteX164" fmla="*/ 4476751 w 7915276"/>
                <a:gd name="connsiteY164" fmla="*/ 569595 h 1920240"/>
                <a:gd name="connsiteX165" fmla="*/ 4476751 w 7915276"/>
                <a:gd name="connsiteY165" fmla="*/ 1350645 h 1920240"/>
                <a:gd name="connsiteX166" fmla="*/ 4410076 w 7915276"/>
                <a:gd name="connsiteY166" fmla="*/ 1417320 h 1920240"/>
                <a:gd name="connsiteX167" fmla="*/ 4343401 w 7915276"/>
                <a:gd name="connsiteY167" fmla="*/ 1350645 h 1920240"/>
                <a:gd name="connsiteX168" fmla="*/ 4343401 w 7915276"/>
                <a:gd name="connsiteY168" fmla="*/ 569595 h 1920240"/>
                <a:gd name="connsiteX169" fmla="*/ 4410076 w 7915276"/>
                <a:gd name="connsiteY169" fmla="*/ 502920 h 1920240"/>
                <a:gd name="connsiteX170" fmla="*/ 4953001 w 7915276"/>
                <a:gd name="connsiteY170" fmla="*/ 457200 h 1920240"/>
                <a:gd name="connsiteX171" fmla="*/ 5019676 w 7915276"/>
                <a:gd name="connsiteY171" fmla="*/ 523875 h 1920240"/>
                <a:gd name="connsiteX172" fmla="*/ 5019676 w 7915276"/>
                <a:gd name="connsiteY172" fmla="*/ 1396365 h 1920240"/>
                <a:gd name="connsiteX173" fmla="*/ 4953001 w 7915276"/>
                <a:gd name="connsiteY173" fmla="*/ 1463040 h 1920240"/>
                <a:gd name="connsiteX174" fmla="*/ 4886326 w 7915276"/>
                <a:gd name="connsiteY174" fmla="*/ 1396365 h 1920240"/>
                <a:gd name="connsiteX175" fmla="*/ 4886326 w 7915276"/>
                <a:gd name="connsiteY175" fmla="*/ 523875 h 1920240"/>
                <a:gd name="connsiteX176" fmla="*/ 4953001 w 7915276"/>
                <a:gd name="connsiteY176" fmla="*/ 457200 h 1920240"/>
                <a:gd name="connsiteX177" fmla="*/ 3686176 w 7915276"/>
                <a:gd name="connsiteY177" fmla="*/ 457200 h 1920240"/>
                <a:gd name="connsiteX178" fmla="*/ 3752851 w 7915276"/>
                <a:gd name="connsiteY178" fmla="*/ 523875 h 1920240"/>
                <a:gd name="connsiteX179" fmla="*/ 3752851 w 7915276"/>
                <a:gd name="connsiteY179" fmla="*/ 1396365 h 1920240"/>
                <a:gd name="connsiteX180" fmla="*/ 3686176 w 7915276"/>
                <a:gd name="connsiteY180" fmla="*/ 1463040 h 1920240"/>
                <a:gd name="connsiteX181" fmla="*/ 3619501 w 7915276"/>
                <a:gd name="connsiteY181" fmla="*/ 1396365 h 1920240"/>
                <a:gd name="connsiteX182" fmla="*/ 3619501 w 7915276"/>
                <a:gd name="connsiteY182" fmla="*/ 523875 h 1920240"/>
                <a:gd name="connsiteX183" fmla="*/ 3686176 w 7915276"/>
                <a:gd name="connsiteY183" fmla="*/ 457200 h 1920240"/>
                <a:gd name="connsiteX184" fmla="*/ 428626 w 7915276"/>
                <a:gd name="connsiteY184" fmla="*/ 427993 h 1920240"/>
                <a:gd name="connsiteX185" fmla="*/ 495302 w 7915276"/>
                <a:gd name="connsiteY185" fmla="*/ 494668 h 1920240"/>
                <a:gd name="connsiteX186" fmla="*/ 495300 w 7915276"/>
                <a:gd name="connsiteY186" fmla="*/ 1425574 h 1920240"/>
                <a:gd name="connsiteX187" fmla="*/ 428625 w 7915276"/>
                <a:gd name="connsiteY187" fmla="*/ 1492249 h 1920240"/>
                <a:gd name="connsiteX188" fmla="*/ 428626 w 7915276"/>
                <a:gd name="connsiteY188" fmla="*/ 1492248 h 1920240"/>
                <a:gd name="connsiteX189" fmla="*/ 361951 w 7915276"/>
                <a:gd name="connsiteY189" fmla="*/ 1425573 h 1920240"/>
                <a:gd name="connsiteX190" fmla="*/ 361951 w 7915276"/>
                <a:gd name="connsiteY190" fmla="*/ 494668 h 1920240"/>
                <a:gd name="connsiteX191" fmla="*/ 428626 w 7915276"/>
                <a:gd name="connsiteY191" fmla="*/ 427993 h 1920240"/>
                <a:gd name="connsiteX192" fmla="*/ 7124701 w 7915276"/>
                <a:gd name="connsiteY192" fmla="*/ 411480 h 1920240"/>
                <a:gd name="connsiteX193" fmla="*/ 7191376 w 7915276"/>
                <a:gd name="connsiteY193" fmla="*/ 478155 h 1920240"/>
                <a:gd name="connsiteX194" fmla="*/ 7191376 w 7915276"/>
                <a:gd name="connsiteY194" fmla="*/ 1442085 h 1920240"/>
                <a:gd name="connsiteX195" fmla="*/ 7124701 w 7915276"/>
                <a:gd name="connsiteY195" fmla="*/ 1508760 h 1920240"/>
                <a:gd name="connsiteX196" fmla="*/ 7058026 w 7915276"/>
                <a:gd name="connsiteY196" fmla="*/ 1442085 h 1920240"/>
                <a:gd name="connsiteX197" fmla="*/ 7058026 w 7915276"/>
                <a:gd name="connsiteY197" fmla="*/ 478155 h 1920240"/>
                <a:gd name="connsiteX198" fmla="*/ 7124701 w 7915276"/>
                <a:gd name="connsiteY198" fmla="*/ 411480 h 1920240"/>
                <a:gd name="connsiteX199" fmla="*/ 7667626 w 7915276"/>
                <a:gd name="connsiteY199" fmla="*/ 365760 h 1920240"/>
                <a:gd name="connsiteX200" fmla="*/ 7734301 w 7915276"/>
                <a:gd name="connsiteY200" fmla="*/ 432435 h 1920240"/>
                <a:gd name="connsiteX201" fmla="*/ 7734301 w 7915276"/>
                <a:gd name="connsiteY201" fmla="*/ 1487805 h 1920240"/>
                <a:gd name="connsiteX202" fmla="*/ 7667626 w 7915276"/>
                <a:gd name="connsiteY202" fmla="*/ 1554480 h 1920240"/>
                <a:gd name="connsiteX203" fmla="*/ 7600951 w 7915276"/>
                <a:gd name="connsiteY203" fmla="*/ 1487805 h 1920240"/>
                <a:gd name="connsiteX204" fmla="*/ 7600951 w 7915276"/>
                <a:gd name="connsiteY204" fmla="*/ 432435 h 1920240"/>
                <a:gd name="connsiteX205" fmla="*/ 7667626 w 7915276"/>
                <a:gd name="connsiteY205" fmla="*/ 365760 h 1920240"/>
                <a:gd name="connsiteX206" fmla="*/ 6219826 w 7915276"/>
                <a:gd name="connsiteY206" fmla="*/ 365760 h 1920240"/>
                <a:gd name="connsiteX207" fmla="*/ 6286501 w 7915276"/>
                <a:gd name="connsiteY207" fmla="*/ 432435 h 1920240"/>
                <a:gd name="connsiteX208" fmla="*/ 6286501 w 7915276"/>
                <a:gd name="connsiteY208" fmla="*/ 1487805 h 1920240"/>
                <a:gd name="connsiteX209" fmla="*/ 6219826 w 7915276"/>
                <a:gd name="connsiteY209" fmla="*/ 1554480 h 1920240"/>
                <a:gd name="connsiteX210" fmla="*/ 6153151 w 7915276"/>
                <a:gd name="connsiteY210" fmla="*/ 1487805 h 1920240"/>
                <a:gd name="connsiteX211" fmla="*/ 6153151 w 7915276"/>
                <a:gd name="connsiteY211" fmla="*/ 432435 h 1920240"/>
                <a:gd name="connsiteX212" fmla="*/ 6219826 w 7915276"/>
                <a:gd name="connsiteY212" fmla="*/ 365760 h 1920240"/>
                <a:gd name="connsiteX213" fmla="*/ 4229101 w 7915276"/>
                <a:gd name="connsiteY213" fmla="*/ 365760 h 1920240"/>
                <a:gd name="connsiteX214" fmla="*/ 4295776 w 7915276"/>
                <a:gd name="connsiteY214" fmla="*/ 432435 h 1920240"/>
                <a:gd name="connsiteX215" fmla="*/ 4295776 w 7915276"/>
                <a:gd name="connsiteY215" fmla="*/ 1487805 h 1920240"/>
                <a:gd name="connsiteX216" fmla="*/ 4229101 w 7915276"/>
                <a:gd name="connsiteY216" fmla="*/ 1554480 h 1920240"/>
                <a:gd name="connsiteX217" fmla="*/ 4162426 w 7915276"/>
                <a:gd name="connsiteY217" fmla="*/ 1487805 h 1920240"/>
                <a:gd name="connsiteX218" fmla="*/ 4162426 w 7915276"/>
                <a:gd name="connsiteY218" fmla="*/ 432435 h 1920240"/>
                <a:gd name="connsiteX219" fmla="*/ 4229101 w 7915276"/>
                <a:gd name="connsiteY219" fmla="*/ 365760 h 1920240"/>
                <a:gd name="connsiteX220" fmla="*/ 3324226 w 7915276"/>
                <a:gd name="connsiteY220" fmla="*/ 365760 h 1920240"/>
                <a:gd name="connsiteX221" fmla="*/ 3390901 w 7915276"/>
                <a:gd name="connsiteY221" fmla="*/ 432435 h 1920240"/>
                <a:gd name="connsiteX222" fmla="*/ 3390901 w 7915276"/>
                <a:gd name="connsiteY222" fmla="*/ 1487805 h 1920240"/>
                <a:gd name="connsiteX223" fmla="*/ 3324226 w 7915276"/>
                <a:gd name="connsiteY223" fmla="*/ 1554480 h 1920240"/>
                <a:gd name="connsiteX224" fmla="*/ 3257551 w 7915276"/>
                <a:gd name="connsiteY224" fmla="*/ 1487805 h 1920240"/>
                <a:gd name="connsiteX225" fmla="*/ 3257551 w 7915276"/>
                <a:gd name="connsiteY225" fmla="*/ 432435 h 1920240"/>
                <a:gd name="connsiteX226" fmla="*/ 3324226 w 7915276"/>
                <a:gd name="connsiteY226" fmla="*/ 365760 h 1920240"/>
                <a:gd name="connsiteX227" fmla="*/ 2600326 w 7915276"/>
                <a:gd name="connsiteY227" fmla="*/ 320040 h 1920240"/>
                <a:gd name="connsiteX228" fmla="*/ 2667001 w 7915276"/>
                <a:gd name="connsiteY228" fmla="*/ 386715 h 1920240"/>
                <a:gd name="connsiteX229" fmla="*/ 2667001 w 7915276"/>
                <a:gd name="connsiteY229" fmla="*/ 1533525 h 1920240"/>
                <a:gd name="connsiteX230" fmla="*/ 2600326 w 7915276"/>
                <a:gd name="connsiteY230" fmla="*/ 1600200 h 1920240"/>
                <a:gd name="connsiteX231" fmla="*/ 2533651 w 7915276"/>
                <a:gd name="connsiteY231" fmla="*/ 1533525 h 1920240"/>
                <a:gd name="connsiteX232" fmla="*/ 2533651 w 7915276"/>
                <a:gd name="connsiteY232" fmla="*/ 386715 h 1920240"/>
                <a:gd name="connsiteX233" fmla="*/ 2600326 w 7915276"/>
                <a:gd name="connsiteY233" fmla="*/ 320040 h 1920240"/>
                <a:gd name="connsiteX234" fmla="*/ 6762751 w 7915276"/>
                <a:gd name="connsiteY234" fmla="*/ 274320 h 1920240"/>
                <a:gd name="connsiteX235" fmla="*/ 6829426 w 7915276"/>
                <a:gd name="connsiteY235" fmla="*/ 340995 h 1920240"/>
                <a:gd name="connsiteX236" fmla="*/ 6829426 w 7915276"/>
                <a:gd name="connsiteY236" fmla="*/ 1579245 h 1920240"/>
                <a:gd name="connsiteX237" fmla="*/ 6762751 w 7915276"/>
                <a:gd name="connsiteY237" fmla="*/ 1645920 h 1920240"/>
                <a:gd name="connsiteX238" fmla="*/ 6696076 w 7915276"/>
                <a:gd name="connsiteY238" fmla="*/ 1579245 h 1920240"/>
                <a:gd name="connsiteX239" fmla="*/ 6696076 w 7915276"/>
                <a:gd name="connsiteY239" fmla="*/ 340995 h 1920240"/>
                <a:gd name="connsiteX240" fmla="*/ 6762751 w 7915276"/>
                <a:gd name="connsiteY240" fmla="*/ 274320 h 1920240"/>
                <a:gd name="connsiteX241" fmla="*/ 4772026 w 7915276"/>
                <a:gd name="connsiteY241" fmla="*/ 243458 h 1920240"/>
                <a:gd name="connsiteX242" fmla="*/ 4838701 w 7915276"/>
                <a:gd name="connsiteY242" fmla="*/ 310133 h 1920240"/>
                <a:gd name="connsiteX243" fmla="*/ 4838701 w 7915276"/>
                <a:gd name="connsiteY243" fmla="*/ 1610108 h 1920240"/>
                <a:gd name="connsiteX244" fmla="*/ 4772026 w 7915276"/>
                <a:gd name="connsiteY244" fmla="*/ 1676783 h 1920240"/>
                <a:gd name="connsiteX245" fmla="*/ 4705351 w 7915276"/>
                <a:gd name="connsiteY245" fmla="*/ 1610108 h 1920240"/>
                <a:gd name="connsiteX246" fmla="*/ 4705351 w 7915276"/>
                <a:gd name="connsiteY246" fmla="*/ 310133 h 1920240"/>
                <a:gd name="connsiteX247" fmla="*/ 4772026 w 7915276"/>
                <a:gd name="connsiteY247" fmla="*/ 243458 h 1920240"/>
                <a:gd name="connsiteX248" fmla="*/ 3143251 w 7915276"/>
                <a:gd name="connsiteY248" fmla="*/ 243458 h 1920240"/>
                <a:gd name="connsiteX249" fmla="*/ 3209926 w 7915276"/>
                <a:gd name="connsiteY249" fmla="*/ 310133 h 1920240"/>
                <a:gd name="connsiteX250" fmla="*/ 3209926 w 7915276"/>
                <a:gd name="connsiteY250" fmla="*/ 1610108 h 1920240"/>
                <a:gd name="connsiteX251" fmla="*/ 3143251 w 7915276"/>
                <a:gd name="connsiteY251" fmla="*/ 1676783 h 1920240"/>
                <a:gd name="connsiteX252" fmla="*/ 3076576 w 7915276"/>
                <a:gd name="connsiteY252" fmla="*/ 1610108 h 1920240"/>
                <a:gd name="connsiteX253" fmla="*/ 3076576 w 7915276"/>
                <a:gd name="connsiteY253" fmla="*/ 310133 h 1920240"/>
                <a:gd name="connsiteX254" fmla="*/ 3143251 w 7915276"/>
                <a:gd name="connsiteY254" fmla="*/ 243458 h 1920240"/>
                <a:gd name="connsiteX255" fmla="*/ 247651 w 7915276"/>
                <a:gd name="connsiteY255" fmla="*/ 243458 h 1920240"/>
                <a:gd name="connsiteX256" fmla="*/ 314326 w 7915276"/>
                <a:gd name="connsiteY256" fmla="*/ 310133 h 1920240"/>
                <a:gd name="connsiteX257" fmla="*/ 314326 w 7915276"/>
                <a:gd name="connsiteY257" fmla="*/ 1610108 h 1920240"/>
                <a:gd name="connsiteX258" fmla="*/ 247651 w 7915276"/>
                <a:gd name="connsiteY258" fmla="*/ 1676783 h 1920240"/>
                <a:gd name="connsiteX259" fmla="*/ 180976 w 7915276"/>
                <a:gd name="connsiteY259" fmla="*/ 1610108 h 1920240"/>
                <a:gd name="connsiteX260" fmla="*/ 180976 w 7915276"/>
                <a:gd name="connsiteY260" fmla="*/ 310133 h 1920240"/>
                <a:gd name="connsiteX261" fmla="*/ 247651 w 7915276"/>
                <a:gd name="connsiteY261" fmla="*/ 243458 h 1920240"/>
                <a:gd name="connsiteX262" fmla="*/ 6581776 w 7915276"/>
                <a:gd name="connsiteY262" fmla="*/ 182880 h 1920240"/>
                <a:gd name="connsiteX263" fmla="*/ 6648451 w 7915276"/>
                <a:gd name="connsiteY263" fmla="*/ 249555 h 1920240"/>
                <a:gd name="connsiteX264" fmla="*/ 6648451 w 7915276"/>
                <a:gd name="connsiteY264" fmla="*/ 1670685 h 1920240"/>
                <a:gd name="connsiteX265" fmla="*/ 6581776 w 7915276"/>
                <a:gd name="connsiteY265" fmla="*/ 1737360 h 1920240"/>
                <a:gd name="connsiteX266" fmla="*/ 6515101 w 7915276"/>
                <a:gd name="connsiteY266" fmla="*/ 1670685 h 1920240"/>
                <a:gd name="connsiteX267" fmla="*/ 6515101 w 7915276"/>
                <a:gd name="connsiteY267" fmla="*/ 249555 h 1920240"/>
                <a:gd name="connsiteX268" fmla="*/ 6581776 w 7915276"/>
                <a:gd name="connsiteY268" fmla="*/ 182880 h 1920240"/>
                <a:gd name="connsiteX269" fmla="*/ 3505201 w 7915276"/>
                <a:gd name="connsiteY269" fmla="*/ 182880 h 1920240"/>
                <a:gd name="connsiteX270" fmla="*/ 3571876 w 7915276"/>
                <a:gd name="connsiteY270" fmla="*/ 249555 h 1920240"/>
                <a:gd name="connsiteX271" fmla="*/ 3571876 w 7915276"/>
                <a:gd name="connsiteY271" fmla="*/ 1670685 h 1920240"/>
                <a:gd name="connsiteX272" fmla="*/ 3505201 w 7915276"/>
                <a:gd name="connsiteY272" fmla="*/ 1737360 h 1920240"/>
                <a:gd name="connsiteX273" fmla="*/ 3438526 w 7915276"/>
                <a:gd name="connsiteY273" fmla="*/ 1670685 h 1920240"/>
                <a:gd name="connsiteX274" fmla="*/ 3438526 w 7915276"/>
                <a:gd name="connsiteY274" fmla="*/ 249555 h 1920240"/>
                <a:gd name="connsiteX275" fmla="*/ 3505201 w 7915276"/>
                <a:gd name="connsiteY275" fmla="*/ 182880 h 1920240"/>
                <a:gd name="connsiteX276" fmla="*/ 4048126 w 7915276"/>
                <a:gd name="connsiteY276" fmla="*/ 137160 h 1920240"/>
                <a:gd name="connsiteX277" fmla="*/ 4114801 w 7915276"/>
                <a:gd name="connsiteY277" fmla="*/ 203835 h 1920240"/>
                <a:gd name="connsiteX278" fmla="*/ 4114801 w 7915276"/>
                <a:gd name="connsiteY278" fmla="*/ 1716405 h 1920240"/>
                <a:gd name="connsiteX279" fmla="*/ 4048126 w 7915276"/>
                <a:gd name="connsiteY279" fmla="*/ 1783080 h 1920240"/>
                <a:gd name="connsiteX280" fmla="*/ 3981451 w 7915276"/>
                <a:gd name="connsiteY280" fmla="*/ 1716405 h 1920240"/>
                <a:gd name="connsiteX281" fmla="*/ 3981451 w 7915276"/>
                <a:gd name="connsiteY281" fmla="*/ 203835 h 1920240"/>
                <a:gd name="connsiteX282" fmla="*/ 4048126 w 7915276"/>
                <a:gd name="connsiteY282" fmla="*/ 137160 h 1920240"/>
                <a:gd name="connsiteX283" fmla="*/ 2962276 w 7915276"/>
                <a:gd name="connsiteY283" fmla="*/ 137160 h 1920240"/>
                <a:gd name="connsiteX284" fmla="*/ 3028951 w 7915276"/>
                <a:gd name="connsiteY284" fmla="*/ 203835 h 1920240"/>
                <a:gd name="connsiteX285" fmla="*/ 3028951 w 7915276"/>
                <a:gd name="connsiteY285" fmla="*/ 1716405 h 1920240"/>
                <a:gd name="connsiteX286" fmla="*/ 2962276 w 7915276"/>
                <a:gd name="connsiteY286" fmla="*/ 1783080 h 1920240"/>
                <a:gd name="connsiteX287" fmla="*/ 2895601 w 7915276"/>
                <a:gd name="connsiteY287" fmla="*/ 1716405 h 1920240"/>
                <a:gd name="connsiteX288" fmla="*/ 2895601 w 7915276"/>
                <a:gd name="connsiteY288" fmla="*/ 203835 h 1920240"/>
                <a:gd name="connsiteX289" fmla="*/ 2962276 w 7915276"/>
                <a:gd name="connsiteY289" fmla="*/ 137160 h 1920240"/>
                <a:gd name="connsiteX290" fmla="*/ 2781301 w 7915276"/>
                <a:gd name="connsiteY290" fmla="*/ 91440 h 1920240"/>
                <a:gd name="connsiteX291" fmla="*/ 2847976 w 7915276"/>
                <a:gd name="connsiteY291" fmla="*/ 158115 h 1920240"/>
                <a:gd name="connsiteX292" fmla="*/ 2847976 w 7915276"/>
                <a:gd name="connsiteY292" fmla="*/ 1762125 h 1920240"/>
                <a:gd name="connsiteX293" fmla="*/ 2781301 w 7915276"/>
                <a:gd name="connsiteY293" fmla="*/ 1828800 h 1920240"/>
                <a:gd name="connsiteX294" fmla="*/ 2714626 w 7915276"/>
                <a:gd name="connsiteY294" fmla="*/ 1762125 h 1920240"/>
                <a:gd name="connsiteX295" fmla="*/ 2714626 w 7915276"/>
                <a:gd name="connsiteY295" fmla="*/ 158115 h 1920240"/>
                <a:gd name="connsiteX296" fmla="*/ 2781301 w 7915276"/>
                <a:gd name="connsiteY296" fmla="*/ 91440 h 1920240"/>
                <a:gd name="connsiteX297" fmla="*/ 6400801 w 7915276"/>
                <a:gd name="connsiteY297" fmla="*/ 0 h 1920240"/>
                <a:gd name="connsiteX298" fmla="*/ 6467476 w 7915276"/>
                <a:gd name="connsiteY298" fmla="*/ 66675 h 1920240"/>
                <a:gd name="connsiteX299" fmla="*/ 6467476 w 7915276"/>
                <a:gd name="connsiteY299" fmla="*/ 1853565 h 1920240"/>
                <a:gd name="connsiteX300" fmla="*/ 6400801 w 7915276"/>
                <a:gd name="connsiteY300" fmla="*/ 1920240 h 1920240"/>
                <a:gd name="connsiteX301" fmla="*/ 6334126 w 7915276"/>
                <a:gd name="connsiteY301" fmla="*/ 1853565 h 1920240"/>
                <a:gd name="connsiteX302" fmla="*/ 6334126 w 7915276"/>
                <a:gd name="connsiteY302" fmla="*/ 66675 h 1920240"/>
                <a:gd name="connsiteX303" fmla="*/ 6400801 w 7915276"/>
                <a:gd name="connsiteY303" fmla="*/ 0 h 1920240"/>
                <a:gd name="connsiteX304" fmla="*/ 3867151 w 7915276"/>
                <a:gd name="connsiteY304" fmla="*/ 0 h 1920240"/>
                <a:gd name="connsiteX305" fmla="*/ 3933826 w 7915276"/>
                <a:gd name="connsiteY305" fmla="*/ 66675 h 1920240"/>
                <a:gd name="connsiteX306" fmla="*/ 3933826 w 7915276"/>
                <a:gd name="connsiteY306" fmla="*/ 1853565 h 1920240"/>
                <a:gd name="connsiteX307" fmla="*/ 3867151 w 7915276"/>
                <a:gd name="connsiteY307" fmla="*/ 1920240 h 1920240"/>
                <a:gd name="connsiteX308" fmla="*/ 3800476 w 7915276"/>
                <a:gd name="connsiteY308" fmla="*/ 1853565 h 1920240"/>
                <a:gd name="connsiteX309" fmla="*/ 3800476 w 7915276"/>
                <a:gd name="connsiteY309" fmla="*/ 66675 h 1920240"/>
                <a:gd name="connsiteX310" fmla="*/ 3867151 w 7915276"/>
                <a:gd name="connsiteY310" fmla="*/ 0 h 192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Lst>
              <a:rect l="l" t="t" r="r" b="b"/>
              <a:pathLst>
                <a:path w="7915276" h="1920240">
                  <a:moveTo>
                    <a:pt x="5655946" y="914400"/>
                  </a:moveTo>
                  <a:lnTo>
                    <a:pt x="5697856" y="914400"/>
                  </a:lnTo>
                  <a:cubicBezTo>
                    <a:pt x="5723106" y="914400"/>
                    <a:pt x="5743576" y="934870"/>
                    <a:pt x="5743576" y="960120"/>
                  </a:cubicBezTo>
                  <a:cubicBezTo>
                    <a:pt x="5743576" y="985370"/>
                    <a:pt x="5723106" y="1005840"/>
                    <a:pt x="5697856" y="1005840"/>
                  </a:cubicBezTo>
                  <a:lnTo>
                    <a:pt x="5655946" y="1005840"/>
                  </a:lnTo>
                  <a:cubicBezTo>
                    <a:pt x="5630696" y="1005840"/>
                    <a:pt x="5610226" y="985370"/>
                    <a:pt x="5610226" y="960120"/>
                  </a:cubicBezTo>
                  <a:cubicBezTo>
                    <a:pt x="5610226" y="934870"/>
                    <a:pt x="5630696" y="914400"/>
                    <a:pt x="5655946" y="914400"/>
                  </a:cubicBezTo>
                  <a:close/>
                  <a:moveTo>
                    <a:pt x="1514477" y="868680"/>
                  </a:moveTo>
                  <a:cubicBezTo>
                    <a:pt x="1551300" y="868680"/>
                    <a:pt x="1581151" y="898531"/>
                    <a:pt x="1581151" y="935355"/>
                  </a:cubicBezTo>
                  <a:lnTo>
                    <a:pt x="1581151" y="984885"/>
                  </a:lnTo>
                  <a:cubicBezTo>
                    <a:pt x="1581151" y="1021709"/>
                    <a:pt x="1551300" y="1051560"/>
                    <a:pt x="1514477" y="1051560"/>
                  </a:cubicBezTo>
                  <a:cubicBezTo>
                    <a:pt x="1477652" y="1051560"/>
                    <a:pt x="1447801" y="1021709"/>
                    <a:pt x="1447801" y="984885"/>
                  </a:cubicBezTo>
                  <a:lnTo>
                    <a:pt x="1447801" y="935355"/>
                  </a:lnTo>
                  <a:cubicBezTo>
                    <a:pt x="1447801" y="898531"/>
                    <a:pt x="1477652" y="868680"/>
                    <a:pt x="1514477" y="868680"/>
                  </a:cubicBezTo>
                  <a:close/>
                  <a:moveTo>
                    <a:pt x="1695451" y="822960"/>
                  </a:moveTo>
                  <a:cubicBezTo>
                    <a:pt x="1732275" y="822960"/>
                    <a:pt x="1762126" y="852811"/>
                    <a:pt x="1762126" y="889635"/>
                  </a:cubicBezTo>
                  <a:lnTo>
                    <a:pt x="1762126" y="1030605"/>
                  </a:lnTo>
                  <a:cubicBezTo>
                    <a:pt x="1762126" y="1067429"/>
                    <a:pt x="1732275" y="1097280"/>
                    <a:pt x="1695451" y="1097280"/>
                  </a:cubicBezTo>
                  <a:cubicBezTo>
                    <a:pt x="1658627" y="1097280"/>
                    <a:pt x="1628777" y="1067429"/>
                    <a:pt x="1628777" y="1030605"/>
                  </a:cubicBezTo>
                  <a:lnTo>
                    <a:pt x="1628777" y="889635"/>
                  </a:lnTo>
                  <a:cubicBezTo>
                    <a:pt x="1628777" y="852811"/>
                    <a:pt x="1658627" y="822960"/>
                    <a:pt x="1695451" y="822960"/>
                  </a:cubicBezTo>
                  <a:close/>
                  <a:moveTo>
                    <a:pt x="1152526" y="822960"/>
                  </a:moveTo>
                  <a:cubicBezTo>
                    <a:pt x="1189350" y="822960"/>
                    <a:pt x="1219202" y="852811"/>
                    <a:pt x="1219202" y="889635"/>
                  </a:cubicBezTo>
                  <a:lnTo>
                    <a:pt x="1219202" y="1030605"/>
                  </a:lnTo>
                  <a:cubicBezTo>
                    <a:pt x="1219202" y="1067429"/>
                    <a:pt x="1189350" y="1097280"/>
                    <a:pt x="1152526" y="1097280"/>
                  </a:cubicBezTo>
                  <a:cubicBezTo>
                    <a:pt x="1115702" y="1097280"/>
                    <a:pt x="1085851" y="1067429"/>
                    <a:pt x="1085851" y="1030605"/>
                  </a:cubicBezTo>
                  <a:lnTo>
                    <a:pt x="1085851" y="889635"/>
                  </a:lnTo>
                  <a:cubicBezTo>
                    <a:pt x="1085851" y="852811"/>
                    <a:pt x="1115702" y="822960"/>
                    <a:pt x="1152526" y="822960"/>
                  </a:cubicBezTo>
                  <a:close/>
                  <a:moveTo>
                    <a:pt x="7848601" y="777240"/>
                  </a:moveTo>
                  <a:cubicBezTo>
                    <a:pt x="7885425" y="777240"/>
                    <a:pt x="7915276" y="807091"/>
                    <a:pt x="7915276" y="843915"/>
                  </a:cubicBezTo>
                  <a:lnTo>
                    <a:pt x="7915276" y="1076325"/>
                  </a:lnTo>
                  <a:cubicBezTo>
                    <a:pt x="7915276" y="1113149"/>
                    <a:pt x="7885425" y="1143000"/>
                    <a:pt x="7848601" y="1143000"/>
                  </a:cubicBezTo>
                  <a:cubicBezTo>
                    <a:pt x="7811777" y="1143000"/>
                    <a:pt x="7781926" y="1113149"/>
                    <a:pt x="7781926" y="1076325"/>
                  </a:cubicBezTo>
                  <a:lnTo>
                    <a:pt x="7781926" y="843915"/>
                  </a:lnTo>
                  <a:cubicBezTo>
                    <a:pt x="7781926" y="807091"/>
                    <a:pt x="7811777" y="777240"/>
                    <a:pt x="7848601" y="777240"/>
                  </a:cubicBezTo>
                  <a:close/>
                  <a:moveTo>
                    <a:pt x="1876426" y="777240"/>
                  </a:moveTo>
                  <a:cubicBezTo>
                    <a:pt x="1913250" y="777240"/>
                    <a:pt x="1943101" y="807091"/>
                    <a:pt x="1943101" y="843915"/>
                  </a:cubicBezTo>
                  <a:lnTo>
                    <a:pt x="1943101" y="1076325"/>
                  </a:lnTo>
                  <a:cubicBezTo>
                    <a:pt x="1943101" y="1113149"/>
                    <a:pt x="1913250" y="1143000"/>
                    <a:pt x="1876426" y="1143000"/>
                  </a:cubicBezTo>
                  <a:cubicBezTo>
                    <a:pt x="1839603" y="1143000"/>
                    <a:pt x="1809751" y="1113149"/>
                    <a:pt x="1809751" y="1076325"/>
                  </a:cubicBezTo>
                  <a:lnTo>
                    <a:pt x="1809751" y="843915"/>
                  </a:lnTo>
                  <a:cubicBezTo>
                    <a:pt x="1809751" y="807091"/>
                    <a:pt x="1839603" y="777240"/>
                    <a:pt x="1876426" y="777240"/>
                  </a:cubicBezTo>
                  <a:close/>
                  <a:moveTo>
                    <a:pt x="1333501" y="777240"/>
                  </a:moveTo>
                  <a:cubicBezTo>
                    <a:pt x="1370325" y="777240"/>
                    <a:pt x="1400176" y="807091"/>
                    <a:pt x="1400176" y="843915"/>
                  </a:cubicBezTo>
                  <a:lnTo>
                    <a:pt x="1400176" y="1076325"/>
                  </a:lnTo>
                  <a:cubicBezTo>
                    <a:pt x="1400176" y="1113149"/>
                    <a:pt x="1370325" y="1143000"/>
                    <a:pt x="1333501" y="1143000"/>
                  </a:cubicBezTo>
                  <a:cubicBezTo>
                    <a:pt x="1296677" y="1143000"/>
                    <a:pt x="1266826" y="1113149"/>
                    <a:pt x="1266826" y="1076325"/>
                  </a:cubicBezTo>
                  <a:lnTo>
                    <a:pt x="1266826" y="843915"/>
                  </a:lnTo>
                  <a:cubicBezTo>
                    <a:pt x="1266826" y="807091"/>
                    <a:pt x="1296677" y="777240"/>
                    <a:pt x="1333501" y="777240"/>
                  </a:cubicBezTo>
                  <a:close/>
                  <a:moveTo>
                    <a:pt x="7305676" y="731520"/>
                  </a:moveTo>
                  <a:cubicBezTo>
                    <a:pt x="7342500" y="731520"/>
                    <a:pt x="7372351" y="761371"/>
                    <a:pt x="7372351" y="798195"/>
                  </a:cubicBezTo>
                  <a:lnTo>
                    <a:pt x="7372351" y="1122045"/>
                  </a:lnTo>
                  <a:cubicBezTo>
                    <a:pt x="7372351" y="1158869"/>
                    <a:pt x="7342500" y="1188720"/>
                    <a:pt x="7305676" y="1188720"/>
                  </a:cubicBezTo>
                  <a:cubicBezTo>
                    <a:pt x="7268852" y="1188720"/>
                    <a:pt x="7239001" y="1158869"/>
                    <a:pt x="7239001" y="1122045"/>
                  </a:cubicBezTo>
                  <a:lnTo>
                    <a:pt x="7239001" y="798195"/>
                  </a:lnTo>
                  <a:cubicBezTo>
                    <a:pt x="7239001" y="761371"/>
                    <a:pt x="7268852" y="731520"/>
                    <a:pt x="7305676" y="731520"/>
                  </a:cubicBezTo>
                  <a:close/>
                  <a:moveTo>
                    <a:pt x="5314951" y="731520"/>
                  </a:moveTo>
                  <a:cubicBezTo>
                    <a:pt x="5351775" y="731520"/>
                    <a:pt x="5381626" y="761371"/>
                    <a:pt x="5381626" y="798195"/>
                  </a:cubicBezTo>
                  <a:lnTo>
                    <a:pt x="5381626" y="1122045"/>
                  </a:lnTo>
                  <a:cubicBezTo>
                    <a:pt x="5381626" y="1158869"/>
                    <a:pt x="5351775" y="1188720"/>
                    <a:pt x="5314951" y="1188720"/>
                  </a:cubicBezTo>
                  <a:cubicBezTo>
                    <a:pt x="5278127" y="1188720"/>
                    <a:pt x="5248276" y="1158869"/>
                    <a:pt x="5248276" y="1122045"/>
                  </a:cubicBezTo>
                  <a:lnTo>
                    <a:pt x="5248276" y="798195"/>
                  </a:lnTo>
                  <a:cubicBezTo>
                    <a:pt x="5248276" y="761371"/>
                    <a:pt x="5278127" y="731520"/>
                    <a:pt x="5314951" y="731520"/>
                  </a:cubicBezTo>
                  <a:close/>
                  <a:moveTo>
                    <a:pt x="2057401" y="731520"/>
                  </a:moveTo>
                  <a:cubicBezTo>
                    <a:pt x="2094225" y="731520"/>
                    <a:pt x="2124076" y="761371"/>
                    <a:pt x="2124076" y="798195"/>
                  </a:cubicBezTo>
                  <a:lnTo>
                    <a:pt x="2124076" y="1122045"/>
                  </a:lnTo>
                  <a:cubicBezTo>
                    <a:pt x="2124076" y="1158869"/>
                    <a:pt x="2094225" y="1188720"/>
                    <a:pt x="2057401" y="1188720"/>
                  </a:cubicBezTo>
                  <a:cubicBezTo>
                    <a:pt x="2020577" y="1188720"/>
                    <a:pt x="1990726" y="1158869"/>
                    <a:pt x="1990726" y="1122045"/>
                  </a:cubicBezTo>
                  <a:lnTo>
                    <a:pt x="1990726" y="798195"/>
                  </a:lnTo>
                  <a:cubicBezTo>
                    <a:pt x="1990726" y="761371"/>
                    <a:pt x="2020577" y="731520"/>
                    <a:pt x="2057401" y="731520"/>
                  </a:cubicBezTo>
                  <a:close/>
                  <a:moveTo>
                    <a:pt x="971551" y="731520"/>
                  </a:moveTo>
                  <a:cubicBezTo>
                    <a:pt x="1008376" y="731520"/>
                    <a:pt x="1038226" y="761371"/>
                    <a:pt x="1038226" y="798195"/>
                  </a:cubicBezTo>
                  <a:lnTo>
                    <a:pt x="1038226" y="1122045"/>
                  </a:lnTo>
                  <a:cubicBezTo>
                    <a:pt x="1038226" y="1158869"/>
                    <a:pt x="1008376" y="1188720"/>
                    <a:pt x="971551" y="1188720"/>
                  </a:cubicBezTo>
                  <a:cubicBezTo>
                    <a:pt x="934728" y="1188720"/>
                    <a:pt x="904876" y="1158869"/>
                    <a:pt x="904876" y="1122045"/>
                  </a:cubicBezTo>
                  <a:lnTo>
                    <a:pt x="904876" y="798195"/>
                  </a:lnTo>
                  <a:cubicBezTo>
                    <a:pt x="904876" y="761371"/>
                    <a:pt x="934728" y="731520"/>
                    <a:pt x="971551" y="731520"/>
                  </a:cubicBezTo>
                  <a:close/>
                  <a:moveTo>
                    <a:pt x="5857876" y="685800"/>
                  </a:moveTo>
                  <a:cubicBezTo>
                    <a:pt x="5894700" y="685800"/>
                    <a:pt x="5924551" y="715651"/>
                    <a:pt x="5924551" y="752475"/>
                  </a:cubicBezTo>
                  <a:lnTo>
                    <a:pt x="5924551" y="1167765"/>
                  </a:lnTo>
                  <a:cubicBezTo>
                    <a:pt x="5924551" y="1204589"/>
                    <a:pt x="5894700" y="1234440"/>
                    <a:pt x="5857876" y="1234440"/>
                  </a:cubicBezTo>
                  <a:cubicBezTo>
                    <a:pt x="5821052" y="1234440"/>
                    <a:pt x="5791201" y="1204589"/>
                    <a:pt x="5791201" y="1167765"/>
                  </a:cubicBezTo>
                  <a:lnTo>
                    <a:pt x="5791201" y="752475"/>
                  </a:lnTo>
                  <a:cubicBezTo>
                    <a:pt x="5791201" y="715651"/>
                    <a:pt x="5821052" y="685800"/>
                    <a:pt x="5857876" y="685800"/>
                  </a:cubicBezTo>
                  <a:close/>
                  <a:moveTo>
                    <a:pt x="5495926" y="685800"/>
                  </a:moveTo>
                  <a:cubicBezTo>
                    <a:pt x="5532750" y="685800"/>
                    <a:pt x="5562601" y="715651"/>
                    <a:pt x="5562601" y="752475"/>
                  </a:cubicBezTo>
                  <a:lnTo>
                    <a:pt x="5562601" y="1167765"/>
                  </a:lnTo>
                  <a:cubicBezTo>
                    <a:pt x="5562601" y="1204589"/>
                    <a:pt x="5532750" y="1234440"/>
                    <a:pt x="5495926" y="1234440"/>
                  </a:cubicBezTo>
                  <a:cubicBezTo>
                    <a:pt x="5459102" y="1234440"/>
                    <a:pt x="5429251" y="1204589"/>
                    <a:pt x="5429251" y="1167765"/>
                  </a:cubicBezTo>
                  <a:lnTo>
                    <a:pt x="5429251" y="752475"/>
                  </a:lnTo>
                  <a:cubicBezTo>
                    <a:pt x="5429251" y="715651"/>
                    <a:pt x="5459102" y="685800"/>
                    <a:pt x="5495926" y="685800"/>
                  </a:cubicBezTo>
                  <a:close/>
                  <a:moveTo>
                    <a:pt x="2238376" y="685800"/>
                  </a:moveTo>
                  <a:cubicBezTo>
                    <a:pt x="2275200" y="685800"/>
                    <a:pt x="2305051" y="715651"/>
                    <a:pt x="2305051" y="752475"/>
                  </a:cubicBezTo>
                  <a:lnTo>
                    <a:pt x="2305051" y="1167765"/>
                  </a:lnTo>
                  <a:cubicBezTo>
                    <a:pt x="2305051" y="1204589"/>
                    <a:pt x="2275200" y="1234440"/>
                    <a:pt x="2238376" y="1234440"/>
                  </a:cubicBezTo>
                  <a:cubicBezTo>
                    <a:pt x="2201552" y="1234440"/>
                    <a:pt x="2171701" y="1204589"/>
                    <a:pt x="2171701" y="1167765"/>
                  </a:cubicBezTo>
                  <a:lnTo>
                    <a:pt x="2171701" y="752475"/>
                  </a:lnTo>
                  <a:cubicBezTo>
                    <a:pt x="2171701" y="715651"/>
                    <a:pt x="2201552" y="685800"/>
                    <a:pt x="2238376" y="685800"/>
                  </a:cubicBezTo>
                  <a:close/>
                  <a:moveTo>
                    <a:pt x="609602" y="679356"/>
                  </a:moveTo>
                  <a:cubicBezTo>
                    <a:pt x="646425" y="679356"/>
                    <a:pt x="676276" y="709207"/>
                    <a:pt x="676276" y="746031"/>
                  </a:cubicBezTo>
                  <a:cubicBezTo>
                    <a:pt x="676276" y="888758"/>
                    <a:pt x="676275" y="1031484"/>
                    <a:pt x="676275" y="1174211"/>
                  </a:cubicBezTo>
                  <a:cubicBezTo>
                    <a:pt x="676275" y="1211035"/>
                    <a:pt x="646424" y="1240886"/>
                    <a:pt x="609600" y="1240886"/>
                  </a:cubicBezTo>
                  <a:lnTo>
                    <a:pt x="609602" y="1240885"/>
                  </a:lnTo>
                  <a:cubicBezTo>
                    <a:pt x="572777" y="1240885"/>
                    <a:pt x="542926" y="1211034"/>
                    <a:pt x="542926" y="1174210"/>
                  </a:cubicBezTo>
                  <a:lnTo>
                    <a:pt x="542926" y="746031"/>
                  </a:lnTo>
                  <a:cubicBezTo>
                    <a:pt x="542926" y="709207"/>
                    <a:pt x="572777" y="679356"/>
                    <a:pt x="609602" y="679356"/>
                  </a:cubicBezTo>
                  <a:close/>
                  <a:moveTo>
                    <a:pt x="6943726" y="640080"/>
                  </a:moveTo>
                  <a:cubicBezTo>
                    <a:pt x="6980550" y="640080"/>
                    <a:pt x="7010401" y="669931"/>
                    <a:pt x="7010401" y="706755"/>
                  </a:cubicBezTo>
                  <a:lnTo>
                    <a:pt x="7010401" y="1213485"/>
                  </a:lnTo>
                  <a:cubicBezTo>
                    <a:pt x="7010401" y="1250309"/>
                    <a:pt x="6980550" y="1280160"/>
                    <a:pt x="6943726" y="1280160"/>
                  </a:cubicBezTo>
                  <a:cubicBezTo>
                    <a:pt x="6906902" y="1280160"/>
                    <a:pt x="6877051" y="1250309"/>
                    <a:pt x="6877051" y="1213485"/>
                  </a:cubicBezTo>
                  <a:lnTo>
                    <a:pt x="6877051" y="706755"/>
                  </a:lnTo>
                  <a:cubicBezTo>
                    <a:pt x="6877051" y="669931"/>
                    <a:pt x="6906902" y="640080"/>
                    <a:pt x="6943726" y="640080"/>
                  </a:cubicBezTo>
                  <a:close/>
                  <a:moveTo>
                    <a:pt x="5133976" y="640080"/>
                  </a:moveTo>
                  <a:cubicBezTo>
                    <a:pt x="5170800" y="640080"/>
                    <a:pt x="5200651" y="669931"/>
                    <a:pt x="5200651" y="706755"/>
                  </a:cubicBezTo>
                  <a:lnTo>
                    <a:pt x="5200651" y="1213485"/>
                  </a:lnTo>
                  <a:cubicBezTo>
                    <a:pt x="5200651" y="1250309"/>
                    <a:pt x="5170800" y="1280160"/>
                    <a:pt x="5133976" y="1280160"/>
                  </a:cubicBezTo>
                  <a:cubicBezTo>
                    <a:pt x="5097152" y="1280160"/>
                    <a:pt x="5067301" y="1250309"/>
                    <a:pt x="5067301" y="1213485"/>
                  </a:cubicBezTo>
                  <a:lnTo>
                    <a:pt x="5067301" y="706755"/>
                  </a:lnTo>
                  <a:cubicBezTo>
                    <a:pt x="5067301" y="669931"/>
                    <a:pt x="5097152" y="640080"/>
                    <a:pt x="5133976" y="640080"/>
                  </a:cubicBezTo>
                  <a:close/>
                  <a:moveTo>
                    <a:pt x="790576" y="640080"/>
                  </a:moveTo>
                  <a:cubicBezTo>
                    <a:pt x="827400" y="640080"/>
                    <a:pt x="857251" y="669931"/>
                    <a:pt x="857251" y="706755"/>
                  </a:cubicBezTo>
                  <a:lnTo>
                    <a:pt x="857251" y="1213485"/>
                  </a:lnTo>
                  <a:cubicBezTo>
                    <a:pt x="857251" y="1250309"/>
                    <a:pt x="827400" y="1280160"/>
                    <a:pt x="790576" y="1280160"/>
                  </a:cubicBezTo>
                  <a:cubicBezTo>
                    <a:pt x="753752" y="1280160"/>
                    <a:pt x="723902" y="1250309"/>
                    <a:pt x="723902" y="1213485"/>
                  </a:cubicBezTo>
                  <a:lnTo>
                    <a:pt x="723902" y="706755"/>
                  </a:lnTo>
                  <a:cubicBezTo>
                    <a:pt x="723902" y="669931"/>
                    <a:pt x="753752" y="640080"/>
                    <a:pt x="790576" y="640080"/>
                  </a:cubicBezTo>
                  <a:close/>
                  <a:moveTo>
                    <a:pt x="7486651" y="548640"/>
                  </a:moveTo>
                  <a:cubicBezTo>
                    <a:pt x="7523475" y="548640"/>
                    <a:pt x="7553326" y="578491"/>
                    <a:pt x="7553326" y="615315"/>
                  </a:cubicBezTo>
                  <a:lnTo>
                    <a:pt x="7553326" y="1304925"/>
                  </a:lnTo>
                  <a:cubicBezTo>
                    <a:pt x="7553326" y="1341749"/>
                    <a:pt x="7523475" y="1371600"/>
                    <a:pt x="7486651" y="1371600"/>
                  </a:cubicBezTo>
                  <a:cubicBezTo>
                    <a:pt x="7449827" y="1371600"/>
                    <a:pt x="7419976" y="1341749"/>
                    <a:pt x="7419976" y="1304925"/>
                  </a:cubicBezTo>
                  <a:lnTo>
                    <a:pt x="7419976" y="615315"/>
                  </a:lnTo>
                  <a:cubicBezTo>
                    <a:pt x="7419976" y="578491"/>
                    <a:pt x="7449827" y="548640"/>
                    <a:pt x="7486651" y="548640"/>
                  </a:cubicBezTo>
                  <a:close/>
                  <a:moveTo>
                    <a:pt x="2419351" y="548640"/>
                  </a:moveTo>
                  <a:cubicBezTo>
                    <a:pt x="2456175" y="548640"/>
                    <a:pt x="2486026" y="578491"/>
                    <a:pt x="2486026" y="615315"/>
                  </a:cubicBezTo>
                  <a:lnTo>
                    <a:pt x="2486026" y="1304925"/>
                  </a:lnTo>
                  <a:cubicBezTo>
                    <a:pt x="2486026" y="1341749"/>
                    <a:pt x="2456175" y="1371600"/>
                    <a:pt x="2419351" y="1371600"/>
                  </a:cubicBezTo>
                  <a:cubicBezTo>
                    <a:pt x="2382527" y="1371600"/>
                    <a:pt x="2352676" y="1341749"/>
                    <a:pt x="2352676" y="1304925"/>
                  </a:cubicBezTo>
                  <a:lnTo>
                    <a:pt x="2352676" y="615315"/>
                  </a:lnTo>
                  <a:cubicBezTo>
                    <a:pt x="2352676" y="578491"/>
                    <a:pt x="2382527" y="548640"/>
                    <a:pt x="2419351" y="548640"/>
                  </a:cubicBezTo>
                  <a:close/>
                  <a:moveTo>
                    <a:pt x="66676" y="546281"/>
                  </a:moveTo>
                  <a:cubicBezTo>
                    <a:pt x="103501" y="546281"/>
                    <a:pt x="133352" y="576133"/>
                    <a:pt x="133352" y="612957"/>
                  </a:cubicBezTo>
                  <a:cubicBezTo>
                    <a:pt x="133352" y="844399"/>
                    <a:pt x="133351" y="1075842"/>
                    <a:pt x="133351" y="1307284"/>
                  </a:cubicBezTo>
                  <a:cubicBezTo>
                    <a:pt x="133351" y="1344108"/>
                    <a:pt x="103499" y="1373960"/>
                    <a:pt x="66676" y="1373960"/>
                  </a:cubicBezTo>
                  <a:lnTo>
                    <a:pt x="66676" y="1373959"/>
                  </a:lnTo>
                  <a:cubicBezTo>
                    <a:pt x="29853" y="1373959"/>
                    <a:pt x="0" y="1344107"/>
                    <a:pt x="0" y="1307283"/>
                  </a:cubicBezTo>
                  <a:lnTo>
                    <a:pt x="0" y="612957"/>
                  </a:lnTo>
                  <a:cubicBezTo>
                    <a:pt x="0" y="576133"/>
                    <a:pt x="29853" y="546281"/>
                    <a:pt x="66676" y="546281"/>
                  </a:cubicBezTo>
                  <a:close/>
                  <a:moveTo>
                    <a:pt x="6038851" y="502920"/>
                  </a:moveTo>
                  <a:cubicBezTo>
                    <a:pt x="6075675" y="502920"/>
                    <a:pt x="6105526" y="532771"/>
                    <a:pt x="6105526" y="569595"/>
                  </a:cubicBezTo>
                  <a:lnTo>
                    <a:pt x="6105526" y="1350645"/>
                  </a:lnTo>
                  <a:cubicBezTo>
                    <a:pt x="6105526" y="1387469"/>
                    <a:pt x="6075675" y="1417320"/>
                    <a:pt x="6038851" y="1417320"/>
                  </a:cubicBezTo>
                  <a:cubicBezTo>
                    <a:pt x="6002027" y="1417320"/>
                    <a:pt x="5972176" y="1387469"/>
                    <a:pt x="5972176" y="1350645"/>
                  </a:cubicBezTo>
                  <a:lnTo>
                    <a:pt x="5972176" y="569595"/>
                  </a:lnTo>
                  <a:cubicBezTo>
                    <a:pt x="5972176" y="532771"/>
                    <a:pt x="6002027" y="502920"/>
                    <a:pt x="6038851" y="502920"/>
                  </a:cubicBezTo>
                  <a:close/>
                  <a:moveTo>
                    <a:pt x="4591051" y="502920"/>
                  </a:moveTo>
                  <a:cubicBezTo>
                    <a:pt x="4627875" y="502920"/>
                    <a:pt x="4657726" y="532771"/>
                    <a:pt x="4657726" y="569595"/>
                  </a:cubicBezTo>
                  <a:lnTo>
                    <a:pt x="4657726" y="1350645"/>
                  </a:lnTo>
                  <a:cubicBezTo>
                    <a:pt x="4657726" y="1387469"/>
                    <a:pt x="4627875" y="1417320"/>
                    <a:pt x="4591051" y="1417320"/>
                  </a:cubicBezTo>
                  <a:cubicBezTo>
                    <a:pt x="4554227" y="1417320"/>
                    <a:pt x="4524376" y="1387469"/>
                    <a:pt x="4524376" y="1350645"/>
                  </a:cubicBezTo>
                  <a:lnTo>
                    <a:pt x="4524376" y="569595"/>
                  </a:lnTo>
                  <a:cubicBezTo>
                    <a:pt x="4524376" y="532771"/>
                    <a:pt x="4554227" y="502920"/>
                    <a:pt x="4591051" y="502920"/>
                  </a:cubicBezTo>
                  <a:close/>
                  <a:moveTo>
                    <a:pt x="4410076" y="502920"/>
                  </a:moveTo>
                  <a:cubicBezTo>
                    <a:pt x="4446900" y="502920"/>
                    <a:pt x="4476751" y="532771"/>
                    <a:pt x="4476751" y="569595"/>
                  </a:cubicBezTo>
                  <a:lnTo>
                    <a:pt x="4476751" y="1350645"/>
                  </a:lnTo>
                  <a:cubicBezTo>
                    <a:pt x="4476751" y="1387469"/>
                    <a:pt x="4446900" y="1417320"/>
                    <a:pt x="4410076" y="1417320"/>
                  </a:cubicBezTo>
                  <a:cubicBezTo>
                    <a:pt x="4373252" y="1417320"/>
                    <a:pt x="4343401" y="1387469"/>
                    <a:pt x="4343401" y="1350645"/>
                  </a:cubicBezTo>
                  <a:lnTo>
                    <a:pt x="4343401" y="569595"/>
                  </a:lnTo>
                  <a:cubicBezTo>
                    <a:pt x="4343401" y="532771"/>
                    <a:pt x="4373252" y="502920"/>
                    <a:pt x="4410076" y="502920"/>
                  </a:cubicBezTo>
                  <a:close/>
                  <a:moveTo>
                    <a:pt x="4953001" y="457200"/>
                  </a:moveTo>
                  <a:cubicBezTo>
                    <a:pt x="4989825" y="457200"/>
                    <a:pt x="5019676" y="487051"/>
                    <a:pt x="5019676" y="523875"/>
                  </a:cubicBezTo>
                  <a:lnTo>
                    <a:pt x="5019676" y="1396365"/>
                  </a:lnTo>
                  <a:cubicBezTo>
                    <a:pt x="5019676" y="1433189"/>
                    <a:pt x="4989825" y="1463040"/>
                    <a:pt x="4953001" y="1463040"/>
                  </a:cubicBezTo>
                  <a:cubicBezTo>
                    <a:pt x="4916177" y="1463040"/>
                    <a:pt x="4886326" y="1433189"/>
                    <a:pt x="4886326" y="1396365"/>
                  </a:cubicBezTo>
                  <a:lnTo>
                    <a:pt x="4886326" y="523875"/>
                  </a:lnTo>
                  <a:cubicBezTo>
                    <a:pt x="4886326" y="487051"/>
                    <a:pt x="4916177" y="457200"/>
                    <a:pt x="4953001" y="457200"/>
                  </a:cubicBezTo>
                  <a:close/>
                  <a:moveTo>
                    <a:pt x="3686176" y="457200"/>
                  </a:moveTo>
                  <a:cubicBezTo>
                    <a:pt x="3723000" y="457200"/>
                    <a:pt x="3752851" y="487051"/>
                    <a:pt x="3752851" y="523875"/>
                  </a:cubicBezTo>
                  <a:lnTo>
                    <a:pt x="3752851" y="1396365"/>
                  </a:lnTo>
                  <a:cubicBezTo>
                    <a:pt x="3752851" y="1433189"/>
                    <a:pt x="3723000" y="1463040"/>
                    <a:pt x="3686176" y="1463040"/>
                  </a:cubicBezTo>
                  <a:cubicBezTo>
                    <a:pt x="3649352" y="1463040"/>
                    <a:pt x="3619501" y="1433189"/>
                    <a:pt x="3619501" y="1396365"/>
                  </a:cubicBezTo>
                  <a:lnTo>
                    <a:pt x="3619501" y="523875"/>
                  </a:lnTo>
                  <a:cubicBezTo>
                    <a:pt x="3619501" y="487051"/>
                    <a:pt x="3649352" y="457200"/>
                    <a:pt x="3686176" y="457200"/>
                  </a:cubicBezTo>
                  <a:close/>
                  <a:moveTo>
                    <a:pt x="428626" y="427993"/>
                  </a:moveTo>
                  <a:cubicBezTo>
                    <a:pt x="465450" y="427993"/>
                    <a:pt x="495302" y="457844"/>
                    <a:pt x="495302" y="494668"/>
                  </a:cubicBezTo>
                  <a:cubicBezTo>
                    <a:pt x="495302" y="804970"/>
                    <a:pt x="495300" y="1115272"/>
                    <a:pt x="495300" y="1425574"/>
                  </a:cubicBezTo>
                  <a:cubicBezTo>
                    <a:pt x="495300" y="1462398"/>
                    <a:pt x="465449" y="1492249"/>
                    <a:pt x="428625" y="1492249"/>
                  </a:cubicBezTo>
                  <a:lnTo>
                    <a:pt x="428626" y="1492248"/>
                  </a:lnTo>
                  <a:cubicBezTo>
                    <a:pt x="391802" y="1492248"/>
                    <a:pt x="361951" y="1462397"/>
                    <a:pt x="361951" y="1425573"/>
                  </a:cubicBezTo>
                  <a:lnTo>
                    <a:pt x="361951" y="494668"/>
                  </a:lnTo>
                  <a:cubicBezTo>
                    <a:pt x="361951" y="457844"/>
                    <a:pt x="391802" y="427993"/>
                    <a:pt x="428626" y="427993"/>
                  </a:cubicBezTo>
                  <a:close/>
                  <a:moveTo>
                    <a:pt x="7124701" y="411480"/>
                  </a:moveTo>
                  <a:cubicBezTo>
                    <a:pt x="7161525" y="411480"/>
                    <a:pt x="7191376" y="441331"/>
                    <a:pt x="7191376" y="478155"/>
                  </a:cubicBezTo>
                  <a:lnTo>
                    <a:pt x="7191376" y="1442085"/>
                  </a:lnTo>
                  <a:cubicBezTo>
                    <a:pt x="7191376" y="1478909"/>
                    <a:pt x="7161525" y="1508760"/>
                    <a:pt x="7124701" y="1508760"/>
                  </a:cubicBezTo>
                  <a:cubicBezTo>
                    <a:pt x="7087877" y="1508760"/>
                    <a:pt x="7058026" y="1478909"/>
                    <a:pt x="7058026" y="1442085"/>
                  </a:cubicBezTo>
                  <a:lnTo>
                    <a:pt x="7058026" y="478155"/>
                  </a:lnTo>
                  <a:cubicBezTo>
                    <a:pt x="7058026" y="441331"/>
                    <a:pt x="7087877" y="411480"/>
                    <a:pt x="7124701" y="411480"/>
                  </a:cubicBezTo>
                  <a:close/>
                  <a:moveTo>
                    <a:pt x="7667626" y="365760"/>
                  </a:moveTo>
                  <a:cubicBezTo>
                    <a:pt x="7704450" y="365760"/>
                    <a:pt x="7734301" y="395611"/>
                    <a:pt x="7734301" y="432435"/>
                  </a:cubicBezTo>
                  <a:lnTo>
                    <a:pt x="7734301" y="1487805"/>
                  </a:lnTo>
                  <a:cubicBezTo>
                    <a:pt x="7734301" y="1524629"/>
                    <a:pt x="7704450" y="1554480"/>
                    <a:pt x="7667626" y="1554480"/>
                  </a:cubicBezTo>
                  <a:cubicBezTo>
                    <a:pt x="7630802" y="1554480"/>
                    <a:pt x="7600951" y="1524629"/>
                    <a:pt x="7600951" y="1487805"/>
                  </a:cubicBezTo>
                  <a:lnTo>
                    <a:pt x="7600951" y="432435"/>
                  </a:lnTo>
                  <a:cubicBezTo>
                    <a:pt x="7600951" y="395611"/>
                    <a:pt x="7630802" y="365760"/>
                    <a:pt x="7667626" y="365760"/>
                  </a:cubicBezTo>
                  <a:close/>
                  <a:moveTo>
                    <a:pt x="6219826" y="365760"/>
                  </a:moveTo>
                  <a:cubicBezTo>
                    <a:pt x="6256650" y="365760"/>
                    <a:pt x="6286501" y="395611"/>
                    <a:pt x="6286501" y="432435"/>
                  </a:cubicBezTo>
                  <a:lnTo>
                    <a:pt x="6286501" y="1487805"/>
                  </a:lnTo>
                  <a:cubicBezTo>
                    <a:pt x="6286501" y="1524629"/>
                    <a:pt x="6256650" y="1554480"/>
                    <a:pt x="6219826" y="1554480"/>
                  </a:cubicBezTo>
                  <a:cubicBezTo>
                    <a:pt x="6183002" y="1554480"/>
                    <a:pt x="6153151" y="1524629"/>
                    <a:pt x="6153151" y="1487805"/>
                  </a:cubicBezTo>
                  <a:lnTo>
                    <a:pt x="6153151" y="432435"/>
                  </a:lnTo>
                  <a:cubicBezTo>
                    <a:pt x="6153151" y="395611"/>
                    <a:pt x="6183002" y="365760"/>
                    <a:pt x="6219826" y="365760"/>
                  </a:cubicBezTo>
                  <a:close/>
                  <a:moveTo>
                    <a:pt x="4229101" y="365760"/>
                  </a:moveTo>
                  <a:cubicBezTo>
                    <a:pt x="4265925" y="365760"/>
                    <a:pt x="4295776" y="395611"/>
                    <a:pt x="4295776" y="432435"/>
                  </a:cubicBezTo>
                  <a:lnTo>
                    <a:pt x="4295776" y="1487805"/>
                  </a:lnTo>
                  <a:cubicBezTo>
                    <a:pt x="4295776" y="1524629"/>
                    <a:pt x="4265925" y="1554480"/>
                    <a:pt x="4229101" y="1554480"/>
                  </a:cubicBezTo>
                  <a:cubicBezTo>
                    <a:pt x="4192277" y="1554480"/>
                    <a:pt x="4162426" y="1524629"/>
                    <a:pt x="4162426" y="1487805"/>
                  </a:cubicBezTo>
                  <a:lnTo>
                    <a:pt x="4162426" y="432435"/>
                  </a:lnTo>
                  <a:cubicBezTo>
                    <a:pt x="4162426" y="395611"/>
                    <a:pt x="4192277" y="365760"/>
                    <a:pt x="4229101" y="365760"/>
                  </a:cubicBezTo>
                  <a:close/>
                  <a:moveTo>
                    <a:pt x="3324226" y="365760"/>
                  </a:moveTo>
                  <a:cubicBezTo>
                    <a:pt x="3361050" y="365760"/>
                    <a:pt x="3390901" y="395611"/>
                    <a:pt x="3390901" y="432435"/>
                  </a:cubicBezTo>
                  <a:lnTo>
                    <a:pt x="3390901" y="1487805"/>
                  </a:lnTo>
                  <a:cubicBezTo>
                    <a:pt x="3390901" y="1524629"/>
                    <a:pt x="3361050" y="1554480"/>
                    <a:pt x="3324226" y="1554480"/>
                  </a:cubicBezTo>
                  <a:cubicBezTo>
                    <a:pt x="3287402" y="1554480"/>
                    <a:pt x="3257551" y="1524629"/>
                    <a:pt x="3257551" y="1487805"/>
                  </a:cubicBezTo>
                  <a:lnTo>
                    <a:pt x="3257551" y="432435"/>
                  </a:lnTo>
                  <a:cubicBezTo>
                    <a:pt x="3257551" y="395611"/>
                    <a:pt x="3287402" y="365760"/>
                    <a:pt x="3324226" y="365760"/>
                  </a:cubicBezTo>
                  <a:close/>
                  <a:moveTo>
                    <a:pt x="2600326" y="320040"/>
                  </a:moveTo>
                  <a:cubicBezTo>
                    <a:pt x="2637150" y="320040"/>
                    <a:pt x="2667001" y="349891"/>
                    <a:pt x="2667001" y="386715"/>
                  </a:cubicBezTo>
                  <a:lnTo>
                    <a:pt x="2667001" y="1533525"/>
                  </a:lnTo>
                  <a:cubicBezTo>
                    <a:pt x="2667001" y="1570349"/>
                    <a:pt x="2637150" y="1600200"/>
                    <a:pt x="2600326" y="1600200"/>
                  </a:cubicBezTo>
                  <a:cubicBezTo>
                    <a:pt x="2563502" y="1600200"/>
                    <a:pt x="2533651" y="1570349"/>
                    <a:pt x="2533651" y="1533525"/>
                  </a:cubicBezTo>
                  <a:lnTo>
                    <a:pt x="2533651" y="386715"/>
                  </a:lnTo>
                  <a:cubicBezTo>
                    <a:pt x="2533651" y="349891"/>
                    <a:pt x="2563502" y="320040"/>
                    <a:pt x="2600326" y="320040"/>
                  </a:cubicBezTo>
                  <a:close/>
                  <a:moveTo>
                    <a:pt x="6762751" y="274320"/>
                  </a:moveTo>
                  <a:cubicBezTo>
                    <a:pt x="6799575" y="274320"/>
                    <a:pt x="6829426" y="304171"/>
                    <a:pt x="6829426" y="340995"/>
                  </a:cubicBezTo>
                  <a:lnTo>
                    <a:pt x="6829426" y="1579245"/>
                  </a:lnTo>
                  <a:cubicBezTo>
                    <a:pt x="6829426" y="1616069"/>
                    <a:pt x="6799575" y="1645920"/>
                    <a:pt x="6762751" y="1645920"/>
                  </a:cubicBezTo>
                  <a:cubicBezTo>
                    <a:pt x="6725927" y="1645920"/>
                    <a:pt x="6696076" y="1616069"/>
                    <a:pt x="6696076" y="1579245"/>
                  </a:cubicBezTo>
                  <a:lnTo>
                    <a:pt x="6696076" y="340995"/>
                  </a:lnTo>
                  <a:cubicBezTo>
                    <a:pt x="6696076" y="304171"/>
                    <a:pt x="6725927" y="274320"/>
                    <a:pt x="6762751" y="274320"/>
                  </a:cubicBezTo>
                  <a:close/>
                  <a:moveTo>
                    <a:pt x="4772026" y="243458"/>
                  </a:moveTo>
                  <a:cubicBezTo>
                    <a:pt x="4808850" y="243458"/>
                    <a:pt x="4838701" y="273309"/>
                    <a:pt x="4838701" y="310133"/>
                  </a:cubicBezTo>
                  <a:lnTo>
                    <a:pt x="4838701" y="1610108"/>
                  </a:lnTo>
                  <a:cubicBezTo>
                    <a:pt x="4838701" y="1646932"/>
                    <a:pt x="4808850" y="1676783"/>
                    <a:pt x="4772026" y="1676783"/>
                  </a:cubicBezTo>
                  <a:cubicBezTo>
                    <a:pt x="4735202" y="1676783"/>
                    <a:pt x="4705351" y="1646932"/>
                    <a:pt x="4705351" y="1610108"/>
                  </a:cubicBezTo>
                  <a:lnTo>
                    <a:pt x="4705351" y="310133"/>
                  </a:lnTo>
                  <a:cubicBezTo>
                    <a:pt x="4705351" y="273309"/>
                    <a:pt x="4735202" y="243458"/>
                    <a:pt x="4772026" y="243458"/>
                  </a:cubicBezTo>
                  <a:close/>
                  <a:moveTo>
                    <a:pt x="3143251" y="243458"/>
                  </a:moveTo>
                  <a:cubicBezTo>
                    <a:pt x="3180075" y="243458"/>
                    <a:pt x="3209926" y="273309"/>
                    <a:pt x="3209926" y="310133"/>
                  </a:cubicBezTo>
                  <a:lnTo>
                    <a:pt x="3209926" y="1610108"/>
                  </a:lnTo>
                  <a:cubicBezTo>
                    <a:pt x="3209926" y="1646932"/>
                    <a:pt x="3180075" y="1676783"/>
                    <a:pt x="3143251" y="1676783"/>
                  </a:cubicBezTo>
                  <a:cubicBezTo>
                    <a:pt x="3106427" y="1676783"/>
                    <a:pt x="3076576" y="1646932"/>
                    <a:pt x="3076576" y="1610108"/>
                  </a:cubicBezTo>
                  <a:lnTo>
                    <a:pt x="3076576" y="310133"/>
                  </a:lnTo>
                  <a:cubicBezTo>
                    <a:pt x="3076576" y="273309"/>
                    <a:pt x="3106427" y="243458"/>
                    <a:pt x="3143251" y="243458"/>
                  </a:cubicBezTo>
                  <a:close/>
                  <a:moveTo>
                    <a:pt x="247651" y="243458"/>
                  </a:moveTo>
                  <a:cubicBezTo>
                    <a:pt x="284475" y="243458"/>
                    <a:pt x="314326" y="273309"/>
                    <a:pt x="314326" y="310133"/>
                  </a:cubicBezTo>
                  <a:lnTo>
                    <a:pt x="314326" y="1610108"/>
                  </a:lnTo>
                  <a:cubicBezTo>
                    <a:pt x="314326" y="1646932"/>
                    <a:pt x="284475" y="1676783"/>
                    <a:pt x="247651" y="1676783"/>
                  </a:cubicBezTo>
                  <a:cubicBezTo>
                    <a:pt x="210828" y="1676783"/>
                    <a:pt x="180976" y="1646932"/>
                    <a:pt x="180976" y="1610108"/>
                  </a:cubicBezTo>
                  <a:lnTo>
                    <a:pt x="180976" y="310133"/>
                  </a:lnTo>
                  <a:cubicBezTo>
                    <a:pt x="180976" y="273309"/>
                    <a:pt x="210828" y="243458"/>
                    <a:pt x="247651" y="243458"/>
                  </a:cubicBezTo>
                  <a:close/>
                  <a:moveTo>
                    <a:pt x="6581776" y="182880"/>
                  </a:moveTo>
                  <a:cubicBezTo>
                    <a:pt x="6618600" y="182880"/>
                    <a:pt x="6648451" y="212731"/>
                    <a:pt x="6648451" y="249555"/>
                  </a:cubicBezTo>
                  <a:lnTo>
                    <a:pt x="6648451" y="1670685"/>
                  </a:lnTo>
                  <a:cubicBezTo>
                    <a:pt x="6648451" y="1707509"/>
                    <a:pt x="6618600" y="1737360"/>
                    <a:pt x="6581776" y="1737360"/>
                  </a:cubicBezTo>
                  <a:cubicBezTo>
                    <a:pt x="6544952" y="1737360"/>
                    <a:pt x="6515101" y="1707509"/>
                    <a:pt x="6515101" y="1670685"/>
                  </a:cubicBezTo>
                  <a:lnTo>
                    <a:pt x="6515101" y="249555"/>
                  </a:lnTo>
                  <a:cubicBezTo>
                    <a:pt x="6515101" y="212731"/>
                    <a:pt x="6544952" y="182880"/>
                    <a:pt x="6581776" y="182880"/>
                  </a:cubicBezTo>
                  <a:close/>
                  <a:moveTo>
                    <a:pt x="3505201" y="182880"/>
                  </a:moveTo>
                  <a:cubicBezTo>
                    <a:pt x="3542025" y="182880"/>
                    <a:pt x="3571876" y="212731"/>
                    <a:pt x="3571876" y="249555"/>
                  </a:cubicBezTo>
                  <a:lnTo>
                    <a:pt x="3571876" y="1670685"/>
                  </a:lnTo>
                  <a:cubicBezTo>
                    <a:pt x="3571876" y="1707509"/>
                    <a:pt x="3542025" y="1737360"/>
                    <a:pt x="3505201" y="1737360"/>
                  </a:cubicBezTo>
                  <a:cubicBezTo>
                    <a:pt x="3468377" y="1737360"/>
                    <a:pt x="3438526" y="1707509"/>
                    <a:pt x="3438526" y="1670685"/>
                  </a:cubicBezTo>
                  <a:lnTo>
                    <a:pt x="3438526" y="249555"/>
                  </a:lnTo>
                  <a:cubicBezTo>
                    <a:pt x="3438526" y="212731"/>
                    <a:pt x="3468377" y="182880"/>
                    <a:pt x="3505201" y="182880"/>
                  </a:cubicBezTo>
                  <a:close/>
                  <a:moveTo>
                    <a:pt x="4048126" y="137160"/>
                  </a:moveTo>
                  <a:cubicBezTo>
                    <a:pt x="4084950" y="137160"/>
                    <a:pt x="4114801" y="167011"/>
                    <a:pt x="4114801" y="203835"/>
                  </a:cubicBezTo>
                  <a:lnTo>
                    <a:pt x="4114801" y="1716405"/>
                  </a:lnTo>
                  <a:cubicBezTo>
                    <a:pt x="4114801" y="1753229"/>
                    <a:pt x="4084950" y="1783080"/>
                    <a:pt x="4048126" y="1783080"/>
                  </a:cubicBezTo>
                  <a:cubicBezTo>
                    <a:pt x="4011302" y="1783080"/>
                    <a:pt x="3981451" y="1753229"/>
                    <a:pt x="3981451" y="1716405"/>
                  </a:cubicBezTo>
                  <a:lnTo>
                    <a:pt x="3981451" y="203835"/>
                  </a:lnTo>
                  <a:cubicBezTo>
                    <a:pt x="3981451" y="167011"/>
                    <a:pt x="4011302" y="137160"/>
                    <a:pt x="4048126" y="137160"/>
                  </a:cubicBezTo>
                  <a:close/>
                  <a:moveTo>
                    <a:pt x="2962276" y="137160"/>
                  </a:moveTo>
                  <a:cubicBezTo>
                    <a:pt x="2999100" y="137160"/>
                    <a:pt x="3028951" y="167011"/>
                    <a:pt x="3028951" y="203835"/>
                  </a:cubicBezTo>
                  <a:lnTo>
                    <a:pt x="3028951" y="1716405"/>
                  </a:lnTo>
                  <a:cubicBezTo>
                    <a:pt x="3028951" y="1753229"/>
                    <a:pt x="2999100" y="1783080"/>
                    <a:pt x="2962276" y="1783080"/>
                  </a:cubicBezTo>
                  <a:cubicBezTo>
                    <a:pt x="2925452" y="1783080"/>
                    <a:pt x="2895601" y="1753229"/>
                    <a:pt x="2895601" y="1716405"/>
                  </a:cubicBezTo>
                  <a:lnTo>
                    <a:pt x="2895601" y="203835"/>
                  </a:lnTo>
                  <a:cubicBezTo>
                    <a:pt x="2895601" y="167011"/>
                    <a:pt x="2925452" y="137160"/>
                    <a:pt x="2962276" y="137160"/>
                  </a:cubicBezTo>
                  <a:close/>
                  <a:moveTo>
                    <a:pt x="2781301" y="91440"/>
                  </a:moveTo>
                  <a:cubicBezTo>
                    <a:pt x="2818125" y="91440"/>
                    <a:pt x="2847976" y="121291"/>
                    <a:pt x="2847976" y="158115"/>
                  </a:cubicBezTo>
                  <a:lnTo>
                    <a:pt x="2847976" y="1762125"/>
                  </a:lnTo>
                  <a:cubicBezTo>
                    <a:pt x="2847976" y="1798949"/>
                    <a:pt x="2818125" y="1828800"/>
                    <a:pt x="2781301" y="1828800"/>
                  </a:cubicBezTo>
                  <a:cubicBezTo>
                    <a:pt x="2744477" y="1828800"/>
                    <a:pt x="2714626" y="1798949"/>
                    <a:pt x="2714626" y="1762125"/>
                  </a:cubicBezTo>
                  <a:lnTo>
                    <a:pt x="2714626" y="158115"/>
                  </a:lnTo>
                  <a:cubicBezTo>
                    <a:pt x="2714626" y="121291"/>
                    <a:pt x="2744477" y="91440"/>
                    <a:pt x="2781301" y="91440"/>
                  </a:cubicBezTo>
                  <a:close/>
                  <a:moveTo>
                    <a:pt x="6400801" y="0"/>
                  </a:moveTo>
                  <a:cubicBezTo>
                    <a:pt x="6437625" y="0"/>
                    <a:pt x="6467476" y="29851"/>
                    <a:pt x="6467476" y="66675"/>
                  </a:cubicBezTo>
                  <a:lnTo>
                    <a:pt x="6467476" y="1853565"/>
                  </a:lnTo>
                  <a:cubicBezTo>
                    <a:pt x="6467476" y="1890389"/>
                    <a:pt x="6437625" y="1920240"/>
                    <a:pt x="6400801" y="1920240"/>
                  </a:cubicBezTo>
                  <a:cubicBezTo>
                    <a:pt x="6363977" y="1920240"/>
                    <a:pt x="6334126" y="1890389"/>
                    <a:pt x="6334126" y="1853565"/>
                  </a:cubicBezTo>
                  <a:lnTo>
                    <a:pt x="6334126" y="66675"/>
                  </a:lnTo>
                  <a:cubicBezTo>
                    <a:pt x="6334126" y="29851"/>
                    <a:pt x="6363977" y="0"/>
                    <a:pt x="6400801" y="0"/>
                  </a:cubicBezTo>
                  <a:close/>
                  <a:moveTo>
                    <a:pt x="3867151" y="0"/>
                  </a:moveTo>
                  <a:cubicBezTo>
                    <a:pt x="3903975" y="0"/>
                    <a:pt x="3933826" y="29851"/>
                    <a:pt x="3933826" y="66675"/>
                  </a:cubicBezTo>
                  <a:lnTo>
                    <a:pt x="3933826" y="1853565"/>
                  </a:lnTo>
                  <a:cubicBezTo>
                    <a:pt x="3933826" y="1890389"/>
                    <a:pt x="3903975" y="1920240"/>
                    <a:pt x="3867151" y="1920240"/>
                  </a:cubicBezTo>
                  <a:cubicBezTo>
                    <a:pt x="3830327" y="1920240"/>
                    <a:pt x="3800476" y="1890389"/>
                    <a:pt x="3800476" y="1853565"/>
                  </a:cubicBezTo>
                  <a:lnTo>
                    <a:pt x="3800476" y="66675"/>
                  </a:lnTo>
                  <a:cubicBezTo>
                    <a:pt x="3800476" y="29851"/>
                    <a:pt x="3830327" y="0"/>
                    <a:pt x="386715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EBEE043-A8AD-474F-8C07-9DAB377F0E94}"/>
                </a:ext>
              </a:extLst>
            </p:cNvPr>
            <p:cNvSpPr/>
            <p:nvPr/>
          </p:nvSpPr>
          <p:spPr>
            <a:xfrm flipH="1">
              <a:off x="6126846" y="3329166"/>
              <a:ext cx="5982915" cy="1378106"/>
            </a:xfrm>
            <a:custGeom>
              <a:avLst/>
              <a:gdLst>
                <a:gd name="connsiteX0" fmla="*/ 5655946 w 7915276"/>
                <a:gd name="connsiteY0" fmla="*/ 914400 h 1920240"/>
                <a:gd name="connsiteX1" fmla="*/ 5697856 w 7915276"/>
                <a:gd name="connsiteY1" fmla="*/ 914400 h 1920240"/>
                <a:gd name="connsiteX2" fmla="*/ 5743576 w 7915276"/>
                <a:gd name="connsiteY2" fmla="*/ 960120 h 1920240"/>
                <a:gd name="connsiteX3" fmla="*/ 5697856 w 7915276"/>
                <a:gd name="connsiteY3" fmla="*/ 1005840 h 1920240"/>
                <a:gd name="connsiteX4" fmla="*/ 5655946 w 7915276"/>
                <a:gd name="connsiteY4" fmla="*/ 1005840 h 1920240"/>
                <a:gd name="connsiteX5" fmla="*/ 5610226 w 7915276"/>
                <a:gd name="connsiteY5" fmla="*/ 960120 h 1920240"/>
                <a:gd name="connsiteX6" fmla="*/ 5655946 w 7915276"/>
                <a:gd name="connsiteY6" fmla="*/ 914400 h 1920240"/>
                <a:gd name="connsiteX7" fmla="*/ 1514477 w 7915276"/>
                <a:gd name="connsiteY7" fmla="*/ 868680 h 1920240"/>
                <a:gd name="connsiteX8" fmla="*/ 1581151 w 7915276"/>
                <a:gd name="connsiteY8" fmla="*/ 935355 h 1920240"/>
                <a:gd name="connsiteX9" fmla="*/ 1581151 w 7915276"/>
                <a:gd name="connsiteY9" fmla="*/ 984885 h 1920240"/>
                <a:gd name="connsiteX10" fmla="*/ 1514477 w 7915276"/>
                <a:gd name="connsiteY10" fmla="*/ 1051560 h 1920240"/>
                <a:gd name="connsiteX11" fmla="*/ 1447801 w 7915276"/>
                <a:gd name="connsiteY11" fmla="*/ 984885 h 1920240"/>
                <a:gd name="connsiteX12" fmla="*/ 1447801 w 7915276"/>
                <a:gd name="connsiteY12" fmla="*/ 935355 h 1920240"/>
                <a:gd name="connsiteX13" fmla="*/ 1514477 w 7915276"/>
                <a:gd name="connsiteY13" fmla="*/ 868680 h 1920240"/>
                <a:gd name="connsiteX14" fmla="*/ 1695451 w 7915276"/>
                <a:gd name="connsiteY14" fmla="*/ 822960 h 1920240"/>
                <a:gd name="connsiteX15" fmla="*/ 1762126 w 7915276"/>
                <a:gd name="connsiteY15" fmla="*/ 889635 h 1920240"/>
                <a:gd name="connsiteX16" fmla="*/ 1762126 w 7915276"/>
                <a:gd name="connsiteY16" fmla="*/ 1030605 h 1920240"/>
                <a:gd name="connsiteX17" fmla="*/ 1695451 w 7915276"/>
                <a:gd name="connsiteY17" fmla="*/ 1097280 h 1920240"/>
                <a:gd name="connsiteX18" fmla="*/ 1628777 w 7915276"/>
                <a:gd name="connsiteY18" fmla="*/ 1030605 h 1920240"/>
                <a:gd name="connsiteX19" fmla="*/ 1628777 w 7915276"/>
                <a:gd name="connsiteY19" fmla="*/ 889635 h 1920240"/>
                <a:gd name="connsiteX20" fmla="*/ 1695451 w 7915276"/>
                <a:gd name="connsiteY20" fmla="*/ 822960 h 1920240"/>
                <a:gd name="connsiteX21" fmla="*/ 1152526 w 7915276"/>
                <a:gd name="connsiteY21" fmla="*/ 822960 h 1920240"/>
                <a:gd name="connsiteX22" fmla="*/ 1219202 w 7915276"/>
                <a:gd name="connsiteY22" fmla="*/ 889635 h 1920240"/>
                <a:gd name="connsiteX23" fmla="*/ 1219202 w 7915276"/>
                <a:gd name="connsiteY23" fmla="*/ 1030605 h 1920240"/>
                <a:gd name="connsiteX24" fmla="*/ 1152526 w 7915276"/>
                <a:gd name="connsiteY24" fmla="*/ 1097280 h 1920240"/>
                <a:gd name="connsiteX25" fmla="*/ 1085851 w 7915276"/>
                <a:gd name="connsiteY25" fmla="*/ 1030605 h 1920240"/>
                <a:gd name="connsiteX26" fmla="*/ 1085851 w 7915276"/>
                <a:gd name="connsiteY26" fmla="*/ 889635 h 1920240"/>
                <a:gd name="connsiteX27" fmla="*/ 1152526 w 7915276"/>
                <a:gd name="connsiteY27" fmla="*/ 822960 h 1920240"/>
                <a:gd name="connsiteX28" fmla="*/ 7848601 w 7915276"/>
                <a:gd name="connsiteY28" fmla="*/ 777240 h 1920240"/>
                <a:gd name="connsiteX29" fmla="*/ 7915276 w 7915276"/>
                <a:gd name="connsiteY29" fmla="*/ 843915 h 1920240"/>
                <a:gd name="connsiteX30" fmla="*/ 7915276 w 7915276"/>
                <a:gd name="connsiteY30" fmla="*/ 1076325 h 1920240"/>
                <a:gd name="connsiteX31" fmla="*/ 7848601 w 7915276"/>
                <a:gd name="connsiteY31" fmla="*/ 1143000 h 1920240"/>
                <a:gd name="connsiteX32" fmla="*/ 7781926 w 7915276"/>
                <a:gd name="connsiteY32" fmla="*/ 1076325 h 1920240"/>
                <a:gd name="connsiteX33" fmla="*/ 7781926 w 7915276"/>
                <a:gd name="connsiteY33" fmla="*/ 843915 h 1920240"/>
                <a:gd name="connsiteX34" fmla="*/ 7848601 w 7915276"/>
                <a:gd name="connsiteY34" fmla="*/ 777240 h 1920240"/>
                <a:gd name="connsiteX35" fmla="*/ 1876426 w 7915276"/>
                <a:gd name="connsiteY35" fmla="*/ 777240 h 1920240"/>
                <a:gd name="connsiteX36" fmla="*/ 1943101 w 7915276"/>
                <a:gd name="connsiteY36" fmla="*/ 843915 h 1920240"/>
                <a:gd name="connsiteX37" fmla="*/ 1943101 w 7915276"/>
                <a:gd name="connsiteY37" fmla="*/ 1076325 h 1920240"/>
                <a:gd name="connsiteX38" fmla="*/ 1876426 w 7915276"/>
                <a:gd name="connsiteY38" fmla="*/ 1143000 h 1920240"/>
                <a:gd name="connsiteX39" fmla="*/ 1809751 w 7915276"/>
                <a:gd name="connsiteY39" fmla="*/ 1076325 h 1920240"/>
                <a:gd name="connsiteX40" fmla="*/ 1809751 w 7915276"/>
                <a:gd name="connsiteY40" fmla="*/ 843915 h 1920240"/>
                <a:gd name="connsiteX41" fmla="*/ 1876426 w 7915276"/>
                <a:gd name="connsiteY41" fmla="*/ 777240 h 1920240"/>
                <a:gd name="connsiteX42" fmla="*/ 1333501 w 7915276"/>
                <a:gd name="connsiteY42" fmla="*/ 777240 h 1920240"/>
                <a:gd name="connsiteX43" fmla="*/ 1400176 w 7915276"/>
                <a:gd name="connsiteY43" fmla="*/ 843915 h 1920240"/>
                <a:gd name="connsiteX44" fmla="*/ 1400176 w 7915276"/>
                <a:gd name="connsiteY44" fmla="*/ 1076325 h 1920240"/>
                <a:gd name="connsiteX45" fmla="*/ 1333501 w 7915276"/>
                <a:gd name="connsiteY45" fmla="*/ 1143000 h 1920240"/>
                <a:gd name="connsiteX46" fmla="*/ 1266826 w 7915276"/>
                <a:gd name="connsiteY46" fmla="*/ 1076325 h 1920240"/>
                <a:gd name="connsiteX47" fmla="*/ 1266826 w 7915276"/>
                <a:gd name="connsiteY47" fmla="*/ 843915 h 1920240"/>
                <a:gd name="connsiteX48" fmla="*/ 1333501 w 7915276"/>
                <a:gd name="connsiteY48" fmla="*/ 777240 h 1920240"/>
                <a:gd name="connsiteX49" fmla="*/ 7305676 w 7915276"/>
                <a:gd name="connsiteY49" fmla="*/ 731520 h 1920240"/>
                <a:gd name="connsiteX50" fmla="*/ 7372351 w 7915276"/>
                <a:gd name="connsiteY50" fmla="*/ 798195 h 1920240"/>
                <a:gd name="connsiteX51" fmla="*/ 7372351 w 7915276"/>
                <a:gd name="connsiteY51" fmla="*/ 1122045 h 1920240"/>
                <a:gd name="connsiteX52" fmla="*/ 7305676 w 7915276"/>
                <a:gd name="connsiteY52" fmla="*/ 1188720 h 1920240"/>
                <a:gd name="connsiteX53" fmla="*/ 7239001 w 7915276"/>
                <a:gd name="connsiteY53" fmla="*/ 1122045 h 1920240"/>
                <a:gd name="connsiteX54" fmla="*/ 7239001 w 7915276"/>
                <a:gd name="connsiteY54" fmla="*/ 798195 h 1920240"/>
                <a:gd name="connsiteX55" fmla="*/ 7305676 w 7915276"/>
                <a:gd name="connsiteY55" fmla="*/ 731520 h 1920240"/>
                <a:gd name="connsiteX56" fmla="*/ 5314951 w 7915276"/>
                <a:gd name="connsiteY56" fmla="*/ 731520 h 1920240"/>
                <a:gd name="connsiteX57" fmla="*/ 5381626 w 7915276"/>
                <a:gd name="connsiteY57" fmla="*/ 798195 h 1920240"/>
                <a:gd name="connsiteX58" fmla="*/ 5381626 w 7915276"/>
                <a:gd name="connsiteY58" fmla="*/ 1122045 h 1920240"/>
                <a:gd name="connsiteX59" fmla="*/ 5314951 w 7915276"/>
                <a:gd name="connsiteY59" fmla="*/ 1188720 h 1920240"/>
                <a:gd name="connsiteX60" fmla="*/ 5248276 w 7915276"/>
                <a:gd name="connsiteY60" fmla="*/ 1122045 h 1920240"/>
                <a:gd name="connsiteX61" fmla="*/ 5248276 w 7915276"/>
                <a:gd name="connsiteY61" fmla="*/ 798195 h 1920240"/>
                <a:gd name="connsiteX62" fmla="*/ 5314951 w 7915276"/>
                <a:gd name="connsiteY62" fmla="*/ 731520 h 1920240"/>
                <a:gd name="connsiteX63" fmla="*/ 2057401 w 7915276"/>
                <a:gd name="connsiteY63" fmla="*/ 731520 h 1920240"/>
                <a:gd name="connsiteX64" fmla="*/ 2124076 w 7915276"/>
                <a:gd name="connsiteY64" fmla="*/ 798195 h 1920240"/>
                <a:gd name="connsiteX65" fmla="*/ 2124076 w 7915276"/>
                <a:gd name="connsiteY65" fmla="*/ 1122045 h 1920240"/>
                <a:gd name="connsiteX66" fmla="*/ 2057401 w 7915276"/>
                <a:gd name="connsiteY66" fmla="*/ 1188720 h 1920240"/>
                <a:gd name="connsiteX67" fmla="*/ 1990726 w 7915276"/>
                <a:gd name="connsiteY67" fmla="*/ 1122045 h 1920240"/>
                <a:gd name="connsiteX68" fmla="*/ 1990726 w 7915276"/>
                <a:gd name="connsiteY68" fmla="*/ 798195 h 1920240"/>
                <a:gd name="connsiteX69" fmla="*/ 2057401 w 7915276"/>
                <a:gd name="connsiteY69" fmla="*/ 731520 h 1920240"/>
                <a:gd name="connsiteX70" fmla="*/ 971551 w 7915276"/>
                <a:gd name="connsiteY70" fmla="*/ 731520 h 1920240"/>
                <a:gd name="connsiteX71" fmla="*/ 1038226 w 7915276"/>
                <a:gd name="connsiteY71" fmla="*/ 798195 h 1920240"/>
                <a:gd name="connsiteX72" fmla="*/ 1038226 w 7915276"/>
                <a:gd name="connsiteY72" fmla="*/ 1122045 h 1920240"/>
                <a:gd name="connsiteX73" fmla="*/ 971551 w 7915276"/>
                <a:gd name="connsiteY73" fmla="*/ 1188720 h 1920240"/>
                <a:gd name="connsiteX74" fmla="*/ 904876 w 7915276"/>
                <a:gd name="connsiteY74" fmla="*/ 1122045 h 1920240"/>
                <a:gd name="connsiteX75" fmla="*/ 904876 w 7915276"/>
                <a:gd name="connsiteY75" fmla="*/ 798195 h 1920240"/>
                <a:gd name="connsiteX76" fmla="*/ 971551 w 7915276"/>
                <a:gd name="connsiteY76" fmla="*/ 731520 h 1920240"/>
                <a:gd name="connsiteX77" fmla="*/ 5857876 w 7915276"/>
                <a:gd name="connsiteY77" fmla="*/ 685800 h 1920240"/>
                <a:gd name="connsiteX78" fmla="*/ 5924551 w 7915276"/>
                <a:gd name="connsiteY78" fmla="*/ 752475 h 1920240"/>
                <a:gd name="connsiteX79" fmla="*/ 5924551 w 7915276"/>
                <a:gd name="connsiteY79" fmla="*/ 1167765 h 1920240"/>
                <a:gd name="connsiteX80" fmla="*/ 5857876 w 7915276"/>
                <a:gd name="connsiteY80" fmla="*/ 1234440 h 1920240"/>
                <a:gd name="connsiteX81" fmla="*/ 5791201 w 7915276"/>
                <a:gd name="connsiteY81" fmla="*/ 1167765 h 1920240"/>
                <a:gd name="connsiteX82" fmla="*/ 5791201 w 7915276"/>
                <a:gd name="connsiteY82" fmla="*/ 752475 h 1920240"/>
                <a:gd name="connsiteX83" fmla="*/ 5857876 w 7915276"/>
                <a:gd name="connsiteY83" fmla="*/ 685800 h 1920240"/>
                <a:gd name="connsiteX84" fmla="*/ 5495926 w 7915276"/>
                <a:gd name="connsiteY84" fmla="*/ 685800 h 1920240"/>
                <a:gd name="connsiteX85" fmla="*/ 5562601 w 7915276"/>
                <a:gd name="connsiteY85" fmla="*/ 752475 h 1920240"/>
                <a:gd name="connsiteX86" fmla="*/ 5562601 w 7915276"/>
                <a:gd name="connsiteY86" fmla="*/ 1167765 h 1920240"/>
                <a:gd name="connsiteX87" fmla="*/ 5495926 w 7915276"/>
                <a:gd name="connsiteY87" fmla="*/ 1234440 h 1920240"/>
                <a:gd name="connsiteX88" fmla="*/ 5429251 w 7915276"/>
                <a:gd name="connsiteY88" fmla="*/ 1167765 h 1920240"/>
                <a:gd name="connsiteX89" fmla="*/ 5429251 w 7915276"/>
                <a:gd name="connsiteY89" fmla="*/ 752475 h 1920240"/>
                <a:gd name="connsiteX90" fmla="*/ 5495926 w 7915276"/>
                <a:gd name="connsiteY90" fmla="*/ 685800 h 1920240"/>
                <a:gd name="connsiteX91" fmla="*/ 2238376 w 7915276"/>
                <a:gd name="connsiteY91" fmla="*/ 685800 h 1920240"/>
                <a:gd name="connsiteX92" fmla="*/ 2305051 w 7915276"/>
                <a:gd name="connsiteY92" fmla="*/ 752475 h 1920240"/>
                <a:gd name="connsiteX93" fmla="*/ 2305051 w 7915276"/>
                <a:gd name="connsiteY93" fmla="*/ 1167765 h 1920240"/>
                <a:gd name="connsiteX94" fmla="*/ 2238376 w 7915276"/>
                <a:gd name="connsiteY94" fmla="*/ 1234440 h 1920240"/>
                <a:gd name="connsiteX95" fmla="*/ 2171701 w 7915276"/>
                <a:gd name="connsiteY95" fmla="*/ 1167765 h 1920240"/>
                <a:gd name="connsiteX96" fmla="*/ 2171701 w 7915276"/>
                <a:gd name="connsiteY96" fmla="*/ 752475 h 1920240"/>
                <a:gd name="connsiteX97" fmla="*/ 2238376 w 7915276"/>
                <a:gd name="connsiteY97" fmla="*/ 685800 h 1920240"/>
                <a:gd name="connsiteX98" fmla="*/ 609602 w 7915276"/>
                <a:gd name="connsiteY98" fmla="*/ 679356 h 1920240"/>
                <a:gd name="connsiteX99" fmla="*/ 676276 w 7915276"/>
                <a:gd name="connsiteY99" fmla="*/ 746031 h 1920240"/>
                <a:gd name="connsiteX100" fmla="*/ 676275 w 7915276"/>
                <a:gd name="connsiteY100" fmla="*/ 1174211 h 1920240"/>
                <a:gd name="connsiteX101" fmla="*/ 609600 w 7915276"/>
                <a:gd name="connsiteY101" fmla="*/ 1240886 h 1920240"/>
                <a:gd name="connsiteX102" fmla="*/ 609602 w 7915276"/>
                <a:gd name="connsiteY102" fmla="*/ 1240885 h 1920240"/>
                <a:gd name="connsiteX103" fmla="*/ 542926 w 7915276"/>
                <a:gd name="connsiteY103" fmla="*/ 1174210 h 1920240"/>
                <a:gd name="connsiteX104" fmla="*/ 542926 w 7915276"/>
                <a:gd name="connsiteY104" fmla="*/ 746031 h 1920240"/>
                <a:gd name="connsiteX105" fmla="*/ 609602 w 7915276"/>
                <a:gd name="connsiteY105" fmla="*/ 679356 h 1920240"/>
                <a:gd name="connsiteX106" fmla="*/ 6943726 w 7915276"/>
                <a:gd name="connsiteY106" fmla="*/ 640080 h 1920240"/>
                <a:gd name="connsiteX107" fmla="*/ 7010401 w 7915276"/>
                <a:gd name="connsiteY107" fmla="*/ 706755 h 1920240"/>
                <a:gd name="connsiteX108" fmla="*/ 7010401 w 7915276"/>
                <a:gd name="connsiteY108" fmla="*/ 1213485 h 1920240"/>
                <a:gd name="connsiteX109" fmla="*/ 6943726 w 7915276"/>
                <a:gd name="connsiteY109" fmla="*/ 1280160 h 1920240"/>
                <a:gd name="connsiteX110" fmla="*/ 6877051 w 7915276"/>
                <a:gd name="connsiteY110" fmla="*/ 1213485 h 1920240"/>
                <a:gd name="connsiteX111" fmla="*/ 6877051 w 7915276"/>
                <a:gd name="connsiteY111" fmla="*/ 706755 h 1920240"/>
                <a:gd name="connsiteX112" fmla="*/ 6943726 w 7915276"/>
                <a:gd name="connsiteY112" fmla="*/ 640080 h 1920240"/>
                <a:gd name="connsiteX113" fmla="*/ 5133976 w 7915276"/>
                <a:gd name="connsiteY113" fmla="*/ 640080 h 1920240"/>
                <a:gd name="connsiteX114" fmla="*/ 5200651 w 7915276"/>
                <a:gd name="connsiteY114" fmla="*/ 706755 h 1920240"/>
                <a:gd name="connsiteX115" fmla="*/ 5200651 w 7915276"/>
                <a:gd name="connsiteY115" fmla="*/ 1213485 h 1920240"/>
                <a:gd name="connsiteX116" fmla="*/ 5133976 w 7915276"/>
                <a:gd name="connsiteY116" fmla="*/ 1280160 h 1920240"/>
                <a:gd name="connsiteX117" fmla="*/ 5067301 w 7915276"/>
                <a:gd name="connsiteY117" fmla="*/ 1213485 h 1920240"/>
                <a:gd name="connsiteX118" fmla="*/ 5067301 w 7915276"/>
                <a:gd name="connsiteY118" fmla="*/ 706755 h 1920240"/>
                <a:gd name="connsiteX119" fmla="*/ 5133976 w 7915276"/>
                <a:gd name="connsiteY119" fmla="*/ 640080 h 1920240"/>
                <a:gd name="connsiteX120" fmla="*/ 790576 w 7915276"/>
                <a:gd name="connsiteY120" fmla="*/ 640080 h 1920240"/>
                <a:gd name="connsiteX121" fmla="*/ 857251 w 7915276"/>
                <a:gd name="connsiteY121" fmla="*/ 706755 h 1920240"/>
                <a:gd name="connsiteX122" fmla="*/ 857251 w 7915276"/>
                <a:gd name="connsiteY122" fmla="*/ 1213485 h 1920240"/>
                <a:gd name="connsiteX123" fmla="*/ 790576 w 7915276"/>
                <a:gd name="connsiteY123" fmla="*/ 1280160 h 1920240"/>
                <a:gd name="connsiteX124" fmla="*/ 723902 w 7915276"/>
                <a:gd name="connsiteY124" fmla="*/ 1213485 h 1920240"/>
                <a:gd name="connsiteX125" fmla="*/ 723902 w 7915276"/>
                <a:gd name="connsiteY125" fmla="*/ 706755 h 1920240"/>
                <a:gd name="connsiteX126" fmla="*/ 790576 w 7915276"/>
                <a:gd name="connsiteY126" fmla="*/ 640080 h 1920240"/>
                <a:gd name="connsiteX127" fmla="*/ 7486651 w 7915276"/>
                <a:gd name="connsiteY127" fmla="*/ 548640 h 1920240"/>
                <a:gd name="connsiteX128" fmla="*/ 7553326 w 7915276"/>
                <a:gd name="connsiteY128" fmla="*/ 615315 h 1920240"/>
                <a:gd name="connsiteX129" fmla="*/ 7553326 w 7915276"/>
                <a:gd name="connsiteY129" fmla="*/ 1304925 h 1920240"/>
                <a:gd name="connsiteX130" fmla="*/ 7486651 w 7915276"/>
                <a:gd name="connsiteY130" fmla="*/ 1371600 h 1920240"/>
                <a:gd name="connsiteX131" fmla="*/ 7419976 w 7915276"/>
                <a:gd name="connsiteY131" fmla="*/ 1304925 h 1920240"/>
                <a:gd name="connsiteX132" fmla="*/ 7419976 w 7915276"/>
                <a:gd name="connsiteY132" fmla="*/ 615315 h 1920240"/>
                <a:gd name="connsiteX133" fmla="*/ 7486651 w 7915276"/>
                <a:gd name="connsiteY133" fmla="*/ 548640 h 1920240"/>
                <a:gd name="connsiteX134" fmla="*/ 2419351 w 7915276"/>
                <a:gd name="connsiteY134" fmla="*/ 548640 h 1920240"/>
                <a:gd name="connsiteX135" fmla="*/ 2486026 w 7915276"/>
                <a:gd name="connsiteY135" fmla="*/ 615315 h 1920240"/>
                <a:gd name="connsiteX136" fmla="*/ 2486026 w 7915276"/>
                <a:gd name="connsiteY136" fmla="*/ 1304925 h 1920240"/>
                <a:gd name="connsiteX137" fmla="*/ 2419351 w 7915276"/>
                <a:gd name="connsiteY137" fmla="*/ 1371600 h 1920240"/>
                <a:gd name="connsiteX138" fmla="*/ 2352676 w 7915276"/>
                <a:gd name="connsiteY138" fmla="*/ 1304925 h 1920240"/>
                <a:gd name="connsiteX139" fmla="*/ 2352676 w 7915276"/>
                <a:gd name="connsiteY139" fmla="*/ 615315 h 1920240"/>
                <a:gd name="connsiteX140" fmla="*/ 2419351 w 7915276"/>
                <a:gd name="connsiteY140" fmla="*/ 548640 h 1920240"/>
                <a:gd name="connsiteX141" fmla="*/ 66676 w 7915276"/>
                <a:gd name="connsiteY141" fmla="*/ 546281 h 1920240"/>
                <a:gd name="connsiteX142" fmla="*/ 133352 w 7915276"/>
                <a:gd name="connsiteY142" fmla="*/ 612957 h 1920240"/>
                <a:gd name="connsiteX143" fmla="*/ 133351 w 7915276"/>
                <a:gd name="connsiteY143" fmla="*/ 1307284 h 1920240"/>
                <a:gd name="connsiteX144" fmla="*/ 66676 w 7915276"/>
                <a:gd name="connsiteY144" fmla="*/ 1373960 h 1920240"/>
                <a:gd name="connsiteX145" fmla="*/ 66676 w 7915276"/>
                <a:gd name="connsiteY145" fmla="*/ 1373959 h 1920240"/>
                <a:gd name="connsiteX146" fmla="*/ 0 w 7915276"/>
                <a:gd name="connsiteY146" fmla="*/ 1307283 h 1920240"/>
                <a:gd name="connsiteX147" fmla="*/ 0 w 7915276"/>
                <a:gd name="connsiteY147" fmla="*/ 612957 h 1920240"/>
                <a:gd name="connsiteX148" fmla="*/ 66676 w 7915276"/>
                <a:gd name="connsiteY148" fmla="*/ 546281 h 1920240"/>
                <a:gd name="connsiteX149" fmla="*/ 6038851 w 7915276"/>
                <a:gd name="connsiteY149" fmla="*/ 502920 h 1920240"/>
                <a:gd name="connsiteX150" fmla="*/ 6105526 w 7915276"/>
                <a:gd name="connsiteY150" fmla="*/ 569595 h 1920240"/>
                <a:gd name="connsiteX151" fmla="*/ 6105526 w 7915276"/>
                <a:gd name="connsiteY151" fmla="*/ 1350645 h 1920240"/>
                <a:gd name="connsiteX152" fmla="*/ 6038851 w 7915276"/>
                <a:gd name="connsiteY152" fmla="*/ 1417320 h 1920240"/>
                <a:gd name="connsiteX153" fmla="*/ 5972176 w 7915276"/>
                <a:gd name="connsiteY153" fmla="*/ 1350645 h 1920240"/>
                <a:gd name="connsiteX154" fmla="*/ 5972176 w 7915276"/>
                <a:gd name="connsiteY154" fmla="*/ 569595 h 1920240"/>
                <a:gd name="connsiteX155" fmla="*/ 6038851 w 7915276"/>
                <a:gd name="connsiteY155" fmla="*/ 502920 h 1920240"/>
                <a:gd name="connsiteX156" fmla="*/ 4591051 w 7915276"/>
                <a:gd name="connsiteY156" fmla="*/ 502920 h 1920240"/>
                <a:gd name="connsiteX157" fmla="*/ 4657726 w 7915276"/>
                <a:gd name="connsiteY157" fmla="*/ 569595 h 1920240"/>
                <a:gd name="connsiteX158" fmla="*/ 4657726 w 7915276"/>
                <a:gd name="connsiteY158" fmla="*/ 1350645 h 1920240"/>
                <a:gd name="connsiteX159" fmla="*/ 4591051 w 7915276"/>
                <a:gd name="connsiteY159" fmla="*/ 1417320 h 1920240"/>
                <a:gd name="connsiteX160" fmla="*/ 4524376 w 7915276"/>
                <a:gd name="connsiteY160" fmla="*/ 1350645 h 1920240"/>
                <a:gd name="connsiteX161" fmla="*/ 4524376 w 7915276"/>
                <a:gd name="connsiteY161" fmla="*/ 569595 h 1920240"/>
                <a:gd name="connsiteX162" fmla="*/ 4591051 w 7915276"/>
                <a:gd name="connsiteY162" fmla="*/ 502920 h 1920240"/>
                <a:gd name="connsiteX163" fmla="*/ 4410076 w 7915276"/>
                <a:gd name="connsiteY163" fmla="*/ 502920 h 1920240"/>
                <a:gd name="connsiteX164" fmla="*/ 4476751 w 7915276"/>
                <a:gd name="connsiteY164" fmla="*/ 569595 h 1920240"/>
                <a:gd name="connsiteX165" fmla="*/ 4476751 w 7915276"/>
                <a:gd name="connsiteY165" fmla="*/ 1350645 h 1920240"/>
                <a:gd name="connsiteX166" fmla="*/ 4410076 w 7915276"/>
                <a:gd name="connsiteY166" fmla="*/ 1417320 h 1920240"/>
                <a:gd name="connsiteX167" fmla="*/ 4343401 w 7915276"/>
                <a:gd name="connsiteY167" fmla="*/ 1350645 h 1920240"/>
                <a:gd name="connsiteX168" fmla="*/ 4343401 w 7915276"/>
                <a:gd name="connsiteY168" fmla="*/ 569595 h 1920240"/>
                <a:gd name="connsiteX169" fmla="*/ 4410076 w 7915276"/>
                <a:gd name="connsiteY169" fmla="*/ 502920 h 1920240"/>
                <a:gd name="connsiteX170" fmla="*/ 4953001 w 7915276"/>
                <a:gd name="connsiteY170" fmla="*/ 457200 h 1920240"/>
                <a:gd name="connsiteX171" fmla="*/ 5019676 w 7915276"/>
                <a:gd name="connsiteY171" fmla="*/ 523875 h 1920240"/>
                <a:gd name="connsiteX172" fmla="*/ 5019676 w 7915276"/>
                <a:gd name="connsiteY172" fmla="*/ 1396365 h 1920240"/>
                <a:gd name="connsiteX173" fmla="*/ 4953001 w 7915276"/>
                <a:gd name="connsiteY173" fmla="*/ 1463040 h 1920240"/>
                <a:gd name="connsiteX174" fmla="*/ 4886326 w 7915276"/>
                <a:gd name="connsiteY174" fmla="*/ 1396365 h 1920240"/>
                <a:gd name="connsiteX175" fmla="*/ 4886326 w 7915276"/>
                <a:gd name="connsiteY175" fmla="*/ 523875 h 1920240"/>
                <a:gd name="connsiteX176" fmla="*/ 4953001 w 7915276"/>
                <a:gd name="connsiteY176" fmla="*/ 457200 h 1920240"/>
                <a:gd name="connsiteX177" fmla="*/ 3686176 w 7915276"/>
                <a:gd name="connsiteY177" fmla="*/ 457200 h 1920240"/>
                <a:gd name="connsiteX178" fmla="*/ 3752851 w 7915276"/>
                <a:gd name="connsiteY178" fmla="*/ 523875 h 1920240"/>
                <a:gd name="connsiteX179" fmla="*/ 3752851 w 7915276"/>
                <a:gd name="connsiteY179" fmla="*/ 1396365 h 1920240"/>
                <a:gd name="connsiteX180" fmla="*/ 3686176 w 7915276"/>
                <a:gd name="connsiteY180" fmla="*/ 1463040 h 1920240"/>
                <a:gd name="connsiteX181" fmla="*/ 3619501 w 7915276"/>
                <a:gd name="connsiteY181" fmla="*/ 1396365 h 1920240"/>
                <a:gd name="connsiteX182" fmla="*/ 3619501 w 7915276"/>
                <a:gd name="connsiteY182" fmla="*/ 523875 h 1920240"/>
                <a:gd name="connsiteX183" fmla="*/ 3686176 w 7915276"/>
                <a:gd name="connsiteY183" fmla="*/ 457200 h 1920240"/>
                <a:gd name="connsiteX184" fmla="*/ 428626 w 7915276"/>
                <a:gd name="connsiteY184" fmla="*/ 427993 h 1920240"/>
                <a:gd name="connsiteX185" fmla="*/ 495302 w 7915276"/>
                <a:gd name="connsiteY185" fmla="*/ 494668 h 1920240"/>
                <a:gd name="connsiteX186" fmla="*/ 495300 w 7915276"/>
                <a:gd name="connsiteY186" fmla="*/ 1425574 h 1920240"/>
                <a:gd name="connsiteX187" fmla="*/ 428625 w 7915276"/>
                <a:gd name="connsiteY187" fmla="*/ 1492249 h 1920240"/>
                <a:gd name="connsiteX188" fmla="*/ 428626 w 7915276"/>
                <a:gd name="connsiteY188" fmla="*/ 1492248 h 1920240"/>
                <a:gd name="connsiteX189" fmla="*/ 361951 w 7915276"/>
                <a:gd name="connsiteY189" fmla="*/ 1425573 h 1920240"/>
                <a:gd name="connsiteX190" fmla="*/ 361951 w 7915276"/>
                <a:gd name="connsiteY190" fmla="*/ 494668 h 1920240"/>
                <a:gd name="connsiteX191" fmla="*/ 428626 w 7915276"/>
                <a:gd name="connsiteY191" fmla="*/ 427993 h 1920240"/>
                <a:gd name="connsiteX192" fmla="*/ 7124701 w 7915276"/>
                <a:gd name="connsiteY192" fmla="*/ 411480 h 1920240"/>
                <a:gd name="connsiteX193" fmla="*/ 7191376 w 7915276"/>
                <a:gd name="connsiteY193" fmla="*/ 478155 h 1920240"/>
                <a:gd name="connsiteX194" fmla="*/ 7191376 w 7915276"/>
                <a:gd name="connsiteY194" fmla="*/ 1442085 h 1920240"/>
                <a:gd name="connsiteX195" fmla="*/ 7124701 w 7915276"/>
                <a:gd name="connsiteY195" fmla="*/ 1508760 h 1920240"/>
                <a:gd name="connsiteX196" fmla="*/ 7058026 w 7915276"/>
                <a:gd name="connsiteY196" fmla="*/ 1442085 h 1920240"/>
                <a:gd name="connsiteX197" fmla="*/ 7058026 w 7915276"/>
                <a:gd name="connsiteY197" fmla="*/ 478155 h 1920240"/>
                <a:gd name="connsiteX198" fmla="*/ 7124701 w 7915276"/>
                <a:gd name="connsiteY198" fmla="*/ 411480 h 1920240"/>
                <a:gd name="connsiteX199" fmla="*/ 7667626 w 7915276"/>
                <a:gd name="connsiteY199" fmla="*/ 365760 h 1920240"/>
                <a:gd name="connsiteX200" fmla="*/ 7734301 w 7915276"/>
                <a:gd name="connsiteY200" fmla="*/ 432435 h 1920240"/>
                <a:gd name="connsiteX201" fmla="*/ 7734301 w 7915276"/>
                <a:gd name="connsiteY201" fmla="*/ 1487805 h 1920240"/>
                <a:gd name="connsiteX202" fmla="*/ 7667626 w 7915276"/>
                <a:gd name="connsiteY202" fmla="*/ 1554480 h 1920240"/>
                <a:gd name="connsiteX203" fmla="*/ 7600951 w 7915276"/>
                <a:gd name="connsiteY203" fmla="*/ 1487805 h 1920240"/>
                <a:gd name="connsiteX204" fmla="*/ 7600951 w 7915276"/>
                <a:gd name="connsiteY204" fmla="*/ 432435 h 1920240"/>
                <a:gd name="connsiteX205" fmla="*/ 7667626 w 7915276"/>
                <a:gd name="connsiteY205" fmla="*/ 365760 h 1920240"/>
                <a:gd name="connsiteX206" fmla="*/ 6219826 w 7915276"/>
                <a:gd name="connsiteY206" fmla="*/ 365760 h 1920240"/>
                <a:gd name="connsiteX207" fmla="*/ 6286501 w 7915276"/>
                <a:gd name="connsiteY207" fmla="*/ 432435 h 1920240"/>
                <a:gd name="connsiteX208" fmla="*/ 6286501 w 7915276"/>
                <a:gd name="connsiteY208" fmla="*/ 1487805 h 1920240"/>
                <a:gd name="connsiteX209" fmla="*/ 6219826 w 7915276"/>
                <a:gd name="connsiteY209" fmla="*/ 1554480 h 1920240"/>
                <a:gd name="connsiteX210" fmla="*/ 6153151 w 7915276"/>
                <a:gd name="connsiteY210" fmla="*/ 1487805 h 1920240"/>
                <a:gd name="connsiteX211" fmla="*/ 6153151 w 7915276"/>
                <a:gd name="connsiteY211" fmla="*/ 432435 h 1920240"/>
                <a:gd name="connsiteX212" fmla="*/ 6219826 w 7915276"/>
                <a:gd name="connsiteY212" fmla="*/ 365760 h 1920240"/>
                <a:gd name="connsiteX213" fmla="*/ 4229101 w 7915276"/>
                <a:gd name="connsiteY213" fmla="*/ 365760 h 1920240"/>
                <a:gd name="connsiteX214" fmla="*/ 4295776 w 7915276"/>
                <a:gd name="connsiteY214" fmla="*/ 432435 h 1920240"/>
                <a:gd name="connsiteX215" fmla="*/ 4295776 w 7915276"/>
                <a:gd name="connsiteY215" fmla="*/ 1487805 h 1920240"/>
                <a:gd name="connsiteX216" fmla="*/ 4229101 w 7915276"/>
                <a:gd name="connsiteY216" fmla="*/ 1554480 h 1920240"/>
                <a:gd name="connsiteX217" fmla="*/ 4162426 w 7915276"/>
                <a:gd name="connsiteY217" fmla="*/ 1487805 h 1920240"/>
                <a:gd name="connsiteX218" fmla="*/ 4162426 w 7915276"/>
                <a:gd name="connsiteY218" fmla="*/ 432435 h 1920240"/>
                <a:gd name="connsiteX219" fmla="*/ 4229101 w 7915276"/>
                <a:gd name="connsiteY219" fmla="*/ 365760 h 1920240"/>
                <a:gd name="connsiteX220" fmla="*/ 3324226 w 7915276"/>
                <a:gd name="connsiteY220" fmla="*/ 365760 h 1920240"/>
                <a:gd name="connsiteX221" fmla="*/ 3390901 w 7915276"/>
                <a:gd name="connsiteY221" fmla="*/ 432435 h 1920240"/>
                <a:gd name="connsiteX222" fmla="*/ 3390901 w 7915276"/>
                <a:gd name="connsiteY222" fmla="*/ 1487805 h 1920240"/>
                <a:gd name="connsiteX223" fmla="*/ 3324226 w 7915276"/>
                <a:gd name="connsiteY223" fmla="*/ 1554480 h 1920240"/>
                <a:gd name="connsiteX224" fmla="*/ 3257551 w 7915276"/>
                <a:gd name="connsiteY224" fmla="*/ 1487805 h 1920240"/>
                <a:gd name="connsiteX225" fmla="*/ 3257551 w 7915276"/>
                <a:gd name="connsiteY225" fmla="*/ 432435 h 1920240"/>
                <a:gd name="connsiteX226" fmla="*/ 3324226 w 7915276"/>
                <a:gd name="connsiteY226" fmla="*/ 365760 h 1920240"/>
                <a:gd name="connsiteX227" fmla="*/ 2600326 w 7915276"/>
                <a:gd name="connsiteY227" fmla="*/ 320040 h 1920240"/>
                <a:gd name="connsiteX228" fmla="*/ 2667001 w 7915276"/>
                <a:gd name="connsiteY228" fmla="*/ 386715 h 1920240"/>
                <a:gd name="connsiteX229" fmla="*/ 2667001 w 7915276"/>
                <a:gd name="connsiteY229" fmla="*/ 1533525 h 1920240"/>
                <a:gd name="connsiteX230" fmla="*/ 2600326 w 7915276"/>
                <a:gd name="connsiteY230" fmla="*/ 1600200 h 1920240"/>
                <a:gd name="connsiteX231" fmla="*/ 2533651 w 7915276"/>
                <a:gd name="connsiteY231" fmla="*/ 1533525 h 1920240"/>
                <a:gd name="connsiteX232" fmla="*/ 2533651 w 7915276"/>
                <a:gd name="connsiteY232" fmla="*/ 386715 h 1920240"/>
                <a:gd name="connsiteX233" fmla="*/ 2600326 w 7915276"/>
                <a:gd name="connsiteY233" fmla="*/ 320040 h 1920240"/>
                <a:gd name="connsiteX234" fmla="*/ 6762751 w 7915276"/>
                <a:gd name="connsiteY234" fmla="*/ 274320 h 1920240"/>
                <a:gd name="connsiteX235" fmla="*/ 6829426 w 7915276"/>
                <a:gd name="connsiteY235" fmla="*/ 340995 h 1920240"/>
                <a:gd name="connsiteX236" fmla="*/ 6829426 w 7915276"/>
                <a:gd name="connsiteY236" fmla="*/ 1579245 h 1920240"/>
                <a:gd name="connsiteX237" fmla="*/ 6762751 w 7915276"/>
                <a:gd name="connsiteY237" fmla="*/ 1645920 h 1920240"/>
                <a:gd name="connsiteX238" fmla="*/ 6696076 w 7915276"/>
                <a:gd name="connsiteY238" fmla="*/ 1579245 h 1920240"/>
                <a:gd name="connsiteX239" fmla="*/ 6696076 w 7915276"/>
                <a:gd name="connsiteY239" fmla="*/ 340995 h 1920240"/>
                <a:gd name="connsiteX240" fmla="*/ 6762751 w 7915276"/>
                <a:gd name="connsiteY240" fmla="*/ 274320 h 1920240"/>
                <a:gd name="connsiteX241" fmla="*/ 4772026 w 7915276"/>
                <a:gd name="connsiteY241" fmla="*/ 243458 h 1920240"/>
                <a:gd name="connsiteX242" fmla="*/ 4838701 w 7915276"/>
                <a:gd name="connsiteY242" fmla="*/ 310133 h 1920240"/>
                <a:gd name="connsiteX243" fmla="*/ 4838701 w 7915276"/>
                <a:gd name="connsiteY243" fmla="*/ 1610108 h 1920240"/>
                <a:gd name="connsiteX244" fmla="*/ 4772026 w 7915276"/>
                <a:gd name="connsiteY244" fmla="*/ 1676783 h 1920240"/>
                <a:gd name="connsiteX245" fmla="*/ 4705351 w 7915276"/>
                <a:gd name="connsiteY245" fmla="*/ 1610108 h 1920240"/>
                <a:gd name="connsiteX246" fmla="*/ 4705351 w 7915276"/>
                <a:gd name="connsiteY246" fmla="*/ 310133 h 1920240"/>
                <a:gd name="connsiteX247" fmla="*/ 4772026 w 7915276"/>
                <a:gd name="connsiteY247" fmla="*/ 243458 h 1920240"/>
                <a:gd name="connsiteX248" fmla="*/ 3143251 w 7915276"/>
                <a:gd name="connsiteY248" fmla="*/ 243458 h 1920240"/>
                <a:gd name="connsiteX249" fmla="*/ 3209926 w 7915276"/>
                <a:gd name="connsiteY249" fmla="*/ 310133 h 1920240"/>
                <a:gd name="connsiteX250" fmla="*/ 3209926 w 7915276"/>
                <a:gd name="connsiteY250" fmla="*/ 1610108 h 1920240"/>
                <a:gd name="connsiteX251" fmla="*/ 3143251 w 7915276"/>
                <a:gd name="connsiteY251" fmla="*/ 1676783 h 1920240"/>
                <a:gd name="connsiteX252" fmla="*/ 3076576 w 7915276"/>
                <a:gd name="connsiteY252" fmla="*/ 1610108 h 1920240"/>
                <a:gd name="connsiteX253" fmla="*/ 3076576 w 7915276"/>
                <a:gd name="connsiteY253" fmla="*/ 310133 h 1920240"/>
                <a:gd name="connsiteX254" fmla="*/ 3143251 w 7915276"/>
                <a:gd name="connsiteY254" fmla="*/ 243458 h 1920240"/>
                <a:gd name="connsiteX255" fmla="*/ 247651 w 7915276"/>
                <a:gd name="connsiteY255" fmla="*/ 243458 h 1920240"/>
                <a:gd name="connsiteX256" fmla="*/ 314326 w 7915276"/>
                <a:gd name="connsiteY256" fmla="*/ 310133 h 1920240"/>
                <a:gd name="connsiteX257" fmla="*/ 314326 w 7915276"/>
                <a:gd name="connsiteY257" fmla="*/ 1610108 h 1920240"/>
                <a:gd name="connsiteX258" fmla="*/ 247651 w 7915276"/>
                <a:gd name="connsiteY258" fmla="*/ 1676783 h 1920240"/>
                <a:gd name="connsiteX259" fmla="*/ 180976 w 7915276"/>
                <a:gd name="connsiteY259" fmla="*/ 1610108 h 1920240"/>
                <a:gd name="connsiteX260" fmla="*/ 180976 w 7915276"/>
                <a:gd name="connsiteY260" fmla="*/ 310133 h 1920240"/>
                <a:gd name="connsiteX261" fmla="*/ 247651 w 7915276"/>
                <a:gd name="connsiteY261" fmla="*/ 243458 h 1920240"/>
                <a:gd name="connsiteX262" fmla="*/ 6581776 w 7915276"/>
                <a:gd name="connsiteY262" fmla="*/ 182880 h 1920240"/>
                <a:gd name="connsiteX263" fmla="*/ 6648451 w 7915276"/>
                <a:gd name="connsiteY263" fmla="*/ 249555 h 1920240"/>
                <a:gd name="connsiteX264" fmla="*/ 6648451 w 7915276"/>
                <a:gd name="connsiteY264" fmla="*/ 1670685 h 1920240"/>
                <a:gd name="connsiteX265" fmla="*/ 6581776 w 7915276"/>
                <a:gd name="connsiteY265" fmla="*/ 1737360 h 1920240"/>
                <a:gd name="connsiteX266" fmla="*/ 6515101 w 7915276"/>
                <a:gd name="connsiteY266" fmla="*/ 1670685 h 1920240"/>
                <a:gd name="connsiteX267" fmla="*/ 6515101 w 7915276"/>
                <a:gd name="connsiteY267" fmla="*/ 249555 h 1920240"/>
                <a:gd name="connsiteX268" fmla="*/ 6581776 w 7915276"/>
                <a:gd name="connsiteY268" fmla="*/ 182880 h 1920240"/>
                <a:gd name="connsiteX269" fmla="*/ 3505201 w 7915276"/>
                <a:gd name="connsiteY269" fmla="*/ 182880 h 1920240"/>
                <a:gd name="connsiteX270" fmla="*/ 3571876 w 7915276"/>
                <a:gd name="connsiteY270" fmla="*/ 249555 h 1920240"/>
                <a:gd name="connsiteX271" fmla="*/ 3571876 w 7915276"/>
                <a:gd name="connsiteY271" fmla="*/ 1670685 h 1920240"/>
                <a:gd name="connsiteX272" fmla="*/ 3505201 w 7915276"/>
                <a:gd name="connsiteY272" fmla="*/ 1737360 h 1920240"/>
                <a:gd name="connsiteX273" fmla="*/ 3438526 w 7915276"/>
                <a:gd name="connsiteY273" fmla="*/ 1670685 h 1920240"/>
                <a:gd name="connsiteX274" fmla="*/ 3438526 w 7915276"/>
                <a:gd name="connsiteY274" fmla="*/ 249555 h 1920240"/>
                <a:gd name="connsiteX275" fmla="*/ 3505201 w 7915276"/>
                <a:gd name="connsiteY275" fmla="*/ 182880 h 1920240"/>
                <a:gd name="connsiteX276" fmla="*/ 4048126 w 7915276"/>
                <a:gd name="connsiteY276" fmla="*/ 137160 h 1920240"/>
                <a:gd name="connsiteX277" fmla="*/ 4114801 w 7915276"/>
                <a:gd name="connsiteY277" fmla="*/ 203835 h 1920240"/>
                <a:gd name="connsiteX278" fmla="*/ 4114801 w 7915276"/>
                <a:gd name="connsiteY278" fmla="*/ 1716405 h 1920240"/>
                <a:gd name="connsiteX279" fmla="*/ 4048126 w 7915276"/>
                <a:gd name="connsiteY279" fmla="*/ 1783080 h 1920240"/>
                <a:gd name="connsiteX280" fmla="*/ 3981451 w 7915276"/>
                <a:gd name="connsiteY280" fmla="*/ 1716405 h 1920240"/>
                <a:gd name="connsiteX281" fmla="*/ 3981451 w 7915276"/>
                <a:gd name="connsiteY281" fmla="*/ 203835 h 1920240"/>
                <a:gd name="connsiteX282" fmla="*/ 4048126 w 7915276"/>
                <a:gd name="connsiteY282" fmla="*/ 137160 h 1920240"/>
                <a:gd name="connsiteX283" fmla="*/ 2962276 w 7915276"/>
                <a:gd name="connsiteY283" fmla="*/ 137160 h 1920240"/>
                <a:gd name="connsiteX284" fmla="*/ 3028951 w 7915276"/>
                <a:gd name="connsiteY284" fmla="*/ 203835 h 1920240"/>
                <a:gd name="connsiteX285" fmla="*/ 3028951 w 7915276"/>
                <a:gd name="connsiteY285" fmla="*/ 1716405 h 1920240"/>
                <a:gd name="connsiteX286" fmla="*/ 2962276 w 7915276"/>
                <a:gd name="connsiteY286" fmla="*/ 1783080 h 1920240"/>
                <a:gd name="connsiteX287" fmla="*/ 2895601 w 7915276"/>
                <a:gd name="connsiteY287" fmla="*/ 1716405 h 1920240"/>
                <a:gd name="connsiteX288" fmla="*/ 2895601 w 7915276"/>
                <a:gd name="connsiteY288" fmla="*/ 203835 h 1920240"/>
                <a:gd name="connsiteX289" fmla="*/ 2962276 w 7915276"/>
                <a:gd name="connsiteY289" fmla="*/ 137160 h 1920240"/>
                <a:gd name="connsiteX290" fmla="*/ 2781301 w 7915276"/>
                <a:gd name="connsiteY290" fmla="*/ 91440 h 1920240"/>
                <a:gd name="connsiteX291" fmla="*/ 2847976 w 7915276"/>
                <a:gd name="connsiteY291" fmla="*/ 158115 h 1920240"/>
                <a:gd name="connsiteX292" fmla="*/ 2847976 w 7915276"/>
                <a:gd name="connsiteY292" fmla="*/ 1762125 h 1920240"/>
                <a:gd name="connsiteX293" fmla="*/ 2781301 w 7915276"/>
                <a:gd name="connsiteY293" fmla="*/ 1828800 h 1920240"/>
                <a:gd name="connsiteX294" fmla="*/ 2714626 w 7915276"/>
                <a:gd name="connsiteY294" fmla="*/ 1762125 h 1920240"/>
                <a:gd name="connsiteX295" fmla="*/ 2714626 w 7915276"/>
                <a:gd name="connsiteY295" fmla="*/ 158115 h 1920240"/>
                <a:gd name="connsiteX296" fmla="*/ 2781301 w 7915276"/>
                <a:gd name="connsiteY296" fmla="*/ 91440 h 1920240"/>
                <a:gd name="connsiteX297" fmla="*/ 6400801 w 7915276"/>
                <a:gd name="connsiteY297" fmla="*/ 0 h 1920240"/>
                <a:gd name="connsiteX298" fmla="*/ 6467476 w 7915276"/>
                <a:gd name="connsiteY298" fmla="*/ 66675 h 1920240"/>
                <a:gd name="connsiteX299" fmla="*/ 6467476 w 7915276"/>
                <a:gd name="connsiteY299" fmla="*/ 1853565 h 1920240"/>
                <a:gd name="connsiteX300" fmla="*/ 6400801 w 7915276"/>
                <a:gd name="connsiteY300" fmla="*/ 1920240 h 1920240"/>
                <a:gd name="connsiteX301" fmla="*/ 6334126 w 7915276"/>
                <a:gd name="connsiteY301" fmla="*/ 1853565 h 1920240"/>
                <a:gd name="connsiteX302" fmla="*/ 6334126 w 7915276"/>
                <a:gd name="connsiteY302" fmla="*/ 66675 h 1920240"/>
                <a:gd name="connsiteX303" fmla="*/ 6400801 w 7915276"/>
                <a:gd name="connsiteY303" fmla="*/ 0 h 1920240"/>
                <a:gd name="connsiteX304" fmla="*/ 3867151 w 7915276"/>
                <a:gd name="connsiteY304" fmla="*/ 0 h 1920240"/>
                <a:gd name="connsiteX305" fmla="*/ 3933826 w 7915276"/>
                <a:gd name="connsiteY305" fmla="*/ 66675 h 1920240"/>
                <a:gd name="connsiteX306" fmla="*/ 3933826 w 7915276"/>
                <a:gd name="connsiteY306" fmla="*/ 1853565 h 1920240"/>
                <a:gd name="connsiteX307" fmla="*/ 3867151 w 7915276"/>
                <a:gd name="connsiteY307" fmla="*/ 1920240 h 1920240"/>
                <a:gd name="connsiteX308" fmla="*/ 3800476 w 7915276"/>
                <a:gd name="connsiteY308" fmla="*/ 1853565 h 1920240"/>
                <a:gd name="connsiteX309" fmla="*/ 3800476 w 7915276"/>
                <a:gd name="connsiteY309" fmla="*/ 66675 h 1920240"/>
                <a:gd name="connsiteX310" fmla="*/ 3867151 w 7915276"/>
                <a:gd name="connsiteY310" fmla="*/ 0 h 192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Lst>
              <a:rect l="l" t="t" r="r" b="b"/>
              <a:pathLst>
                <a:path w="7915276" h="1920240">
                  <a:moveTo>
                    <a:pt x="5655946" y="914400"/>
                  </a:moveTo>
                  <a:lnTo>
                    <a:pt x="5697856" y="914400"/>
                  </a:lnTo>
                  <a:cubicBezTo>
                    <a:pt x="5723106" y="914400"/>
                    <a:pt x="5743576" y="934870"/>
                    <a:pt x="5743576" y="960120"/>
                  </a:cubicBezTo>
                  <a:cubicBezTo>
                    <a:pt x="5743576" y="985370"/>
                    <a:pt x="5723106" y="1005840"/>
                    <a:pt x="5697856" y="1005840"/>
                  </a:cubicBezTo>
                  <a:lnTo>
                    <a:pt x="5655946" y="1005840"/>
                  </a:lnTo>
                  <a:cubicBezTo>
                    <a:pt x="5630696" y="1005840"/>
                    <a:pt x="5610226" y="985370"/>
                    <a:pt x="5610226" y="960120"/>
                  </a:cubicBezTo>
                  <a:cubicBezTo>
                    <a:pt x="5610226" y="934870"/>
                    <a:pt x="5630696" y="914400"/>
                    <a:pt x="5655946" y="914400"/>
                  </a:cubicBezTo>
                  <a:close/>
                  <a:moveTo>
                    <a:pt x="1514477" y="868680"/>
                  </a:moveTo>
                  <a:cubicBezTo>
                    <a:pt x="1551300" y="868680"/>
                    <a:pt x="1581151" y="898531"/>
                    <a:pt x="1581151" y="935355"/>
                  </a:cubicBezTo>
                  <a:lnTo>
                    <a:pt x="1581151" y="984885"/>
                  </a:lnTo>
                  <a:cubicBezTo>
                    <a:pt x="1581151" y="1021709"/>
                    <a:pt x="1551300" y="1051560"/>
                    <a:pt x="1514477" y="1051560"/>
                  </a:cubicBezTo>
                  <a:cubicBezTo>
                    <a:pt x="1477652" y="1051560"/>
                    <a:pt x="1447801" y="1021709"/>
                    <a:pt x="1447801" y="984885"/>
                  </a:cubicBezTo>
                  <a:lnTo>
                    <a:pt x="1447801" y="935355"/>
                  </a:lnTo>
                  <a:cubicBezTo>
                    <a:pt x="1447801" y="898531"/>
                    <a:pt x="1477652" y="868680"/>
                    <a:pt x="1514477" y="868680"/>
                  </a:cubicBezTo>
                  <a:close/>
                  <a:moveTo>
                    <a:pt x="1695451" y="822960"/>
                  </a:moveTo>
                  <a:cubicBezTo>
                    <a:pt x="1732275" y="822960"/>
                    <a:pt x="1762126" y="852811"/>
                    <a:pt x="1762126" y="889635"/>
                  </a:cubicBezTo>
                  <a:lnTo>
                    <a:pt x="1762126" y="1030605"/>
                  </a:lnTo>
                  <a:cubicBezTo>
                    <a:pt x="1762126" y="1067429"/>
                    <a:pt x="1732275" y="1097280"/>
                    <a:pt x="1695451" y="1097280"/>
                  </a:cubicBezTo>
                  <a:cubicBezTo>
                    <a:pt x="1658627" y="1097280"/>
                    <a:pt x="1628777" y="1067429"/>
                    <a:pt x="1628777" y="1030605"/>
                  </a:cubicBezTo>
                  <a:lnTo>
                    <a:pt x="1628777" y="889635"/>
                  </a:lnTo>
                  <a:cubicBezTo>
                    <a:pt x="1628777" y="852811"/>
                    <a:pt x="1658627" y="822960"/>
                    <a:pt x="1695451" y="822960"/>
                  </a:cubicBezTo>
                  <a:close/>
                  <a:moveTo>
                    <a:pt x="1152526" y="822960"/>
                  </a:moveTo>
                  <a:cubicBezTo>
                    <a:pt x="1189350" y="822960"/>
                    <a:pt x="1219202" y="852811"/>
                    <a:pt x="1219202" y="889635"/>
                  </a:cubicBezTo>
                  <a:lnTo>
                    <a:pt x="1219202" y="1030605"/>
                  </a:lnTo>
                  <a:cubicBezTo>
                    <a:pt x="1219202" y="1067429"/>
                    <a:pt x="1189350" y="1097280"/>
                    <a:pt x="1152526" y="1097280"/>
                  </a:cubicBezTo>
                  <a:cubicBezTo>
                    <a:pt x="1115702" y="1097280"/>
                    <a:pt x="1085851" y="1067429"/>
                    <a:pt x="1085851" y="1030605"/>
                  </a:cubicBezTo>
                  <a:lnTo>
                    <a:pt x="1085851" y="889635"/>
                  </a:lnTo>
                  <a:cubicBezTo>
                    <a:pt x="1085851" y="852811"/>
                    <a:pt x="1115702" y="822960"/>
                    <a:pt x="1152526" y="822960"/>
                  </a:cubicBezTo>
                  <a:close/>
                  <a:moveTo>
                    <a:pt x="7848601" y="777240"/>
                  </a:moveTo>
                  <a:cubicBezTo>
                    <a:pt x="7885425" y="777240"/>
                    <a:pt x="7915276" y="807091"/>
                    <a:pt x="7915276" y="843915"/>
                  </a:cubicBezTo>
                  <a:lnTo>
                    <a:pt x="7915276" y="1076325"/>
                  </a:lnTo>
                  <a:cubicBezTo>
                    <a:pt x="7915276" y="1113149"/>
                    <a:pt x="7885425" y="1143000"/>
                    <a:pt x="7848601" y="1143000"/>
                  </a:cubicBezTo>
                  <a:cubicBezTo>
                    <a:pt x="7811777" y="1143000"/>
                    <a:pt x="7781926" y="1113149"/>
                    <a:pt x="7781926" y="1076325"/>
                  </a:cubicBezTo>
                  <a:lnTo>
                    <a:pt x="7781926" y="843915"/>
                  </a:lnTo>
                  <a:cubicBezTo>
                    <a:pt x="7781926" y="807091"/>
                    <a:pt x="7811777" y="777240"/>
                    <a:pt x="7848601" y="777240"/>
                  </a:cubicBezTo>
                  <a:close/>
                  <a:moveTo>
                    <a:pt x="1876426" y="777240"/>
                  </a:moveTo>
                  <a:cubicBezTo>
                    <a:pt x="1913250" y="777240"/>
                    <a:pt x="1943101" y="807091"/>
                    <a:pt x="1943101" y="843915"/>
                  </a:cubicBezTo>
                  <a:lnTo>
                    <a:pt x="1943101" y="1076325"/>
                  </a:lnTo>
                  <a:cubicBezTo>
                    <a:pt x="1943101" y="1113149"/>
                    <a:pt x="1913250" y="1143000"/>
                    <a:pt x="1876426" y="1143000"/>
                  </a:cubicBezTo>
                  <a:cubicBezTo>
                    <a:pt x="1839603" y="1143000"/>
                    <a:pt x="1809751" y="1113149"/>
                    <a:pt x="1809751" y="1076325"/>
                  </a:cubicBezTo>
                  <a:lnTo>
                    <a:pt x="1809751" y="843915"/>
                  </a:lnTo>
                  <a:cubicBezTo>
                    <a:pt x="1809751" y="807091"/>
                    <a:pt x="1839603" y="777240"/>
                    <a:pt x="1876426" y="777240"/>
                  </a:cubicBezTo>
                  <a:close/>
                  <a:moveTo>
                    <a:pt x="1333501" y="777240"/>
                  </a:moveTo>
                  <a:cubicBezTo>
                    <a:pt x="1370325" y="777240"/>
                    <a:pt x="1400176" y="807091"/>
                    <a:pt x="1400176" y="843915"/>
                  </a:cubicBezTo>
                  <a:lnTo>
                    <a:pt x="1400176" y="1076325"/>
                  </a:lnTo>
                  <a:cubicBezTo>
                    <a:pt x="1400176" y="1113149"/>
                    <a:pt x="1370325" y="1143000"/>
                    <a:pt x="1333501" y="1143000"/>
                  </a:cubicBezTo>
                  <a:cubicBezTo>
                    <a:pt x="1296677" y="1143000"/>
                    <a:pt x="1266826" y="1113149"/>
                    <a:pt x="1266826" y="1076325"/>
                  </a:cubicBezTo>
                  <a:lnTo>
                    <a:pt x="1266826" y="843915"/>
                  </a:lnTo>
                  <a:cubicBezTo>
                    <a:pt x="1266826" y="807091"/>
                    <a:pt x="1296677" y="777240"/>
                    <a:pt x="1333501" y="777240"/>
                  </a:cubicBezTo>
                  <a:close/>
                  <a:moveTo>
                    <a:pt x="7305676" y="731520"/>
                  </a:moveTo>
                  <a:cubicBezTo>
                    <a:pt x="7342500" y="731520"/>
                    <a:pt x="7372351" y="761371"/>
                    <a:pt x="7372351" y="798195"/>
                  </a:cubicBezTo>
                  <a:lnTo>
                    <a:pt x="7372351" y="1122045"/>
                  </a:lnTo>
                  <a:cubicBezTo>
                    <a:pt x="7372351" y="1158869"/>
                    <a:pt x="7342500" y="1188720"/>
                    <a:pt x="7305676" y="1188720"/>
                  </a:cubicBezTo>
                  <a:cubicBezTo>
                    <a:pt x="7268852" y="1188720"/>
                    <a:pt x="7239001" y="1158869"/>
                    <a:pt x="7239001" y="1122045"/>
                  </a:cubicBezTo>
                  <a:lnTo>
                    <a:pt x="7239001" y="798195"/>
                  </a:lnTo>
                  <a:cubicBezTo>
                    <a:pt x="7239001" y="761371"/>
                    <a:pt x="7268852" y="731520"/>
                    <a:pt x="7305676" y="731520"/>
                  </a:cubicBezTo>
                  <a:close/>
                  <a:moveTo>
                    <a:pt x="5314951" y="731520"/>
                  </a:moveTo>
                  <a:cubicBezTo>
                    <a:pt x="5351775" y="731520"/>
                    <a:pt x="5381626" y="761371"/>
                    <a:pt x="5381626" y="798195"/>
                  </a:cubicBezTo>
                  <a:lnTo>
                    <a:pt x="5381626" y="1122045"/>
                  </a:lnTo>
                  <a:cubicBezTo>
                    <a:pt x="5381626" y="1158869"/>
                    <a:pt x="5351775" y="1188720"/>
                    <a:pt x="5314951" y="1188720"/>
                  </a:cubicBezTo>
                  <a:cubicBezTo>
                    <a:pt x="5278127" y="1188720"/>
                    <a:pt x="5248276" y="1158869"/>
                    <a:pt x="5248276" y="1122045"/>
                  </a:cubicBezTo>
                  <a:lnTo>
                    <a:pt x="5248276" y="798195"/>
                  </a:lnTo>
                  <a:cubicBezTo>
                    <a:pt x="5248276" y="761371"/>
                    <a:pt x="5278127" y="731520"/>
                    <a:pt x="5314951" y="731520"/>
                  </a:cubicBezTo>
                  <a:close/>
                  <a:moveTo>
                    <a:pt x="2057401" y="731520"/>
                  </a:moveTo>
                  <a:cubicBezTo>
                    <a:pt x="2094225" y="731520"/>
                    <a:pt x="2124076" y="761371"/>
                    <a:pt x="2124076" y="798195"/>
                  </a:cubicBezTo>
                  <a:lnTo>
                    <a:pt x="2124076" y="1122045"/>
                  </a:lnTo>
                  <a:cubicBezTo>
                    <a:pt x="2124076" y="1158869"/>
                    <a:pt x="2094225" y="1188720"/>
                    <a:pt x="2057401" y="1188720"/>
                  </a:cubicBezTo>
                  <a:cubicBezTo>
                    <a:pt x="2020577" y="1188720"/>
                    <a:pt x="1990726" y="1158869"/>
                    <a:pt x="1990726" y="1122045"/>
                  </a:cubicBezTo>
                  <a:lnTo>
                    <a:pt x="1990726" y="798195"/>
                  </a:lnTo>
                  <a:cubicBezTo>
                    <a:pt x="1990726" y="761371"/>
                    <a:pt x="2020577" y="731520"/>
                    <a:pt x="2057401" y="731520"/>
                  </a:cubicBezTo>
                  <a:close/>
                  <a:moveTo>
                    <a:pt x="971551" y="731520"/>
                  </a:moveTo>
                  <a:cubicBezTo>
                    <a:pt x="1008376" y="731520"/>
                    <a:pt x="1038226" y="761371"/>
                    <a:pt x="1038226" y="798195"/>
                  </a:cubicBezTo>
                  <a:lnTo>
                    <a:pt x="1038226" y="1122045"/>
                  </a:lnTo>
                  <a:cubicBezTo>
                    <a:pt x="1038226" y="1158869"/>
                    <a:pt x="1008376" y="1188720"/>
                    <a:pt x="971551" y="1188720"/>
                  </a:cubicBezTo>
                  <a:cubicBezTo>
                    <a:pt x="934728" y="1188720"/>
                    <a:pt x="904876" y="1158869"/>
                    <a:pt x="904876" y="1122045"/>
                  </a:cubicBezTo>
                  <a:lnTo>
                    <a:pt x="904876" y="798195"/>
                  </a:lnTo>
                  <a:cubicBezTo>
                    <a:pt x="904876" y="761371"/>
                    <a:pt x="934728" y="731520"/>
                    <a:pt x="971551" y="731520"/>
                  </a:cubicBezTo>
                  <a:close/>
                  <a:moveTo>
                    <a:pt x="5857876" y="685800"/>
                  </a:moveTo>
                  <a:cubicBezTo>
                    <a:pt x="5894700" y="685800"/>
                    <a:pt x="5924551" y="715651"/>
                    <a:pt x="5924551" y="752475"/>
                  </a:cubicBezTo>
                  <a:lnTo>
                    <a:pt x="5924551" y="1167765"/>
                  </a:lnTo>
                  <a:cubicBezTo>
                    <a:pt x="5924551" y="1204589"/>
                    <a:pt x="5894700" y="1234440"/>
                    <a:pt x="5857876" y="1234440"/>
                  </a:cubicBezTo>
                  <a:cubicBezTo>
                    <a:pt x="5821052" y="1234440"/>
                    <a:pt x="5791201" y="1204589"/>
                    <a:pt x="5791201" y="1167765"/>
                  </a:cubicBezTo>
                  <a:lnTo>
                    <a:pt x="5791201" y="752475"/>
                  </a:lnTo>
                  <a:cubicBezTo>
                    <a:pt x="5791201" y="715651"/>
                    <a:pt x="5821052" y="685800"/>
                    <a:pt x="5857876" y="685800"/>
                  </a:cubicBezTo>
                  <a:close/>
                  <a:moveTo>
                    <a:pt x="5495926" y="685800"/>
                  </a:moveTo>
                  <a:cubicBezTo>
                    <a:pt x="5532750" y="685800"/>
                    <a:pt x="5562601" y="715651"/>
                    <a:pt x="5562601" y="752475"/>
                  </a:cubicBezTo>
                  <a:lnTo>
                    <a:pt x="5562601" y="1167765"/>
                  </a:lnTo>
                  <a:cubicBezTo>
                    <a:pt x="5562601" y="1204589"/>
                    <a:pt x="5532750" y="1234440"/>
                    <a:pt x="5495926" y="1234440"/>
                  </a:cubicBezTo>
                  <a:cubicBezTo>
                    <a:pt x="5459102" y="1234440"/>
                    <a:pt x="5429251" y="1204589"/>
                    <a:pt x="5429251" y="1167765"/>
                  </a:cubicBezTo>
                  <a:lnTo>
                    <a:pt x="5429251" y="752475"/>
                  </a:lnTo>
                  <a:cubicBezTo>
                    <a:pt x="5429251" y="715651"/>
                    <a:pt x="5459102" y="685800"/>
                    <a:pt x="5495926" y="685800"/>
                  </a:cubicBezTo>
                  <a:close/>
                  <a:moveTo>
                    <a:pt x="2238376" y="685800"/>
                  </a:moveTo>
                  <a:cubicBezTo>
                    <a:pt x="2275200" y="685800"/>
                    <a:pt x="2305051" y="715651"/>
                    <a:pt x="2305051" y="752475"/>
                  </a:cubicBezTo>
                  <a:lnTo>
                    <a:pt x="2305051" y="1167765"/>
                  </a:lnTo>
                  <a:cubicBezTo>
                    <a:pt x="2305051" y="1204589"/>
                    <a:pt x="2275200" y="1234440"/>
                    <a:pt x="2238376" y="1234440"/>
                  </a:cubicBezTo>
                  <a:cubicBezTo>
                    <a:pt x="2201552" y="1234440"/>
                    <a:pt x="2171701" y="1204589"/>
                    <a:pt x="2171701" y="1167765"/>
                  </a:cubicBezTo>
                  <a:lnTo>
                    <a:pt x="2171701" y="752475"/>
                  </a:lnTo>
                  <a:cubicBezTo>
                    <a:pt x="2171701" y="715651"/>
                    <a:pt x="2201552" y="685800"/>
                    <a:pt x="2238376" y="685800"/>
                  </a:cubicBezTo>
                  <a:close/>
                  <a:moveTo>
                    <a:pt x="609602" y="679356"/>
                  </a:moveTo>
                  <a:cubicBezTo>
                    <a:pt x="646425" y="679356"/>
                    <a:pt x="676276" y="709207"/>
                    <a:pt x="676276" y="746031"/>
                  </a:cubicBezTo>
                  <a:cubicBezTo>
                    <a:pt x="676276" y="888758"/>
                    <a:pt x="676275" y="1031484"/>
                    <a:pt x="676275" y="1174211"/>
                  </a:cubicBezTo>
                  <a:cubicBezTo>
                    <a:pt x="676275" y="1211035"/>
                    <a:pt x="646424" y="1240886"/>
                    <a:pt x="609600" y="1240886"/>
                  </a:cubicBezTo>
                  <a:lnTo>
                    <a:pt x="609602" y="1240885"/>
                  </a:lnTo>
                  <a:cubicBezTo>
                    <a:pt x="572777" y="1240885"/>
                    <a:pt x="542926" y="1211034"/>
                    <a:pt x="542926" y="1174210"/>
                  </a:cubicBezTo>
                  <a:lnTo>
                    <a:pt x="542926" y="746031"/>
                  </a:lnTo>
                  <a:cubicBezTo>
                    <a:pt x="542926" y="709207"/>
                    <a:pt x="572777" y="679356"/>
                    <a:pt x="609602" y="679356"/>
                  </a:cubicBezTo>
                  <a:close/>
                  <a:moveTo>
                    <a:pt x="6943726" y="640080"/>
                  </a:moveTo>
                  <a:cubicBezTo>
                    <a:pt x="6980550" y="640080"/>
                    <a:pt x="7010401" y="669931"/>
                    <a:pt x="7010401" y="706755"/>
                  </a:cubicBezTo>
                  <a:lnTo>
                    <a:pt x="7010401" y="1213485"/>
                  </a:lnTo>
                  <a:cubicBezTo>
                    <a:pt x="7010401" y="1250309"/>
                    <a:pt x="6980550" y="1280160"/>
                    <a:pt x="6943726" y="1280160"/>
                  </a:cubicBezTo>
                  <a:cubicBezTo>
                    <a:pt x="6906902" y="1280160"/>
                    <a:pt x="6877051" y="1250309"/>
                    <a:pt x="6877051" y="1213485"/>
                  </a:cubicBezTo>
                  <a:lnTo>
                    <a:pt x="6877051" y="706755"/>
                  </a:lnTo>
                  <a:cubicBezTo>
                    <a:pt x="6877051" y="669931"/>
                    <a:pt x="6906902" y="640080"/>
                    <a:pt x="6943726" y="640080"/>
                  </a:cubicBezTo>
                  <a:close/>
                  <a:moveTo>
                    <a:pt x="5133976" y="640080"/>
                  </a:moveTo>
                  <a:cubicBezTo>
                    <a:pt x="5170800" y="640080"/>
                    <a:pt x="5200651" y="669931"/>
                    <a:pt x="5200651" y="706755"/>
                  </a:cubicBezTo>
                  <a:lnTo>
                    <a:pt x="5200651" y="1213485"/>
                  </a:lnTo>
                  <a:cubicBezTo>
                    <a:pt x="5200651" y="1250309"/>
                    <a:pt x="5170800" y="1280160"/>
                    <a:pt x="5133976" y="1280160"/>
                  </a:cubicBezTo>
                  <a:cubicBezTo>
                    <a:pt x="5097152" y="1280160"/>
                    <a:pt x="5067301" y="1250309"/>
                    <a:pt x="5067301" y="1213485"/>
                  </a:cubicBezTo>
                  <a:lnTo>
                    <a:pt x="5067301" y="706755"/>
                  </a:lnTo>
                  <a:cubicBezTo>
                    <a:pt x="5067301" y="669931"/>
                    <a:pt x="5097152" y="640080"/>
                    <a:pt x="5133976" y="640080"/>
                  </a:cubicBezTo>
                  <a:close/>
                  <a:moveTo>
                    <a:pt x="790576" y="640080"/>
                  </a:moveTo>
                  <a:cubicBezTo>
                    <a:pt x="827400" y="640080"/>
                    <a:pt x="857251" y="669931"/>
                    <a:pt x="857251" y="706755"/>
                  </a:cubicBezTo>
                  <a:lnTo>
                    <a:pt x="857251" y="1213485"/>
                  </a:lnTo>
                  <a:cubicBezTo>
                    <a:pt x="857251" y="1250309"/>
                    <a:pt x="827400" y="1280160"/>
                    <a:pt x="790576" y="1280160"/>
                  </a:cubicBezTo>
                  <a:cubicBezTo>
                    <a:pt x="753752" y="1280160"/>
                    <a:pt x="723902" y="1250309"/>
                    <a:pt x="723902" y="1213485"/>
                  </a:cubicBezTo>
                  <a:lnTo>
                    <a:pt x="723902" y="706755"/>
                  </a:lnTo>
                  <a:cubicBezTo>
                    <a:pt x="723902" y="669931"/>
                    <a:pt x="753752" y="640080"/>
                    <a:pt x="790576" y="640080"/>
                  </a:cubicBezTo>
                  <a:close/>
                  <a:moveTo>
                    <a:pt x="7486651" y="548640"/>
                  </a:moveTo>
                  <a:cubicBezTo>
                    <a:pt x="7523475" y="548640"/>
                    <a:pt x="7553326" y="578491"/>
                    <a:pt x="7553326" y="615315"/>
                  </a:cubicBezTo>
                  <a:lnTo>
                    <a:pt x="7553326" y="1304925"/>
                  </a:lnTo>
                  <a:cubicBezTo>
                    <a:pt x="7553326" y="1341749"/>
                    <a:pt x="7523475" y="1371600"/>
                    <a:pt x="7486651" y="1371600"/>
                  </a:cubicBezTo>
                  <a:cubicBezTo>
                    <a:pt x="7449827" y="1371600"/>
                    <a:pt x="7419976" y="1341749"/>
                    <a:pt x="7419976" y="1304925"/>
                  </a:cubicBezTo>
                  <a:lnTo>
                    <a:pt x="7419976" y="615315"/>
                  </a:lnTo>
                  <a:cubicBezTo>
                    <a:pt x="7419976" y="578491"/>
                    <a:pt x="7449827" y="548640"/>
                    <a:pt x="7486651" y="548640"/>
                  </a:cubicBezTo>
                  <a:close/>
                  <a:moveTo>
                    <a:pt x="2419351" y="548640"/>
                  </a:moveTo>
                  <a:cubicBezTo>
                    <a:pt x="2456175" y="548640"/>
                    <a:pt x="2486026" y="578491"/>
                    <a:pt x="2486026" y="615315"/>
                  </a:cubicBezTo>
                  <a:lnTo>
                    <a:pt x="2486026" y="1304925"/>
                  </a:lnTo>
                  <a:cubicBezTo>
                    <a:pt x="2486026" y="1341749"/>
                    <a:pt x="2456175" y="1371600"/>
                    <a:pt x="2419351" y="1371600"/>
                  </a:cubicBezTo>
                  <a:cubicBezTo>
                    <a:pt x="2382527" y="1371600"/>
                    <a:pt x="2352676" y="1341749"/>
                    <a:pt x="2352676" y="1304925"/>
                  </a:cubicBezTo>
                  <a:lnTo>
                    <a:pt x="2352676" y="615315"/>
                  </a:lnTo>
                  <a:cubicBezTo>
                    <a:pt x="2352676" y="578491"/>
                    <a:pt x="2382527" y="548640"/>
                    <a:pt x="2419351" y="548640"/>
                  </a:cubicBezTo>
                  <a:close/>
                  <a:moveTo>
                    <a:pt x="66676" y="546281"/>
                  </a:moveTo>
                  <a:cubicBezTo>
                    <a:pt x="103501" y="546281"/>
                    <a:pt x="133352" y="576133"/>
                    <a:pt x="133352" y="612957"/>
                  </a:cubicBezTo>
                  <a:cubicBezTo>
                    <a:pt x="133352" y="844399"/>
                    <a:pt x="133351" y="1075842"/>
                    <a:pt x="133351" y="1307284"/>
                  </a:cubicBezTo>
                  <a:cubicBezTo>
                    <a:pt x="133351" y="1344108"/>
                    <a:pt x="103499" y="1373960"/>
                    <a:pt x="66676" y="1373960"/>
                  </a:cubicBezTo>
                  <a:lnTo>
                    <a:pt x="66676" y="1373959"/>
                  </a:lnTo>
                  <a:cubicBezTo>
                    <a:pt x="29853" y="1373959"/>
                    <a:pt x="0" y="1344107"/>
                    <a:pt x="0" y="1307283"/>
                  </a:cubicBezTo>
                  <a:lnTo>
                    <a:pt x="0" y="612957"/>
                  </a:lnTo>
                  <a:cubicBezTo>
                    <a:pt x="0" y="576133"/>
                    <a:pt x="29853" y="546281"/>
                    <a:pt x="66676" y="546281"/>
                  </a:cubicBezTo>
                  <a:close/>
                  <a:moveTo>
                    <a:pt x="6038851" y="502920"/>
                  </a:moveTo>
                  <a:cubicBezTo>
                    <a:pt x="6075675" y="502920"/>
                    <a:pt x="6105526" y="532771"/>
                    <a:pt x="6105526" y="569595"/>
                  </a:cubicBezTo>
                  <a:lnTo>
                    <a:pt x="6105526" y="1350645"/>
                  </a:lnTo>
                  <a:cubicBezTo>
                    <a:pt x="6105526" y="1387469"/>
                    <a:pt x="6075675" y="1417320"/>
                    <a:pt x="6038851" y="1417320"/>
                  </a:cubicBezTo>
                  <a:cubicBezTo>
                    <a:pt x="6002027" y="1417320"/>
                    <a:pt x="5972176" y="1387469"/>
                    <a:pt x="5972176" y="1350645"/>
                  </a:cubicBezTo>
                  <a:lnTo>
                    <a:pt x="5972176" y="569595"/>
                  </a:lnTo>
                  <a:cubicBezTo>
                    <a:pt x="5972176" y="532771"/>
                    <a:pt x="6002027" y="502920"/>
                    <a:pt x="6038851" y="502920"/>
                  </a:cubicBezTo>
                  <a:close/>
                  <a:moveTo>
                    <a:pt x="4591051" y="502920"/>
                  </a:moveTo>
                  <a:cubicBezTo>
                    <a:pt x="4627875" y="502920"/>
                    <a:pt x="4657726" y="532771"/>
                    <a:pt x="4657726" y="569595"/>
                  </a:cubicBezTo>
                  <a:lnTo>
                    <a:pt x="4657726" y="1350645"/>
                  </a:lnTo>
                  <a:cubicBezTo>
                    <a:pt x="4657726" y="1387469"/>
                    <a:pt x="4627875" y="1417320"/>
                    <a:pt x="4591051" y="1417320"/>
                  </a:cubicBezTo>
                  <a:cubicBezTo>
                    <a:pt x="4554227" y="1417320"/>
                    <a:pt x="4524376" y="1387469"/>
                    <a:pt x="4524376" y="1350645"/>
                  </a:cubicBezTo>
                  <a:lnTo>
                    <a:pt x="4524376" y="569595"/>
                  </a:lnTo>
                  <a:cubicBezTo>
                    <a:pt x="4524376" y="532771"/>
                    <a:pt x="4554227" y="502920"/>
                    <a:pt x="4591051" y="502920"/>
                  </a:cubicBezTo>
                  <a:close/>
                  <a:moveTo>
                    <a:pt x="4410076" y="502920"/>
                  </a:moveTo>
                  <a:cubicBezTo>
                    <a:pt x="4446900" y="502920"/>
                    <a:pt x="4476751" y="532771"/>
                    <a:pt x="4476751" y="569595"/>
                  </a:cubicBezTo>
                  <a:lnTo>
                    <a:pt x="4476751" y="1350645"/>
                  </a:lnTo>
                  <a:cubicBezTo>
                    <a:pt x="4476751" y="1387469"/>
                    <a:pt x="4446900" y="1417320"/>
                    <a:pt x="4410076" y="1417320"/>
                  </a:cubicBezTo>
                  <a:cubicBezTo>
                    <a:pt x="4373252" y="1417320"/>
                    <a:pt x="4343401" y="1387469"/>
                    <a:pt x="4343401" y="1350645"/>
                  </a:cubicBezTo>
                  <a:lnTo>
                    <a:pt x="4343401" y="569595"/>
                  </a:lnTo>
                  <a:cubicBezTo>
                    <a:pt x="4343401" y="532771"/>
                    <a:pt x="4373252" y="502920"/>
                    <a:pt x="4410076" y="502920"/>
                  </a:cubicBezTo>
                  <a:close/>
                  <a:moveTo>
                    <a:pt x="4953001" y="457200"/>
                  </a:moveTo>
                  <a:cubicBezTo>
                    <a:pt x="4989825" y="457200"/>
                    <a:pt x="5019676" y="487051"/>
                    <a:pt x="5019676" y="523875"/>
                  </a:cubicBezTo>
                  <a:lnTo>
                    <a:pt x="5019676" y="1396365"/>
                  </a:lnTo>
                  <a:cubicBezTo>
                    <a:pt x="5019676" y="1433189"/>
                    <a:pt x="4989825" y="1463040"/>
                    <a:pt x="4953001" y="1463040"/>
                  </a:cubicBezTo>
                  <a:cubicBezTo>
                    <a:pt x="4916177" y="1463040"/>
                    <a:pt x="4886326" y="1433189"/>
                    <a:pt x="4886326" y="1396365"/>
                  </a:cubicBezTo>
                  <a:lnTo>
                    <a:pt x="4886326" y="523875"/>
                  </a:lnTo>
                  <a:cubicBezTo>
                    <a:pt x="4886326" y="487051"/>
                    <a:pt x="4916177" y="457200"/>
                    <a:pt x="4953001" y="457200"/>
                  </a:cubicBezTo>
                  <a:close/>
                  <a:moveTo>
                    <a:pt x="3686176" y="457200"/>
                  </a:moveTo>
                  <a:cubicBezTo>
                    <a:pt x="3723000" y="457200"/>
                    <a:pt x="3752851" y="487051"/>
                    <a:pt x="3752851" y="523875"/>
                  </a:cubicBezTo>
                  <a:lnTo>
                    <a:pt x="3752851" y="1396365"/>
                  </a:lnTo>
                  <a:cubicBezTo>
                    <a:pt x="3752851" y="1433189"/>
                    <a:pt x="3723000" y="1463040"/>
                    <a:pt x="3686176" y="1463040"/>
                  </a:cubicBezTo>
                  <a:cubicBezTo>
                    <a:pt x="3649352" y="1463040"/>
                    <a:pt x="3619501" y="1433189"/>
                    <a:pt x="3619501" y="1396365"/>
                  </a:cubicBezTo>
                  <a:lnTo>
                    <a:pt x="3619501" y="523875"/>
                  </a:lnTo>
                  <a:cubicBezTo>
                    <a:pt x="3619501" y="487051"/>
                    <a:pt x="3649352" y="457200"/>
                    <a:pt x="3686176" y="457200"/>
                  </a:cubicBezTo>
                  <a:close/>
                  <a:moveTo>
                    <a:pt x="428626" y="427993"/>
                  </a:moveTo>
                  <a:cubicBezTo>
                    <a:pt x="465450" y="427993"/>
                    <a:pt x="495302" y="457844"/>
                    <a:pt x="495302" y="494668"/>
                  </a:cubicBezTo>
                  <a:cubicBezTo>
                    <a:pt x="495302" y="804970"/>
                    <a:pt x="495300" y="1115272"/>
                    <a:pt x="495300" y="1425574"/>
                  </a:cubicBezTo>
                  <a:cubicBezTo>
                    <a:pt x="495300" y="1462398"/>
                    <a:pt x="465449" y="1492249"/>
                    <a:pt x="428625" y="1492249"/>
                  </a:cubicBezTo>
                  <a:lnTo>
                    <a:pt x="428626" y="1492248"/>
                  </a:lnTo>
                  <a:cubicBezTo>
                    <a:pt x="391802" y="1492248"/>
                    <a:pt x="361951" y="1462397"/>
                    <a:pt x="361951" y="1425573"/>
                  </a:cubicBezTo>
                  <a:lnTo>
                    <a:pt x="361951" y="494668"/>
                  </a:lnTo>
                  <a:cubicBezTo>
                    <a:pt x="361951" y="457844"/>
                    <a:pt x="391802" y="427993"/>
                    <a:pt x="428626" y="427993"/>
                  </a:cubicBezTo>
                  <a:close/>
                  <a:moveTo>
                    <a:pt x="7124701" y="411480"/>
                  </a:moveTo>
                  <a:cubicBezTo>
                    <a:pt x="7161525" y="411480"/>
                    <a:pt x="7191376" y="441331"/>
                    <a:pt x="7191376" y="478155"/>
                  </a:cubicBezTo>
                  <a:lnTo>
                    <a:pt x="7191376" y="1442085"/>
                  </a:lnTo>
                  <a:cubicBezTo>
                    <a:pt x="7191376" y="1478909"/>
                    <a:pt x="7161525" y="1508760"/>
                    <a:pt x="7124701" y="1508760"/>
                  </a:cubicBezTo>
                  <a:cubicBezTo>
                    <a:pt x="7087877" y="1508760"/>
                    <a:pt x="7058026" y="1478909"/>
                    <a:pt x="7058026" y="1442085"/>
                  </a:cubicBezTo>
                  <a:lnTo>
                    <a:pt x="7058026" y="478155"/>
                  </a:lnTo>
                  <a:cubicBezTo>
                    <a:pt x="7058026" y="441331"/>
                    <a:pt x="7087877" y="411480"/>
                    <a:pt x="7124701" y="411480"/>
                  </a:cubicBezTo>
                  <a:close/>
                  <a:moveTo>
                    <a:pt x="7667626" y="365760"/>
                  </a:moveTo>
                  <a:cubicBezTo>
                    <a:pt x="7704450" y="365760"/>
                    <a:pt x="7734301" y="395611"/>
                    <a:pt x="7734301" y="432435"/>
                  </a:cubicBezTo>
                  <a:lnTo>
                    <a:pt x="7734301" y="1487805"/>
                  </a:lnTo>
                  <a:cubicBezTo>
                    <a:pt x="7734301" y="1524629"/>
                    <a:pt x="7704450" y="1554480"/>
                    <a:pt x="7667626" y="1554480"/>
                  </a:cubicBezTo>
                  <a:cubicBezTo>
                    <a:pt x="7630802" y="1554480"/>
                    <a:pt x="7600951" y="1524629"/>
                    <a:pt x="7600951" y="1487805"/>
                  </a:cubicBezTo>
                  <a:lnTo>
                    <a:pt x="7600951" y="432435"/>
                  </a:lnTo>
                  <a:cubicBezTo>
                    <a:pt x="7600951" y="395611"/>
                    <a:pt x="7630802" y="365760"/>
                    <a:pt x="7667626" y="365760"/>
                  </a:cubicBezTo>
                  <a:close/>
                  <a:moveTo>
                    <a:pt x="6219826" y="365760"/>
                  </a:moveTo>
                  <a:cubicBezTo>
                    <a:pt x="6256650" y="365760"/>
                    <a:pt x="6286501" y="395611"/>
                    <a:pt x="6286501" y="432435"/>
                  </a:cubicBezTo>
                  <a:lnTo>
                    <a:pt x="6286501" y="1487805"/>
                  </a:lnTo>
                  <a:cubicBezTo>
                    <a:pt x="6286501" y="1524629"/>
                    <a:pt x="6256650" y="1554480"/>
                    <a:pt x="6219826" y="1554480"/>
                  </a:cubicBezTo>
                  <a:cubicBezTo>
                    <a:pt x="6183002" y="1554480"/>
                    <a:pt x="6153151" y="1524629"/>
                    <a:pt x="6153151" y="1487805"/>
                  </a:cubicBezTo>
                  <a:lnTo>
                    <a:pt x="6153151" y="432435"/>
                  </a:lnTo>
                  <a:cubicBezTo>
                    <a:pt x="6153151" y="395611"/>
                    <a:pt x="6183002" y="365760"/>
                    <a:pt x="6219826" y="365760"/>
                  </a:cubicBezTo>
                  <a:close/>
                  <a:moveTo>
                    <a:pt x="4229101" y="365760"/>
                  </a:moveTo>
                  <a:cubicBezTo>
                    <a:pt x="4265925" y="365760"/>
                    <a:pt x="4295776" y="395611"/>
                    <a:pt x="4295776" y="432435"/>
                  </a:cubicBezTo>
                  <a:lnTo>
                    <a:pt x="4295776" y="1487805"/>
                  </a:lnTo>
                  <a:cubicBezTo>
                    <a:pt x="4295776" y="1524629"/>
                    <a:pt x="4265925" y="1554480"/>
                    <a:pt x="4229101" y="1554480"/>
                  </a:cubicBezTo>
                  <a:cubicBezTo>
                    <a:pt x="4192277" y="1554480"/>
                    <a:pt x="4162426" y="1524629"/>
                    <a:pt x="4162426" y="1487805"/>
                  </a:cubicBezTo>
                  <a:lnTo>
                    <a:pt x="4162426" y="432435"/>
                  </a:lnTo>
                  <a:cubicBezTo>
                    <a:pt x="4162426" y="395611"/>
                    <a:pt x="4192277" y="365760"/>
                    <a:pt x="4229101" y="365760"/>
                  </a:cubicBezTo>
                  <a:close/>
                  <a:moveTo>
                    <a:pt x="3324226" y="365760"/>
                  </a:moveTo>
                  <a:cubicBezTo>
                    <a:pt x="3361050" y="365760"/>
                    <a:pt x="3390901" y="395611"/>
                    <a:pt x="3390901" y="432435"/>
                  </a:cubicBezTo>
                  <a:lnTo>
                    <a:pt x="3390901" y="1487805"/>
                  </a:lnTo>
                  <a:cubicBezTo>
                    <a:pt x="3390901" y="1524629"/>
                    <a:pt x="3361050" y="1554480"/>
                    <a:pt x="3324226" y="1554480"/>
                  </a:cubicBezTo>
                  <a:cubicBezTo>
                    <a:pt x="3287402" y="1554480"/>
                    <a:pt x="3257551" y="1524629"/>
                    <a:pt x="3257551" y="1487805"/>
                  </a:cubicBezTo>
                  <a:lnTo>
                    <a:pt x="3257551" y="432435"/>
                  </a:lnTo>
                  <a:cubicBezTo>
                    <a:pt x="3257551" y="395611"/>
                    <a:pt x="3287402" y="365760"/>
                    <a:pt x="3324226" y="365760"/>
                  </a:cubicBezTo>
                  <a:close/>
                  <a:moveTo>
                    <a:pt x="2600326" y="320040"/>
                  </a:moveTo>
                  <a:cubicBezTo>
                    <a:pt x="2637150" y="320040"/>
                    <a:pt x="2667001" y="349891"/>
                    <a:pt x="2667001" y="386715"/>
                  </a:cubicBezTo>
                  <a:lnTo>
                    <a:pt x="2667001" y="1533525"/>
                  </a:lnTo>
                  <a:cubicBezTo>
                    <a:pt x="2667001" y="1570349"/>
                    <a:pt x="2637150" y="1600200"/>
                    <a:pt x="2600326" y="1600200"/>
                  </a:cubicBezTo>
                  <a:cubicBezTo>
                    <a:pt x="2563502" y="1600200"/>
                    <a:pt x="2533651" y="1570349"/>
                    <a:pt x="2533651" y="1533525"/>
                  </a:cubicBezTo>
                  <a:lnTo>
                    <a:pt x="2533651" y="386715"/>
                  </a:lnTo>
                  <a:cubicBezTo>
                    <a:pt x="2533651" y="349891"/>
                    <a:pt x="2563502" y="320040"/>
                    <a:pt x="2600326" y="320040"/>
                  </a:cubicBezTo>
                  <a:close/>
                  <a:moveTo>
                    <a:pt x="6762751" y="274320"/>
                  </a:moveTo>
                  <a:cubicBezTo>
                    <a:pt x="6799575" y="274320"/>
                    <a:pt x="6829426" y="304171"/>
                    <a:pt x="6829426" y="340995"/>
                  </a:cubicBezTo>
                  <a:lnTo>
                    <a:pt x="6829426" y="1579245"/>
                  </a:lnTo>
                  <a:cubicBezTo>
                    <a:pt x="6829426" y="1616069"/>
                    <a:pt x="6799575" y="1645920"/>
                    <a:pt x="6762751" y="1645920"/>
                  </a:cubicBezTo>
                  <a:cubicBezTo>
                    <a:pt x="6725927" y="1645920"/>
                    <a:pt x="6696076" y="1616069"/>
                    <a:pt x="6696076" y="1579245"/>
                  </a:cubicBezTo>
                  <a:lnTo>
                    <a:pt x="6696076" y="340995"/>
                  </a:lnTo>
                  <a:cubicBezTo>
                    <a:pt x="6696076" y="304171"/>
                    <a:pt x="6725927" y="274320"/>
                    <a:pt x="6762751" y="274320"/>
                  </a:cubicBezTo>
                  <a:close/>
                  <a:moveTo>
                    <a:pt x="4772026" y="243458"/>
                  </a:moveTo>
                  <a:cubicBezTo>
                    <a:pt x="4808850" y="243458"/>
                    <a:pt x="4838701" y="273309"/>
                    <a:pt x="4838701" y="310133"/>
                  </a:cubicBezTo>
                  <a:lnTo>
                    <a:pt x="4838701" y="1610108"/>
                  </a:lnTo>
                  <a:cubicBezTo>
                    <a:pt x="4838701" y="1646932"/>
                    <a:pt x="4808850" y="1676783"/>
                    <a:pt x="4772026" y="1676783"/>
                  </a:cubicBezTo>
                  <a:cubicBezTo>
                    <a:pt x="4735202" y="1676783"/>
                    <a:pt x="4705351" y="1646932"/>
                    <a:pt x="4705351" y="1610108"/>
                  </a:cubicBezTo>
                  <a:lnTo>
                    <a:pt x="4705351" y="310133"/>
                  </a:lnTo>
                  <a:cubicBezTo>
                    <a:pt x="4705351" y="273309"/>
                    <a:pt x="4735202" y="243458"/>
                    <a:pt x="4772026" y="243458"/>
                  </a:cubicBezTo>
                  <a:close/>
                  <a:moveTo>
                    <a:pt x="3143251" y="243458"/>
                  </a:moveTo>
                  <a:cubicBezTo>
                    <a:pt x="3180075" y="243458"/>
                    <a:pt x="3209926" y="273309"/>
                    <a:pt x="3209926" y="310133"/>
                  </a:cubicBezTo>
                  <a:lnTo>
                    <a:pt x="3209926" y="1610108"/>
                  </a:lnTo>
                  <a:cubicBezTo>
                    <a:pt x="3209926" y="1646932"/>
                    <a:pt x="3180075" y="1676783"/>
                    <a:pt x="3143251" y="1676783"/>
                  </a:cubicBezTo>
                  <a:cubicBezTo>
                    <a:pt x="3106427" y="1676783"/>
                    <a:pt x="3076576" y="1646932"/>
                    <a:pt x="3076576" y="1610108"/>
                  </a:cubicBezTo>
                  <a:lnTo>
                    <a:pt x="3076576" y="310133"/>
                  </a:lnTo>
                  <a:cubicBezTo>
                    <a:pt x="3076576" y="273309"/>
                    <a:pt x="3106427" y="243458"/>
                    <a:pt x="3143251" y="243458"/>
                  </a:cubicBezTo>
                  <a:close/>
                  <a:moveTo>
                    <a:pt x="247651" y="243458"/>
                  </a:moveTo>
                  <a:cubicBezTo>
                    <a:pt x="284475" y="243458"/>
                    <a:pt x="314326" y="273309"/>
                    <a:pt x="314326" y="310133"/>
                  </a:cubicBezTo>
                  <a:lnTo>
                    <a:pt x="314326" y="1610108"/>
                  </a:lnTo>
                  <a:cubicBezTo>
                    <a:pt x="314326" y="1646932"/>
                    <a:pt x="284475" y="1676783"/>
                    <a:pt x="247651" y="1676783"/>
                  </a:cubicBezTo>
                  <a:cubicBezTo>
                    <a:pt x="210828" y="1676783"/>
                    <a:pt x="180976" y="1646932"/>
                    <a:pt x="180976" y="1610108"/>
                  </a:cubicBezTo>
                  <a:lnTo>
                    <a:pt x="180976" y="310133"/>
                  </a:lnTo>
                  <a:cubicBezTo>
                    <a:pt x="180976" y="273309"/>
                    <a:pt x="210828" y="243458"/>
                    <a:pt x="247651" y="243458"/>
                  </a:cubicBezTo>
                  <a:close/>
                  <a:moveTo>
                    <a:pt x="6581776" y="182880"/>
                  </a:moveTo>
                  <a:cubicBezTo>
                    <a:pt x="6618600" y="182880"/>
                    <a:pt x="6648451" y="212731"/>
                    <a:pt x="6648451" y="249555"/>
                  </a:cubicBezTo>
                  <a:lnTo>
                    <a:pt x="6648451" y="1670685"/>
                  </a:lnTo>
                  <a:cubicBezTo>
                    <a:pt x="6648451" y="1707509"/>
                    <a:pt x="6618600" y="1737360"/>
                    <a:pt x="6581776" y="1737360"/>
                  </a:cubicBezTo>
                  <a:cubicBezTo>
                    <a:pt x="6544952" y="1737360"/>
                    <a:pt x="6515101" y="1707509"/>
                    <a:pt x="6515101" y="1670685"/>
                  </a:cubicBezTo>
                  <a:lnTo>
                    <a:pt x="6515101" y="249555"/>
                  </a:lnTo>
                  <a:cubicBezTo>
                    <a:pt x="6515101" y="212731"/>
                    <a:pt x="6544952" y="182880"/>
                    <a:pt x="6581776" y="182880"/>
                  </a:cubicBezTo>
                  <a:close/>
                  <a:moveTo>
                    <a:pt x="3505201" y="182880"/>
                  </a:moveTo>
                  <a:cubicBezTo>
                    <a:pt x="3542025" y="182880"/>
                    <a:pt x="3571876" y="212731"/>
                    <a:pt x="3571876" y="249555"/>
                  </a:cubicBezTo>
                  <a:lnTo>
                    <a:pt x="3571876" y="1670685"/>
                  </a:lnTo>
                  <a:cubicBezTo>
                    <a:pt x="3571876" y="1707509"/>
                    <a:pt x="3542025" y="1737360"/>
                    <a:pt x="3505201" y="1737360"/>
                  </a:cubicBezTo>
                  <a:cubicBezTo>
                    <a:pt x="3468377" y="1737360"/>
                    <a:pt x="3438526" y="1707509"/>
                    <a:pt x="3438526" y="1670685"/>
                  </a:cubicBezTo>
                  <a:lnTo>
                    <a:pt x="3438526" y="249555"/>
                  </a:lnTo>
                  <a:cubicBezTo>
                    <a:pt x="3438526" y="212731"/>
                    <a:pt x="3468377" y="182880"/>
                    <a:pt x="3505201" y="182880"/>
                  </a:cubicBezTo>
                  <a:close/>
                  <a:moveTo>
                    <a:pt x="4048126" y="137160"/>
                  </a:moveTo>
                  <a:cubicBezTo>
                    <a:pt x="4084950" y="137160"/>
                    <a:pt x="4114801" y="167011"/>
                    <a:pt x="4114801" y="203835"/>
                  </a:cubicBezTo>
                  <a:lnTo>
                    <a:pt x="4114801" y="1716405"/>
                  </a:lnTo>
                  <a:cubicBezTo>
                    <a:pt x="4114801" y="1753229"/>
                    <a:pt x="4084950" y="1783080"/>
                    <a:pt x="4048126" y="1783080"/>
                  </a:cubicBezTo>
                  <a:cubicBezTo>
                    <a:pt x="4011302" y="1783080"/>
                    <a:pt x="3981451" y="1753229"/>
                    <a:pt x="3981451" y="1716405"/>
                  </a:cubicBezTo>
                  <a:lnTo>
                    <a:pt x="3981451" y="203835"/>
                  </a:lnTo>
                  <a:cubicBezTo>
                    <a:pt x="3981451" y="167011"/>
                    <a:pt x="4011302" y="137160"/>
                    <a:pt x="4048126" y="137160"/>
                  </a:cubicBezTo>
                  <a:close/>
                  <a:moveTo>
                    <a:pt x="2962276" y="137160"/>
                  </a:moveTo>
                  <a:cubicBezTo>
                    <a:pt x="2999100" y="137160"/>
                    <a:pt x="3028951" y="167011"/>
                    <a:pt x="3028951" y="203835"/>
                  </a:cubicBezTo>
                  <a:lnTo>
                    <a:pt x="3028951" y="1716405"/>
                  </a:lnTo>
                  <a:cubicBezTo>
                    <a:pt x="3028951" y="1753229"/>
                    <a:pt x="2999100" y="1783080"/>
                    <a:pt x="2962276" y="1783080"/>
                  </a:cubicBezTo>
                  <a:cubicBezTo>
                    <a:pt x="2925452" y="1783080"/>
                    <a:pt x="2895601" y="1753229"/>
                    <a:pt x="2895601" y="1716405"/>
                  </a:cubicBezTo>
                  <a:lnTo>
                    <a:pt x="2895601" y="203835"/>
                  </a:lnTo>
                  <a:cubicBezTo>
                    <a:pt x="2895601" y="167011"/>
                    <a:pt x="2925452" y="137160"/>
                    <a:pt x="2962276" y="137160"/>
                  </a:cubicBezTo>
                  <a:close/>
                  <a:moveTo>
                    <a:pt x="2781301" y="91440"/>
                  </a:moveTo>
                  <a:cubicBezTo>
                    <a:pt x="2818125" y="91440"/>
                    <a:pt x="2847976" y="121291"/>
                    <a:pt x="2847976" y="158115"/>
                  </a:cubicBezTo>
                  <a:lnTo>
                    <a:pt x="2847976" y="1762125"/>
                  </a:lnTo>
                  <a:cubicBezTo>
                    <a:pt x="2847976" y="1798949"/>
                    <a:pt x="2818125" y="1828800"/>
                    <a:pt x="2781301" y="1828800"/>
                  </a:cubicBezTo>
                  <a:cubicBezTo>
                    <a:pt x="2744477" y="1828800"/>
                    <a:pt x="2714626" y="1798949"/>
                    <a:pt x="2714626" y="1762125"/>
                  </a:cubicBezTo>
                  <a:lnTo>
                    <a:pt x="2714626" y="158115"/>
                  </a:lnTo>
                  <a:cubicBezTo>
                    <a:pt x="2714626" y="121291"/>
                    <a:pt x="2744477" y="91440"/>
                    <a:pt x="2781301" y="91440"/>
                  </a:cubicBezTo>
                  <a:close/>
                  <a:moveTo>
                    <a:pt x="6400801" y="0"/>
                  </a:moveTo>
                  <a:cubicBezTo>
                    <a:pt x="6437625" y="0"/>
                    <a:pt x="6467476" y="29851"/>
                    <a:pt x="6467476" y="66675"/>
                  </a:cubicBezTo>
                  <a:lnTo>
                    <a:pt x="6467476" y="1853565"/>
                  </a:lnTo>
                  <a:cubicBezTo>
                    <a:pt x="6467476" y="1890389"/>
                    <a:pt x="6437625" y="1920240"/>
                    <a:pt x="6400801" y="1920240"/>
                  </a:cubicBezTo>
                  <a:cubicBezTo>
                    <a:pt x="6363977" y="1920240"/>
                    <a:pt x="6334126" y="1890389"/>
                    <a:pt x="6334126" y="1853565"/>
                  </a:cubicBezTo>
                  <a:lnTo>
                    <a:pt x="6334126" y="66675"/>
                  </a:lnTo>
                  <a:cubicBezTo>
                    <a:pt x="6334126" y="29851"/>
                    <a:pt x="6363977" y="0"/>
                    <a:pt x="6400801" y="0"/>
                  </a:cubicBezTo>
                  <a:close/>
                  <a:moveTo>
                    <a:pt x="3867151" y="0"/>
                  </a:moveTo>
                  <a:cubicBezTo>
                    <a:pt x="3903975" y="0"/>
                    <a:pt x="3933826" y="29851"/>
                    <a:pt x="3933826" y="66675"/>
                  </a:cubicBezTo>
                  <a:lnTo>
                    <a:pt x="3933826" y="1853565"/>
                  </a:lnTo>
                  <a:cubicBezTo>
                    <a:pt x="3933826" y="1890389"/>
                    <a:pt x="3903975" y="1920240"/>
                    <a:pt x="3867151" y="1920240"/>
                  </a:cubicBezTo>
                  <a:cubicBezTo>
                    <a:pt x="3830327" y="1920240"/>
                    <a:pt x="3800476" y="1890389"/>
                    <a:pt x="3800476" y="1853565"/>
                  </a:cubicBezTo>
                  <a:lnTo>
                    <a:pt x="3800476" y="66675"/>
                  </a:lnTo>
                  <a:cubicBezTo>
                    <a:pt x="3800476" y="29851"/>
                    <a:pt x="3830327" y="0"/>
                    <a:pt x="386715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Shape 10">
            <a:extLst>
              <a:ext uri="{FF2B5EF4-FFF2-40B4-BE49-F238E27FC236}">
                <a16:creationId xmlns:a16="http://schemas.microsoft.com/office/drawing/2014/main" id="{B73F44EA-C388-4C31-8ADD-2B4B3BCCA954}"/>
              </a:ext>
            </a:extLst>
          </p:cNvPr>
          <p:cNvSpPr/>
          <p:nvPr/>
        </p:nvSpPr>
        <p:spPr>
          <a:xfrm rot="2443466">
            <a:off x="10167893" y="666490"/>
            <a:ext cx="181059" cy="477688"/>
          </a:xfrm>
          <a:custGeom>
            <a:avLst/>
            <a:gdLst>
              <a:gd name="connsiteX0" fmla="*/ 445294 w 447675"/>
              <a:gd name="connsiteY0" fmla="*/ 999649 h 1181100"/>
              <a:gd name="connsiteX1" fmla="*/ 445294 w 447675"/>
              <a:gd name="connsiteY1" fmla="*/ 999649 h 1181100"/>
              <a:gd name="connsiteX2" fmla="*/ 445294 w 447675"/>
              <a:gd name="connsiteY2" fmla="*/ 999649 h 1181100"/>
              <a:gd name="connsiteX3" fmla="*/ 439579 w 447675"/>
              <a:gd name="connsiteY3" fmla="*/ 7144 h 1181100"/>
              <a:gd name="connsiteX4" fmla="*/ 386239 w 447675"/>
              <a:gd name="connsiteY4" fmla="*/ 7144 h 1181100"/>
              <a:gd name="connsiteX5" fmla="*/ 390049 w 447675"/>
              <a:gd name="connsiteY5" fmla="*/ 881539 h 1181100"/>
              <a:gd name="connsiteX6" fmla="*/ 229076 w 447675"/>
              <a:gd name="connsiteY6" fmla="*/ 820579 h 1181100"/>
              <a:gd name="connsiteX7" fmla="*/ 7144 w 447675"/>
              <a:gd name="connsiteY7" fmla="*/ 1008221 h 1181100"/>
              <a:gd name="connsiteX8" fmla="*/ 230029 w 447675"/>
              <a:gd name="connsiteY8" fmla="*/ 1174909 h 1181100"/>
              <a:gd name="connsiteX9" fmla="*/ 443389 w 447675"/>
              <a:gd name="connsiteY9" fmla="*/ 997744 h 1181100"/>
              <a:gd name="connsiteX10" fmla="*/ 445294 w 447675"/>
              <a:gd name="connsiteY10" fmla="*/ 997744 h 1181100"/>
              <a:gd name="connsiteX11" fmla="*/ 445294 w 447675"/>
              <a:gd name="connsiteY11" fmla="*/ 999649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7675" h="1181100">
                <a:moveTo>
                  <a:pt x="445294" y="999649"/>
                </a:moveTo>
                <a:cubicBezTo>
                  <a:pt x="445294" y="998696"/>
                  <a:pt x="445294" y="998696"/>
                  <a:pt x="445294" y="999649"/>
                </a:cubicBezTo>
                <a:cubicBezTo>
                  <a:pt x="445294" y="998696"/>
                  <a:pt x="445294" y="998696"/>
                  <a:pt x="445294" y="999649"/>
                </a:cubicBezTo>
                <a:lnTo>
                  <a:pt x="439579" y="7144"/>
                </a:lnTo>
                <a:lnTo>
                  <a:pt x="386239" y="7144"/>
                </a:lnTo>
                <a:lnTo>
                  <a:pt x="390049" y="881539"/>
                </a:lnTo>
                <a:cubicBezTo>
                  <a:pt x="350996" y="844391"/>
                  <a:pt x="293846" y="820579"/>
                  <a:pt x="229076" y="820579"/>
                </a:cubicBezTo>
                <a:cubicBezTo>
                  <a:pt x="111919" y="821531"/>
                  <a:pt x="7144" y="910114"/>
                  <a:pt x="7144" y="1008221"/>
                </a:cubicBezTo>
                <a:cubicBezTo>
                  <a:pt x="7144" y="1106329"/>
                  <a:pt x="111919" y="1174909"/>
                  <a:pt x="230029" y="1174909"/>
                </a:cubicBezTo>
                <a:cubicBezTo>
                  <a:pt x="347186" y="1174909"/>
                  <a:pt x="441484" y="1102519"/>
                  <a:pt x="443389" y="997744"/>
                </a:cubicBezTo>
                <a:lnTo>
                  <a:pt x="445294" y="997744"/>
                </a:lnTo>
                <a:lnTo>
                  <a:pt x="445294" y="999649"/>
                </a:lnTo>
                <a:close/>
              </a:path>
            </a:pathLst>
          </a:custGeom>
          <a:solidFill>
            <a:schemeClr val="bg1"/>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DC3C7A8-E688-4AB4-BDBE-6E1EC9E19705}"/>
              </a:ext>
            </a:extLst>
          </p:cNvPr>
          <p:cNvSpPr/>
          <p:nvPr/>
        </p:nvSpPr>
        <p:spPr>
          <a:xfrm rot="1966097">
            <a:off x="7255785" y="197661"/>
            <a:ext cx="177477" cy="468238"/>
          </a:xfrm>
          <a:custGeom>
            <a:avLst/>
            <a:gdLst>
              <a:gd name="connsiteX0" fmla="*/ 444341 w 447675"/>
              <a:gd name="connsiteY0" fmla="*/ 999649 h 1181100"/>
              <a:gd name="connsiteX1" fmla="*/ 444341 w 447675"/>
              <a:gd name="connsiteY1" fmla="*/ 999649 h 1181100"/>
              <a:gd name="connsiteX2" fmla="*/ 444341 w 447675"/>
              <a:gd name="connsiteY2" fmla="*/ 999649 h 1181100"/>
              <a:gd name="connsiteX3" fmla="*/ 440531 w 447675"/>
              <a:gd name="connsiteY3" fmla="*/ 7144 h 1181100"/>
              <a:gd name="connsiteX4" fmla="*/ 387191 w 447675"/>
              <a:gd name="connsiteY4" fmla="*/ 7144 h 1181100"/>
              <a:gd name="connsiteX5" fmla="*/ 391001 w 447675"/>
              <a:gd name="connsiteY5" fmla="*/ 881539 h 1181100"/>
              <a:gd name="connsiteX6" fmla="*/ 230029 w 447675"/>
              <a:gd name="connsiteY6" fmla="*/ 820579 h 1181100"/>
              <a:gd name="connsiteX7" fmla="*/ 7144 w 447675"/>
              <a:gd name="connsiteY7" fmla="*/ 1008221 h 1181100"/>
              <a:gd name="connsiteX8" fmla="*/ 230029 w 447675"/>
              <a:gd name="connsiteY8" fmla="*/ 1174909 h 1181100"/>
              <a:gd name="connsiteX9" fmla="*/ 443389 w 447675"/>
              <a:gd name="connsiteY9" fmla="*/ 997744 h 1181100"/>
              <a:gd name="connsiteX10" fmla="*/ 443389 w 447675"/>
              <a:gd name="connsiteY10" fmla="*/ 997744 h 1181100"/>
              <a:gd name="connsiteX11" fmla="*/ 443389 w 447675"/>
              <a:gd name="connsiteY11" fmla="*/ 999649 h 1181100"/>
              <a:gd name="connsiteX12" fmla="*/ 230981 w 447675"/>
              <a:gd name="connsiteY12" fmla="*/ 1119664 h 1181100"/>
              <a:gd name="connsiteX13" fmla="*/ 65246 w 447675"/>
              <a:gd name="connsiteY13" fmla="*/ 1008221 h 1181100"/>
              <a:gd name="connsiteX14" fmla="*/ 230981 w 447675"/>
              <a:gd name="connsiteY14" fmla="*/ 877729 h 1181100"/>
              <a:gd name="connsiteX15" fmla="*/ 387191 w 447675"/>
              <a:gd name="connsiteY15" fmla="*/ 998696 h 1181100"/>
              <a:gd name="connsiteX16" fmla="*/ 230981 w 447675"/>
              <a:gd name="connsiteY16" fmla="*/ 1119664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7675" h="1181100">
                <a:moveTo>
                  <a:pt x="444341" y="999649"/>
                </a:moveTo>
                <a:cubicBezTo>
                  <a:pt x="444341" y="998696"/>
                  <a:pt x="444341" y="998696"/>
                  <a:pt x="444341" y="999649"/>
                </a:cubicBezTo>
                <a:cubicBezTo>
                  <a:pt x="444341" y="998696"/>
                  <a:pt x="444341" y="998696"/>
                  <a:pt x="444341" y="999649"/>
                </a:cubicBezTo>
                <a:lnTo>
                  <a:pt x="440531" y="7144"/>
                </a:lnTo>
                <a:lnTo>
                  <a:pt x="387191" y="7144"/>
                </a:lnTo>
                <a:lnTo>
                  <a:pt x="391001" y="881539"/>
                </a:lnTo>
                <a:cubicBezTo>
                  <a:pt x="351949" y="844391"/>
                  <a:pt x="294799" y="820579"/>
                  <a:pt x="230029" y="820579"/>
                </a:cubicBezTo>
                <a:cubicBezTo>
                  <a:pt x="111918" y="820579"/>
                  <a:pt x="7144" y="910114"/>
                  <a:pt x="7144" y="1008221"/>
                </a:cubicBezTo>
                <a:cubicBezTo>
                  <a:pt x="7144" y="1106329"/>
                  <a:pt x="111918" y="1174909"/>
                  <a:pt x="230029" y="1174909"/>
                </a:cubicBezTo>
                <a:cubicBezTo>
                  <a:pt x="347186" y="1174909"/>
                  <a:pt x="441484" y="1102519"/>
                  <a:pt x="443389" y="997744"/>
                </a:cubicBezTo>
                <a:lnTo>
                  <a:pt x="443389" y="997744"/>
                </a:lnTo>
                <a:lnTo>
                  <a:pt x="443389" y="999649"/>
                </a:lnTo>
                <a:close/>
                <a:moveTo>
                  <a:pt x="230981" y="1119664"/>
                </a:moveTo>
                <a:cubicBezTo>
                  <a:pt x="145256" y="1119664"/>
                  <a:pt x="65246" y="1074896"/>
                  <a:pt x="65246" y="1008221"/>
                </a:cubicBezTo>
                <a:cubicBezTo>
                  <a:pt x="65246" y="941546"/>
                  <a:pt x="145256" y="877729"/>
                  <a:pt x="230981" y="877729"/>
                </a:cubicBezTo>
                <a:cubicBezTo>
                  <a:pt x="316706" y="877729"/>
                  <a:pt x="387191" y="932021"/>
                  <a:pt x="387191" y="998696"/>
                </a:cubicBezTo>
                <a:cubicBezTo>
                  <a:pt x="387191" y="1065371"/>
                  <a:pt x="316706" y="1119664"/>
                  <a:pt x="230981" y="1119664"/>
                </a:cubicBezTo>
                <a:close/>
              </a:path>
            </a:pathLst>
          </a:custGeom>
          <a:solidFill>
            <a:schemeClr val="bg1"/>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CAE38C2-28E1-4E48-AD22-03D08CEE9C15}"/>
              </a:ext>
            </a:extLst>
          </p:cNvPr>
          <p:cNvSpPr/>
          <p:nvPr/>
        </p:nvSpPr>
        <p:spPr>
          <a:xfrm rot="19504256">
            <a:off x="10270929" y="58438"/>
            <a:ext cx="243906" cy="387748"/>
          </a:xfrm>
          <a:custGeom>
            <a:avLst/>
            <a:gdLst>
              <a:gd name="connsiteX0" fmla="*/ 629126 w 742950"/>
              <a:gd name="connsiteY0" fmla="*/ 297656 h 1181100"/>
              <a:gd name="connsiteX1" fmla="*/ 437674 w 742950"/>
              <a:gd name="connsiteY1" fmla="*/ 9049 h 1181100"/>
              <a:gd name="connsiteX2" fmla="*/ 437674 w 742950"/>
              <a:gd name="connsiteY2" fmla="*/ 7144 h 1181100"/>
              <a:gd name="connsiteX3" fmla="*/ 387191 w 742950"/>
              <a:gd name="connsiteY3" fmla="*/ 7144 h 1181100"/>
              <a:gd name="connsiteX4" fmla="*/ 391001 w 742950"/>
              <a:gd name="connsiteY4" fmla="*/ 881539 h 1181100"/>
              <a:gd name="connsiteX5" fmla="*/ 230029 w 742950"/>
              <a:gd name="connsiteY5" fmla="*/ 820579 h 1181100"/>
              <a:gd name="connsiteX6" fmla="*/ 7144 w 742950"/>
              <a:gd name="connsiteY6" fmla="*/ 1008221 h 1181100"/>
              <a:gd name="connsiteX7" fmla="*/ 230029 w 742950"/>
              <a:gd name="connsiteY7" fmla="*/ 1174909 h 1181100"/>
              <a:gd name="connsiteX8" fmla="*/ 443389 w 742950"/>
              <a:gd name="connsiteY8" fmla="*/ 997744 h 1181100"/>
              <a:gd name="connsiteX9" fmla="*/ 446246 w 742950"/>
              <a:gd name="connsiteY9" fmla="*/ 997744 h 1181100"/>
              <a:gd name="connsiteX10" fmla="*/ 446246 w 742950"/>
              <a:gd name="connsiteY10" fmla="*/ 999649 h 1181100"/>
              <a:gd name="connsiteX11" fmla="*/ 446246 w 742950"/>
              <a:gd name="connsiteY11" fmla="*/ 999649 h 1181100"/>
              <a:gd name="connsiteX12" fmla="*/ 446246 w 742950"/>
              <a:gd name="connsiteY12" fmla="*/ 999649 h 1181100"/>
              <a:gd name="connsiteX13" fmla="*/ 441484 w 742950"/>
              <a:gd name="connsiteY13" fmla="*/ 201454 h 1181100"/>
              <a:gd name="connsiteX14" fmla="*/ 604361 w 742950"/>
              <a:gd name="connsiteY14" fmla="*/ 351949 h 1181100"/>
              <a:gd name="connsiteX15" fmla="*/ 643414 w 742950"/>
              <a:gd name="connsiteY15" fmla="*/ 626269 h 1181100"/>
              <a:gd name="connsiteX16" fmla="*/ 629126 w 742950"/>
              <a:gd name="connsiteY16" fmla="*/ 297656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2950" h="1181100">
                <a:moveTo>
                  <a:pt x="629126" y="297656"/>
                </a:moveTo>
                <a:cubicBezTo>
                  <a:pt x="460534" y="185261"/>
                  <a:pt x="437674" y="10001"/>
                  <a:pt x="437674" y="9049"/>
                </a:cubicBezTo>
                <a:lnTo>
                  <a:pt x="437674" y="7144"/>
                </a:lnTo>
                <a:lnTo>
                  <a:pt x="387191" y="7144"/>
                </a:lnTo>
                <a:lnTo>
                  <a:pt x="391001" y="881539"/>
                </a:lnTo>
                <a:cubicBezTo>
                  <a:pt x="351949" y="844391"/>
                  <a:pt x="294799" y="820579"/>
                  <a:pt x="230029" y="820579"/>
                </a:cubicBezTo>
                <a:cubicBezTo>
                  <a:pt x="111919" y="820579"/>
                  <a:pt x="7144" y="910114"/>
                  <a:pt x="7144" y="1008221"/>
                </a:cubicBezTo>
                <a:cubicBezTo>
                  <a:pt x="7144" y="1106329"/>
                  <a:pt x="111919" y="1174909"/>
                  <a:pt x="230029" y="1174909"/>
                </a:cubicBezTo>
                <a:cubicBezTo>
                  <a:pt x="347186" y="1174909"/>
                  <a:pt x="441484" y="1102519"/>
                  <a:pt x="443389" y="997744"/>
                </a:cubicBezTo>
                <a:lnTo>
                  <a:pt x="446246" y="997744"/>
                </a:lnTo>
                <a:lnTo>
                  <a:pt x="446246" y="999649"/>
                </a:lnTo>
                <a:cubicBezTo>
                  <a:pt x="446246" y="999649"/>
                  <a:pt x="446246" y="999649"/>
                  <a:pt x="446246" y="999649"/>
                </a:cubicBezTo>
                <a:cubicBezTo>
                  <a:pt x="446246" y="999649"/>
                  <a:pt x="446246" y="999649"/>
                  <a:pt x="446246" y="999649"/>
                </a:cubicBezTo>
                <a:lnTo>
                  <a:pt x="441484" y="201454"/>
                </a:lnTo>
                <a:cubicBezTo>
                  <a:pt x="469106" y="244316"/>
                  <a:pt x="516731" y="286226"/>
                  <a:pt x="604361" y="351949"/>
                </a:cubicBezTo>
                <a:cubicBezTo>
                  <a:pt x="777716" y="481489"/>
                  <a:pt x="643414" y="626269"/>
                  <a:pt x="643414" y="626269"/>
                </a:cubicBezTo>
                <a:cubicBezTo>
                  <a:pt x="753904" y="571976"/>
                  <a:pt x="791051" y="406241"/>
                  <a:pt x="629126" y="297656"/>
                </a:cubicBezTo>
                <a:close/>
              </a:path>
            </a:pathLst>
          </a:custGeom>
          <a:solidFill>
            <a:schemeClr val="bg1"/>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26A1554-646E-462C-95A3-C1124FEF7213}"/>
              </a:ext>
            </a:extLst>
          </p:cNvPr>
          <p:cNvSpPr/>
          <p:nvPr/>
        </p:nvSpPr>
        <p:spPr>
          <a:xfrm>
            <a:off x="7828081" y="1076994"/>
            <a:ext cx="300481" cy="477688"/>
          </a:xfrm>
          <a:custGeom>
            <a:avLst/>
            <a:gdLst>
              <a:gd name="connsiteX0" fmla="*/ 694849 w 742950"/>
              <a:gd name="connsiteY0" fmla="*/ 597694 h 1181100"/>
              <a:gd name="connsiteX1" fmla="*/ 631031 w 742950"/>
              <a:gd name="connsiteY1" fmla="*/ 297656 h 1181100"/>
              <a:gd name="connsiteX2" fmla="*/ 442436 w 742950"/>
              <a:gd name="connsiteY2" fmla="*/ 9049 h 1181100"/>
              <a:gd name="connsiteX3" fmla="*/ 442436 w 742950"/>
              <a:gd name="connsiteY3" fmla="*/ 7144 h 1181100"/>
              <a:gd name="connsiteX4" fmla="*/ 387191 w 742950"/>
              <a:gd name="connsiteY4" fmla="*/ 7144 h 1181100"/>
              <a:gd name="connsiteX5" fmla="*/ 391001 w 742950"/>
              <a:gd name="connsiteY5" fmla="*/ 881539 h 1181100"/>
              <a:gd name="connsiteX6" fmla="*/ 230029 w 742950"/>
              <a:gd name="connsiteY6" fmla="*/ 820579 h 1181100"/>
              <a:gd name="connsiteX7" fmla="*/ 7144 w 742950"/>
              <a:gd name="connsiteY7" fmla="*/ 1008221 h 1181100"/>
              <a:gd name="connsiteX8" fmla="*/ 230029 w 742950"/>
              <a:gd name="connsiteY8" fmla="*/ 1174909 h 1181100"/>
              <a:gd name="connsiteX9" fmla="*/ 443389 w 742950"/>
              <a:gd name="connsiteY9" fmla="*/ 997744 h 1181100"/>
              <a:gd name="connsiteX10" fmla="*/ 442436 w 742950"/>
              <a:gd name="connsiteY10" fmla="*/ 997744 h 1181100"/>
              <a:gd name="connsiteX11" fmla="*/ 442436 w 742950"/>
              <a:gd name="connsiteY11" fmla="*/ 999649 h 1181100"/>
              <a:gd name="connsiteX12" fmla="*/ 442436 w 742950"/>
              <a:gd name="connsiteY12" fmla="*/ 999649 h 1181100"/>
              <a:gd name="connsiteX13" fmla="*/ 442436 w 742950"/>
              <a:gd name="connsiteY13" fmla="*/ 999649 h 1181100"/>
              <a:gd name="connsiteX14" fmla="*/ 442436 w 742950"/>
              <a:gd name="connsiteY14" fmla="*/ 673894 h 1181100"/>
              <a:gd name="connsiteX15" fmla="*/ 604361 w 742950"/>
              <a:gd name="connsiteY15" fmla="*/ 821531 h 1181100"/>
              <a:gd name="connsiteX16" fmla="*/ 644367 w 742950"/>
              <a:gd name="connsiteY16" fmla="*/ 1095851 h 1181100"/>
              <a:gd name="connsiteX17" fmla="*/ 694849 w 742950"/>
              <a:gd name="connsiteY17" fmla="*/ 832961 h 1181100"/>
              <a:gd name="connsiteX18" fmla="*/ 694849 w 742950"/>
              <a:gd name="connsiteY18" fmla="*/ 597694 h 1181100"/>
              <a:gd name="connsiteX19" fmla="*/ 604361 w 742950"/>
              <a:gd name="connsiteY19" fmla="*/ 350996 h 1181100"/>
              <a:gd name="connsiteX20" fmla="*/ 680561 w 742950"/>
              <a:gd name="connsiteY20" fmla="*/ 583406 h 1181100"/>
              <a:gd name="connsiteX21" fmla="*/ 630079 w 742950"/>
              <a:gd name="connsiteY21" fmla="*/ 532924 h 1181100"/>
              <a:gd name="connsiteX22" fmla="*/ 441484 w 742950"/>
              <a:gd name="connsiteY22" fmla="*/ 269081 h 1181100"/>
              <a:gd name="connsiteX23" fmla="*/ 441484 w 742950"/>
              <a:gd name="connsiteY23" fmla="*/ 201454 h 1181100"/>
              <a:gd name="connsiteX24" fmla="*/ 604361 w 742950"/>
              <a:gd name="connsiteY24" fmla="*/ 350996 h 1181100"/>
              <a:gd name="connsiteX25" fmla="*/ 681514 w 742950"/>
              <a:gd name="connsiteY25" fmla="*/ 817721 h 1181100"/>
              <a:gd name="connsiteX26" fmla="*/ 631031 w 742950"/>
              <a:gd name="connsiteY26" fmla="*/ 767239 h 1181100"/>
              <a:gd name="connsiteX27" fmla="*/ 443389 w 742950"/>
              <a:gd name="connsiteY27" fmla="*/ 507206 h 1181100"/>
              <a:gd name="connsiteX28" fmla="*/ 443389 w 742950"/>
              <a:gd name="connsiteY28" fmla="*/ 435769 h 1181100"/>
              <a:gd name="connsiteX29" fmla="*/ 606267 w 742950"/>
              <a:gd name="connsiteY29" fmla="*/ 585311 h 1181100"/>
              <a:gd name="connsiteX30" fmla="*/ 681514 w 742950"/>
              <a:gd name="connsiteY30" fmla="*/ 817721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42950" h="1181100">
                <a:moveTo>
                  <a:pt x="694849" y="597694"/>
                </a:moveTo>
                <a:cubicBezTo>
                  <a:pt x="768192" y="530066"/>
                  <a:pt x="771049" y="391001"/>
                  <a:pt x="631031" y="297656"/>
                </a:cubicBezTo>
                <a:cubicBezTo>
                  <a:pt x="463391" y="185261"/>
                  <a:pt x="442436" y="10001"/>
                  <a:pt x="442436" y="9049"/>
                </a:cubicBezTo>
                <a:lnTo>
                  <a:pt x="442436" y="7144"/>
                </a:lnTo>
                <a:lnTo>
                  <a:pt x="387191" y="7144"/>
                </a:lnTo>
                <a:lnTo>
                  <a:pt x="391001" y="881539"/>
                </a:lnTo>
                <a:cubicBezTo>
                  <a:pt x="351949" y="844391"/>
                  <a:pt x="294799" y="820579"/>
                  <a:pt x="230029" y="820579"/>
                </a:cubicBezTo>
                <a:cubicBezTo>
                  <a:pt x="111919" y="820579"/>
                  <a:pt x="7144" y="910114"/>
                  <a:pt x="7144" y="1008221"/>
                </a:cubicBezTo>
                <a:cubicBezTo>
                  <a:pt x="7144" y="1106329"/>
                  <a:pt x="111919" y="1174909"/>
                  <a:pt x="230029" y="1174909"/>
                </a:cubicBezTo>
                <a:cubicBezTo>
                  <a:pt x="347186" y="1174909"/>
                  <a:pt x="441484" y="1102519"/>
                  <a:pt x="443389" y="997744"/>
                </a:cubicBezTo>
                <a:lnTo>
                  <a:pt x="442436" y="997744"/>
                </a:lnTo>
                <a:lnTo>
                  <a:pt x="442436" y="999649"/>
                </a:lnTo>
                <a:cubicBezTo>
                  <a:pt x="442436" y="999649"/>
                  <a:pt x="442436" y="999649"/>
                  <a:pt x="442436" y="999649"/>
                </a:cubicBezTo>
                <a:cubicBezTo>
                  <a:pt x="442436" y="999649"/>
                  <a:pt x="442436" y="999649"/>
                  <a:pt x="442436" y="999649"/>
                </a:cubicBezTo>
                <a:lnTo>
                  <a:pt x="442436" y="673894"/>
                </a:lnTo>
                <a:cubicBezTo>
                  <a:pt x="470059" y="716756"/>
                  <a:pt x="518636" y="757714"/>
                  <a:pt x="604361" y="821531"/>
                </a:cubicBezTo>
                <a:cubicBezTo>
                  <a:pt x="777717" y="951071"/>
                  <a:pt x="644367" y="1095851"/>
                  <a:pt x="644367" y="1095851"/>
                </a:cubicBezTo>
                <a:cubicBezTo>
                  <a:pt x="736759" y="1051084"/>
                  <a:pt x="781526" y="933926"/>
                  <a:pt x="694849" y="832961"/>
                </a:cubicBezTo>
                <a:cubicBezTo>
                  <a:pt x="754856" y="777716"/>
                  <a:pt x="767239" y="681514"/>
                  <a:pt x="694849" y="597694"/>
                </a:cubicBezTo>
                <a:close/>
                <a:moveTo>
                  <a:pt x="604361" y="350996"/>
                </a:moveTo>
                <a:cubicBezTo>
                  <a:pt x="718661" y="435769"/>
                  <a:pt x="704374" y="532924"/>
                  <a:pt x="680561" y="583406"/>
                </a:cubicBezTo>
                <a:cubicBezTo>
                  <a:pt x="666274" y="569119"/>
                  <a:pt x="649129" y="546259"/>
                  <a:pt x="630079" y="532924"/>
                </a:cubicBezTo>
                <a:cubicBezTo>
                  <a:pt x="479584" y="431959"/>
                  <a:pt x="446246" y="297656"/>
                  <a:pt x="441484" y="269081"/>
                </a:cubicBezTo>
                <a:lnTo>
                  <a:pt x="441484" y="201454"/>
                </a:lnTo>
                <a:cubicBezTo>
                  <a:pt x="468154" y="243364"/>
                  <a:pt x="516731" y="285274"/>
                  <a:pt x="604361" y="350996"/>
                </a:cubicBezTo>
                <a:close/>
                <a:moveTo>
                  <a:pt x="681514" y="817721"/>
                </a:moveTo>
                <a:cubicBezTo>
                  <a:pt x="667226" y="803434"/>
                  <a:pt x="650081" y="780574"/>
                  <a:pt x="631031" y="767239"/>
                </a:cubicBezTo>
                <a:cubicBezTo>
                  <a:pt x="487204" y="671036"/>
                  <a:pt x="450056" y="545306"/>
                  <a:pt x="443389" y="507206"/>
                </a:cubicBezTo>
                <a:lnTo>
                  <a:pt x="443389" y="435769"/>
                </a:lnTo>
                <a:cubicBezTo>
                  <a:pt x="471011" y="478631"/>
                  <a:pt x="519589" y="519589"/>
                  <a:pt x="606267" y="585311"/>
                </a:cubicBezTo>
                <a:cubicBezTo>
                  <a:pt x="718661" y="671036"/>
                  <a:pt x="704374" y="767239"/>
                  <a:pt x="681514" y="817721"/>
                </a:cubicBezTo>
                <a:close/>
              </a:path>
            </a:pathLst>
          </a:custGeom>
          <a:solidFill>
            <a:schemeClr val="bg1"/>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594B11B-BBA9-4658-A3A2-84FA9ABC361F}"/>
              </a:ext>
            </a:extLst>
          </p:cNvPr>
          <p:cNvSpPr/>
          <p:nvPr/>
        </p:nvSpPr>
        <p:spPr>
          <a:xfrm rot="20494739">
            <a:off x="9622502" y="792837"/>
            <a:ext cx="300481" cy="477688"/>
          </a:xfrm>
          <a:custGeom>
            <a:avLst/>
            <a:gdLst>
              <a:gd name="connsiteX0" fmla="*/ 631031 w 742950"/>
              <a:gd name="connsiteY0" fmla="*/ 297656 h 1181100"/>
              <a:gd name="connsiteX1" fmla="*/ 442436 w 742950"/>
              <a:gd name="connsiteY1" fmla="*/ 9049 h 1181100"/>
              <a:gd name="connsiteX2" fmla="*/ 442436 w 742950"/>
              <a:gd name="connsiteY2" fmla="*/ 7144 h 1181100"/>
              <a:gd name="connsiteX3" fmla="*/ 387191 w 742950"/>
              <a:gd name="connsiteY3" fmla="*/ 7144 h 1181100"/>
              <a:gd name="connsiteX4" fmla="*/ 391001 w 742950"/>
              <a:gd name="connsiteY4" fmla="*/ 881539 h 1181100"/>
              <a:gd name="connsiteX5" fmla="*/ 230029 w 742950"/>
              <a:gd name="connsiteY5" fmla="*/ 820579 h 1181100"/>
              <a:gd name="connsiteX6" fmla="*/ 7144 w 742950"/>
              <a:gd name="connsiteY6" fmla="*/ 1008221 h 1181100"/>
              <a:gd name="connsiteX7" fmla="*/ 230029 w 742950"/>
              <a:gd name="connsiteY7" fmla="*/ 1174909 h 1181100"/>
              <a:gd name="connsiteX8" fmla="*/ 443389 w 742950"/>
              <a:gd name="connsiteY8" fmla="*/ 997744 h 1181100"/>
              <a:gd name="connsiteX9" fmla="*/ 442436 w 742950"/>
              <a:gd name="connsiteY9" fmla="*/ 997744 h 1181100"/>
              <a:gd name="connsiteX10" fmla="*/ 442436 w 742950"/>
              <a:gd name="connsiteY10" fmla="*/ 999649 h 1181100"/>
              <a:gd name="connsiteX11" fmla="*/ 442436 w 742950"/>
              <a:gd name="connsiteY11" fmla="*/ 999649 h 1181100"/>
              <a:gd name="connsiteX12" fmla="*/ 442436 w 742950"/>
              <a:gd name="connsiteY12" fmla="*/ 999649 h 1181100"/>
              <a:gd name="connsiteX13" fmla="*/ 441484 w 742950"/>
              <a:gd name="connsiteY13" fmla="*/ 437674 h 1181100"/>
              <a:gd name="connsiteX14" fmla="*/ 604361 w 742950"/>
              <a:gd name="connsiteY14" fmla="*/ 587216 h 1181100"/>
              <a:gd name="connsiteX15" fmla="*/ 644366 w 742950"/>
              <a:gd name="connsiteY15" fmla="*/ 861536 h 1181100"/>
              <a:gd name="connsiteX16" fmla="*/ 694849 w 742950"/>
              <a:gd name="connsiteY16" fmla="*/ 598646 h 1181100"/>
              <a:gd name="connsiteX17" fmla="*/ 631031 w 742950"/>
              <a:gd name="connsiteY17" fmla="*/ 297656 h 1181100"/>
              <a:gd name="connsiteX18" fmla="*/ 630079 w 742950"/>
              <a:gd name="connsiteY18" fmla="*/ 531971 h 1181100"/>
              <a:gd name="connsiteX19" fmla="*/ 441484 w 742950"/>
              <a:gd name="connsiteY19" fmla="*/ 268129 h 1181100"/>
              <a:gd name="connsiteX20" fmla="*/ 441484 w 742950"/>
              <a:gd name="connsiteY20" fmla="*/ 200501 h 1181100"/>
              <a:gd name="connsiteX21" fmla="*/ 605314 w 742950"/>
              <a:gd name="connsiteY21" fmla="*/ 350996 h 1181100"/>
              <a:gd name="connsiteX22" fmla="*/ 681514 w 742950"/>
              <a:gd name="connsiteY22" fmla="*/ 583406 h 1181100"/>
              <a:gd name="connsiteX23" fmla="*/ 630079 w 742950"/>
              <a:gd name="connsiteY23" fmla="*/ 531971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42950" h="1181100">
                <a:moveTo>
                  <a:pt x="631031" y="297656"/>
                </a:moveTo>
                <a:cubicBezTo>
                  <a:pt x="463391" y="185261"/>
                  <a:pt x="442436" y="10001"/>
                  <a:pt x="442436" y="9049"/>
                </a:cubicBezTo>
                <a:lnTo>
                  <a:pt x="442436" y="7144"/>
                </a:lnTo>
                <a:lnTo>
                  <a:pt x="387191" y="7144"/>
                </a:lnTo>
                <a:lnTo>
                  <a:pt x="391001" y="881539"/>
                </a:lnTo>
                <a:cubicBezTo>
                  <a:pt x="351949" y="844391"/>
                  <a:pt x="294799" y="820579"/>
                  <a:pt x="230029" y="820579"/>
                </a:cubicBezTo>
                <a:cubicBezTo>
                  <a:pt x="111919" y="820579"/>
                  <a:pt x="7144" y="910114"/>
                  <a:pt x="7144" y="1008221"/>
                </a:cubicBezTo>
                <a:cubicBezTo>
                  <a:pt x="7144" y="1106329"/>
                  <a:pt x="111919" y="1174909"/>
                  <a:pt x="230029" y="1174909"/>
                </a:cubicBezTo>
                <a:cubicBezTo>
                  <a:pt x="347186" y="1174909"/>
                  <a:pt x="441484" y="1102519"/>
                  <a:pt x="443389" y="997744"/>
                </a:cubicBezTo>
                <a:lnTo>
                  <a:pt x="442436" y="997744"/>
                </a:lnTo>
                <a:lnTo>
                  <a:pt x="442436" y="999649"/>
                </a:lnTo>
                <a:cubicBezTo>
                  <a:pt x="442436" y="999649"/>
                  <a:pt x="442436" y="999649"/>
                  <a:pt x="442436" y="999649"/>
                </a:cubicBezTo>
                <a:cubicBezTo>
                  <a:pt x="442436" y="999649"/>
                  <a:pt x="442436" y="999649"/>
                  <a:pt x="442436" y="999649"/>
                </a:cubicBezTo>
                <a:lnTo>
                  <a:pt x="441484" y="437674"/>
                </a:lnTo>
                <a:cubicBezTo>
                  <a:pt x="469106" y="480536"/>
                  <a:pt x="517684" y="521494"/>
                  <a:pt x="604361" y="587216"/>
                </a:cubicBezTo>
                <a:cubicBezTo>
                  <a:pt x="777716" y="716756"/>
                  <a:pt x="644366" y="861536"/>
                  <a:pt x="644366" y="861536"/>
                </a:cubicBezTo>
                <a:cubicBezTo>
                  <a:pt x="736759" y="816769"/>
                  <a:pt x="781526" y="699611"/>
                  <a:pt x="694849" y="598646"/>
                </a:cubicBezTo>
                <a:cubicBezTo>
                  <a:pt x="768191" y="530066"/>
                  <a:pt x="771049" y="391001"/>
                  <a:pt x="631031" y="297656"/>
                </a:cubicBezTo>
                <a:close/>
                <a:moveTo>
                  <a:pt x="630079" y="531971"/>
                </a:moveTo>
                <a:cubicBezTo>
                  <a:pt x="479584" y="431006"/>
                  <a:pt x="446246" y="296704"/>
                  <a:pt x="441484" y="268129"/>
                </a:cubicBezTo>
                <a:lnTo>
                  <a:pt x="441484" y="200501"/>
                </a:lnTo>
                <a:cubicBezTo>
                  <a:pt x="469106" y="243364"/>
                  <a:pt x="516731" y="285274"/>
                  <a:pt x="605314" y="350996"/>
                </a:cubicBezTo>
                <a:cubicBezTo>
                  <a:pt x="719614" y="435769"/>
                  <a:pt x="705326" y="532924"/>
                  <a:pt x="681514" y="583406"/>
                </a:cubicBezTo>
                <a:cubicBezTo>
                  <a:pt x="666274" y="569119"/>
                  <a:pt x="650081" y="545306"/>
                  <a:pt x="630079" y="531971"/>
                </a:cubicBezTo>
                <a:close/>
              </a:path>
            </a:pathLst>
          </a:custGeom>
          <a:solidFill>
            <a:schemeClr val="bg1"/>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1CCF30C-198A-48C1-8BD1-4A7B310B04EB}"/>
              </a:ext>
            </a:extLst>
          </p:cNvPr>
          <p:cNvSpPr/>
          <p:nvPr/>
        </p:nvSpPr>
        <p:spPr>
          <a:xfrm>
            <a:off x="8731331" y="531391"/>
            <a:ext cx="181060" cy="154883"/>
          </a:xfrm>
          <a:custGeom>
            <a:avLst/>
            <a:gdLst>
              <a:gd name="connsiteX0" fmla="*/ 398622 w 790575"/>
              <a:gd name="connsiteY0" fmla="*/ 114776 h 676275"/>
              <a:gd name="connsiteX1" fmla="*/ 682466 w 790575"/>
              <a:gd name="connsiteY1" fmla="*/ 341471 h 676275"/>
              <a:gd name="connsiteX2" fmla="*/ 398622 w 790575"/>
              <a:gd name="connsiteY2" fmla="*/ 568166 h 676275"/>
              <a:gd name="connsiteX3" fmla="*/ 114776 w 790575"/>
              <a:gd name="connsiteY3" fmla="*/ 341471 h 676275"/>
              <a:gd name="connsiteX4" fmla="*/ 398622 w 790575"/>
              <a:gd name="connsiteY4" fmla="*/ 114776 h 676275"/>
              <a:gd name="connsiteX5" fmla="*/ 398622 w 790575"/>
              <a:gd name="connsiteY5" fmla="*/ 7144 h 676275"/>
              <a:gd name="connsiteX6" fmla="*/ 7144 w 790575"/>
              <a:gd name="connsiteY6" fmla="*/ 341471 h 676275"/>
              <a:gd name="connsiteX7" fmla="*/ 398622 w 790575"/>
              <a:gd name="connsiteY7" fmla="*/ 675799 h 676275"/>
              <a:gd name="connsiteX8" fmla="*/ 790099 w 790575"/>
              <a:gd name="connsiteY8" fmla="*/ 341471 h 676275"/>
              <a:gd name="connsiteX9" fmla="*/ 398622 w 790575"/>
              <a:gd name="connsiteY9" fmla="*/ 7144 h 676275"/>
              <a:gd name="connsiteX10" fmla="*/ 398622 w 790575"/>
              <a:gd name="connsiteY10" fmla="*/ 7144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90575" h="676275">
                <a:moveTo>
                  <a:pt x="398622" y="114776"/>
                </a:moveTo>
                <a:cubicBezTo>
                  <a:pt x="560547" y="114776"/>
                  <a:pt x="682466" y="216694"/>
                  <a:pt x="682466" y="341471"/>
                </a:cubicBezTo>
                <a:cubicBezTo>
                  <a:pt x="682466" y="466249"/>
                  <a:pt x="560547" y="568166"/>
                  <a:pt x="398622" y="568166"/>
                </a:cubicBezTo>
                <a:cubicBezTo>
                  <a:pt x="236697" y="568166"/>
                  <a:pt x="114776" y="466249"/>
                  <a:pt x="114776" y="341471"/>
                </a:cubicBezTo>
                <a:cubicBezTo>
                  <a:pt x="113824" y="216694"/>
                  <a:pt x="236697" y="114776"/>
                  <a:pt x="398622" y="114776"/>
                </a:cubicBezTo>
                <a:moveTo>
                  <a:pt x="398622" y="7144"/>
                </a:moveTo>
                <a:cubicBezTo>
                  <a:pt x="176689" y="7144"/>
                  <a:pt x="7144" y="156686"/>
                  <a:pt x="7144" y="341471"/>
                </a:cubicBezTo>
                <a:cubicBezTo>
                  <a:pt x="7144" y="526256"/>
                  <a:pt x="177641" y="675799"/>
                  <a:pt x="398622" y="675799"/>
                </a:cubicBezTo>
                <a:cubicBezTo>
                  <a:pt x="620554" y="675799"/>
                  <a:pt x="790099" y="526256"/>
                  <a:pt x="790099" y="341471"/>
                </a:cubicBezTo>
                <a:cubicBezTo>
                  <a:pt x="790099" y="156686"/>
                  <a:pt x="619601" y="7144"/>
                  <a:pt x="398622" y="7144"/>
                </a:cubicBezTo>
                <a:lnTo>
                  <a:pt x="398622" y="7144"/>
                </a:lnTo>
                <a:close/>
              </a:path>
            </a:pathLst>
          </a:custGeom>
          <a:solidFill>
            <a:schemeClr val="bg1"/>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CEA4F59-699D-464C-92B2-66F87F2DCEC6}"/>
              </a:ext>
            </a:extLst>
          </p:cNvPr>
          <p:cNvSpPr/>
          <p:nvPr/>
        </p:nvSpPr>
        <p:spPr>
          <a:xfrm>
            <a:off x="7012012" y="1177409"/>
            <a:ext cx="242798" cy="256042"/>
          </a:xfrm>
          <a:custGeom>
            <a:avLst/>
            <a:gdLst>
              <a:gd name="connsiteX0" fmla="*/ 1046321 w 1047750"/>
              <a:gd name="connsiteY0" fmla="*/ 419576 h 1104900"/>
              <a:gd name="connsiteX1" fmla="*/ 1046321 w 1047750"/>
              <a:gd name="connsiteY1" fmla="*/ 311944 h 1104900"/>
              <a:gd name="connsiteX2" fmla="*/ 759619 w 1047750"/>
              <a:gd name="connsiteY2" fmla="*/ 311944 h 1104900"/>
              <a:gd name="connsiteX3" fmla="*/ 759619 w 1047750"/>
              <a:gd name="connsiteY3" fmla="*/ 7144 h 1104900"/>
              <a:gd name="connsiteX4" fmla="*/ 651986 w 1047750"/>
              <a:gd name="connsiteY4" fmla="*/ 7144 h 1104900"/>
              <a:gd name="connsiteX5" fmla="*/ 651986 w 1047750"/>
              <a:gd name="connsiteY5" fmla="*/ 311944 h 1104900"/>
              <a:gd name="connsiteX6" fmla="*/ 383381 w 1047750"/>
              <a:gd name="connsiteY6" fmla="*/ 311944 h 1104900"/>
              <a:gd name="connsiteX7" fmla="*/ 383381 w 1047750"/>
              <a:gd name="connsiteY7" fmla="*/ 78581 h 1104900"/>
              <a:gd name="connsiteX8" fmla="*/ 275749 w 1047750"/>
              <a:gd name="connsiteY8" fmla="*/ 78581 h 1104900"/>
              <a:gd name="connsiteX9" fmla="*/ 275749 w 1047750"/>
              <a:gd name="connsiteY9" fmla="*/ 310991 h 1104900"/>
              <a:gd name="connsiteX10" fmla="*/ 7144 w 1047750"/>
              <a:gd name="connsiteY10" fmla="*/ 310991 h 1104900"/>
              <a:gd name="connsiteX11" fmla="*/ 7144 w 1047750"/>
              <a:gd name="connsiteY11" fmla="*/ 418624 h 1104900"/>
              <a:gd name="connsiteX12" fmla="*/ 275749 w 1047750"/>
              <a:gd name="connsiteY12" fmla="*/ 418624 h 1104900"/>
              <a:gd name="connsiteX13" fmla="*/ 275749 w 1047750"/>
              <a:gd name="connsiteY13" fmla="*/ 705326 h 1104900"/>
              <a:gd name="connsiteX14" fmla="*/ 7144 w 1047750"/>
              <a:gd name="connsiteY14" fmla="*/ 705326 h 1104900"/>
              <a:gd name="connsiteX15" fmla="*/ 7144 w 1047750"/>
              <a:gd name="connsiteY15" fmla="*/ 812959 h 1104900"/>
              <a:gd name="connsiteX16" fmla="*/ 275749 w 1047750"/>
              <a:gd name="connsiteY16" fmla="*/ 812959 h 1104900"/>
              <a:gd name="connsiteX17" fmla="*/ 275749 w 1047750"/>
              <a:gd name="connsiteY17" fmla="*/ 1099661 h 1104900"/>
              <a:gd name="connsiteX18" fmla="*/ 383381 w 1047750"/>
              <a:gd name="connsiteY18" fmla="*/ 1099661 h 1104900"/>
              <a:gd name="connsiteX19" fmla="*/ 383381 w 1047750"/>
              <a:gd name="connsiteY19" fmla="*/ 812959 h 1104900"/>
              <a:gd name="connsiteX20" fmla="*/ 651986 w 1047750"/>
              <a:gd name="connsiteY20" fmla="*/ 812959 h 1104900"/>
              <a:gd name="connsiteX21" fmla="*/ 651986 w 1047750"/>
              <a:gd name="connsiteY21" fmla="*/ 1028224 h 1104900"/>
              <a:gd name="connsiteX22" fmla="*/ 759619 w 1047750"/>
              <a:gd name="connsiteY22" fmla="*/ 1028224 h 1104900"/>
              <a:gd name="connsiteX23" fmla="*/ 759619 w 1047750"/>
              <a:gd name="connsiteY23" fmla="*/ 812959 h 1104900"/>
              <a:gd name="connsiteX24" fmla="*/ 1046321 w 1047750"/>
              <a:gd name="connsiteY24" fmla="*/ 812959 h 1104900"/>
              <a:gd name="connsiteX25" fmla="*/ 1046321 w 1047750"/>
              <a:gd name="connsiteY25" fmla="*/ 705326 h 1104900"/>
              <a:gd name="connsiteX26" fmla="*/ 759619 w 1047750"/>
              <a:gd name="connsiteY26" fmla="*/ 705326 h 1104900"/>
              <a:gd name="connsiteX27" fmla="*/ 759619 w 1047750"/>
              <a:gd name="connsiteY27" fmla="*/ 419576 h 1104900"/>
              <a:gd name="connsiteX28" fmla="*/ 1046321 w 1047750"/>
              <a:gd name="connsiteY28" fmla="*/ 419576 h 1104900"/>
              <a:gd name="connsiteX29" fmla="*/ 651986 w 1047750"/>
              <a:gd name="connsiteY29" fmla="*/ 705326 h 1104900"/>
              <a:gd name="connsiteX30" fmla="*/ 383381 w 1047750"/>
              <a:gd name="connsiteY30" fmla="*/ 705326 h 1104900"/>
              <a:gd name="connsiteX31" fmla="*/ 383381 w 1047750"/>
              <a:gd name="connsiteY31" fmla="*/ 419576 h 1104900"/>
              <a:gd name="connsiteX32" fmla="*/ 651986 w 1047750"/>
              <a:gd name="connsiteY32" fmla="*/ 419576 h 1104900"/>
              <a:gd name="connsiteX33" fmla="*/ 651986 w 1047750"/>
              <a:gd name="connsiteY33" fmla="*/ 705326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047750" h="1104900">
                <a:moveTo>
                  <a:pt x="1046321" y="419576"/>
                </a:moveTo>
                <a:lnTo>
                  <a:pt x="1046321" y="311944"/>
                </a:lnTo>
                <a:lnTo>
                  <a:pt x="759619" y="311944"/>
                </a:lnTo>
                <a:lnTo>
                  <a:pt x="759619" y="7144"/>
                </a:lnTo>
                <a:lnTo>
                  <a:pt x="651986" y="7144"/>
                </a:lnTo>
                <a:lnTo>
                  <a:pt x="651986" y="311944"/>
                </a:lnTo>
                <a:lnTo>
                  <a:pt x="383381" y="311944"/>
                </a:lnTo>
                <a:lnTo>
                  <a:pt x="383381" y="78581"/>
                </a:lnTo>
                <a:lnTo>
                  <a:pt x="275749" y="78581"/>
                </a:lnTo>
                <a:lnTo>
                  <a:pt x="275749" y="310991"/>
                </a:lnTo>
                <a:lnTo>
                  <a:pt x="7144" y="310991"/>
                </a:lnTo>
                <a:lnTo>
                  <a:pt x="7144" y="418624"/>
                </a:lnTo>
                <a:lnTo>
                  <a:pt x="275749" y="418624"/>
                </a:lnTo>
                <a:lnTo>
                  <a:pt x="275749" y="705326"/>
                </a:lnTo>
                <a:lnTo>
                  <a:pt x="7144" y="705326"/>
                </a:lnTo>
                <a:lnTo>
                  <a:pt x="7144" y="812959"/>
                </a:lnTo>
                <a:lnTo>
                  <a:pt x="275749" y="812959"/>
                </a:lnTo>
                <a:lnTo>
                  <a:pt x="275749" y="1099661"/>
                </a:lnTo>
                <a:lnTo>
                  <a:pt x="383381" y="1099661"/>
                </a:lnTo>
                <a:lnTo>
                  <a:pt x="383381" y="812959"/>
                </a:lnTo>
                <a:lnTo>
                  <a:pt x="651986" y="812959"/>
                </a:lnTo>
                <a:lnTo>
                  <a:pt x="651986" y="1028224"/>
                </a:lnTo>
                <a:lnTo>
                  <a:pt x="759619" y="1028224"/>
                </a:lnTo>
                <a:lnTo>
                  <a:pt x="759619" y="812959"/>
                </a:lnTo>
                <a:lnTo>
                  <a:pt x="1046321" y="812959"/>
                </a:lnTo>
                <a:lnTo>
                  <a:pt x="1046321" y="705326"/>
                </a:lnTo>
                <a:lnTo>
                  <a:pt x="759619" y="705326"/>
                </a:lnTo>
                <a:lnTo>
                  <a:pt x="759619" y="419576"/>
                </a:lnTo>
                <a:lnTo>
                  <a:pt x="1046321" y="419576"/>
                </a:lnTo>
                <a:close/>
                <a:moveTo>
                  <a:pt x="651986" y="705326"/>
                </a:moveTo>
                <a:lnTo>
                  <a:pt x="383381" y="705326"/>
                </a:lnTo>
                <a:lnTo>
                  <a:pt x="383381" y="419576"/>
                </a:lnTo>
                <a:lnTo>
                  <a:pt x="651986" y="419576"/>
                </a:lnTo>
                <a:lnTo>
                  <a:pt x="651986" y="705326"/>
                </a:lnTo>
                <a:close/>
              </a:path>
            </a:pathLst>
          </a:custGeom>
          <a:solidFill>
            <a:schemeClr val="bg1"/>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CB908B4-01BF-411E-A7AE-E3E7EAFCE4EE}"/>
              </a:ext>
            </a:extLst>
          </p:cNvPr>
          <p:cNvSpPr/>
          <p:nvPr/>
        </p:nvSpPr>
        <p:spPr>
          <a:xfrm rot="1970394">
            <a:off x="9837492" y="113468"/>
            <a:ext cx="327448" cy="527769"/>
          </a:xfrm>
          <a:custGeom>
            <a:avLst/>
            <a:gdLst>
              <a:gd name="connsiteX0" fmla="*/ 657701 w 809625"/>
              <a:gd name="connsiteY0" fmla="*/ 150019 h 1304925"/>
              <a:gd name="connsiteX1" fmla="*/ 392906 w 809625"/>
              <a:gd name="connsiteY1" fmla="*/ 322421 h 1304925"/>
              <a:gd name="connsiteX2" fmla="*/ 403384 w 809625"/>
              <a:gd name="connsiteY2" fmla="*/ 260509 h 1304925"/>
              <a:gd name="connsiteX3" fmla="*/ 205264 w 809625"/>
              <a:gd name="connsiteY3" fmla="*/ 62389 h 1304925"/>
              <a:gd name="connsiteX4" fmla="*/ 7144 w 809625"/>
              <a:gd name="connsiteY4" fmla="*/ 260509 h 1304925"/>
              <a:gd name="connsiteX5" fmla="*/ 8096 w 809625"/>
              <a:gd name="connsiteY5" fmla="*/ 282416 h 1304925"/>
              <a:gd name="connsiteX6" fmla="*/ 28099 w 809625"/>
              <a:gd name="connsiteY6" fmla="*/ 369094 h 1304925"/>
              <a:gd name="connsiteX7" fmla="*/ 251936 w 809625"/>
              <a:gd name="connsiteY7" fmla="*/ 466249 h 1304925"/>
              <a:gd name="connsiteX8" fmla="*/ 593884 w 809625"/>
              <a:gd name="connsiteY8" fmla="*/ 334804 h 1304925"/>
              <a:gd name="connsiteX9" fmla="*/ 353854 w 809625"/>
              <a:gd name="connsiteY9" fmla="*/ 1273016 h 1304925"/>
              <a:gd name="connsiteX10" fmla="*/ 457676 w 809625"/>
              <a:gd name="connsiteY10" fmla="*/ 1300639 h 1304925"/>
              <a:gd name="connsiteX11" fmla="*/ 804386 w 809625"/>
              <a:gd name="connsiteY11" fmla="*/ 7144 h 1304925"/>
              <a:gd name="connsiteX12" fmla="*/ 657701 w 809625"/>
              <a:gd name="connsiteY12" fmla="*/ 150019 h 130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09625" h="1304925">
                <a:moveTo>
                  <a:pt x="657701" y="150019"/>
                </a:moveTo>
                <a:cubicBezTo>
                  <a:pt x="656749" y="150971"/>
                  <a:pt x="568167" y="260509"/>
                  <a:pt x="392906" y="322421"/>
                </a:cubicBezTo>
                <a:cubicBezTo>
                  <a:pt x="399574" y="302419"/>
                  <a:pt x="403384" y="282416"/>
                  <a:pt x="403384" y="260509"/>
                </a:cubicBezTo>
                <a:cubicBezTo>
                  <a:pt x="403384" y="150971"/>
                  <a:pt x="314801" y="62389"/>
                  <a:pt x="205264" y="62389"/>
                </a:cubicBezTo>
                <a:cubicBezTo>
                  <a:pt x="95726" y="62389"/>
                  <a:pt x="7144" y="150971"/>
                  <a:pt x="7144" y="260509"/>
                </a:cubicBezTo>
                <a:cubicBezTo>
                  <a:pt x="7144" y="268129"/>
                  <a:pt x="8096" y="275749"/>
                  <a:pt x="8096" y="282416"/>
                </a:cubicBezTo>
                <a:cubicBezTo>
                  <a:pt x="8096" y="311944"/>
                  <a:pt x="14764" y="342424"/>
                  <a:pt x="28099" y="369094"/>
                </a:cubicBezTo>
                <a:cubicBezTo>
                  <a:pt x="46196" y="404336"/>
                  <a:pt x="104299" y="484346"/>
                  <a:pt x="251936" y="466249"/>
                </a:cubicBezTo>
                <a:cubicBezTo>
                  <a:pt x="403384" y="447199"/>
                  <a:pt x="507206" y="389096"/>
                  <a:pt x="593884" y="334804"/>
                </a:cubicBezTo>
                <a:lnTo>
                  <a:pt x="353854" y="1273016"/>
                </a:lnTo>
                <a:lnTo>
                  <a:pt x="457676" y="1300639"/>
                </a:lnTo>
                <a:lnTo>
                  <a:pt x="804386" y="7144"/>
                </a:lnTo>
                <a:lnTo>
                  <a:pt x="657701" y="150019"/>
                </a:lnTo>
                <a:close/>
              </a:path>
            </a:pathLst>
          </a:custGeom>
          <a:solidFill>
            <a:schemeClr val="bg1"/>
          </a:solidFill>
          <a:ln w="952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2E4222AF-095C-480B-9D69-6A7C0B8ED5FA}"/>
              </a:ext>
            </a:extLst>
          </p:cNvPr>
          <p:cNvGrpSpPr/>
          <p:nvPr/>
        </p:nvGrpSpPr>
        <p:grpSpPr>
          <a:xfrm>
            <a:off x="8940009" y="881461"/>
            <a:ext cx="418861" cy="391065"/>
            <a:chOff x="3081888" y="3373426"/>
            <a:chExt cx="1571111" cy="1466850"/>
          </a:xfrm>
          <a:solidFill>
            <a:schemeClr val="bg1"/>
          </a:solidFill>
        </p:grpSpPr>
        <p:sp>
          <p:nvSpPr>
            <p:cNvPr id="20" name="Freeform: Shape 19">
              <a:extLst>
                <a:ext uri="{FF2B5EF4-FFF2-40B4-BE49-F238E27FC236}">
                  <a16:creationId xmlns:a16="http://schemas.microsoft.com/office/drawing/2014/main" id="{8BE10559-4614-4735-8118-684EDCB65E69}"/>
                </a:ext>
              </a:extLst>
            </p:cNvPr>
            <p:cNvSpPr/>
            <p:nvPr/>
          </p:nvSpPr>
          <p:spPr>
            <a:xfrm>
              <a:off x="4376774" y="3684380"/>
              <a:ext cx="276225" cy="276225"/>
            </a:xfrm>
            <a:custGeom>
              <a:avLst/>
              <a:gdLst>
                <a:gd name="connsiteX0" fmla="*/ 142399 w 276225"/>
                <a:gd name="connsiteY0" fmla="*/ 277654 h 276225"/>
                <a:gd name="connsiteX1" fmla="*/ 277654 w 276225"/>
                <a:gd name="connsiteY1" fmla="*/ 142399 h 276225"/>
                <a:gd name="connsiteX2" fmla="*/ 142399 w 276225"/>
                <a:gd name="connsiteY2" fmla="*/ 7144 h 276225"/>
                <a:gd name="connsiteX3" fmla="*/ 7144 w 276225"/>
                <a:gd name="connsiteY3" fmla="*/ 142399 h 276225"/>
                <a:gd name="connsiteX4" fmla="*/ 142399 w 276225"/>
                <a:gd name="connsiteY4" fmla="*/ 277654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225" h="276225">
                  <a:moveTo>
                    <a:pt x="142399" y="277654"/>
                  </a:moveTo>
                  <a:cubicBezTo>
                    <a:pt x="216694" y="277654"/>
                    <a:pt x="277654" y="217646"/>
                    <a:pt x="277654" y="142399"/>
                  </a:cubicBezTo>
                  <a:cubicBezTo>
                    <a:pt x="277654" y="68104"/>
                    <a:pt x="217646" y="7144"/>
                    <a:pt x="142399" y="7144"/>
                  </a:cubicBezTo>
                  <a:cubicBezTo>
                    <a:pt x="67151" y="7144"/>
                    <a:pt x="7144" y="67151"/>
                    <a:pt x="7144" y="142399"/>
                  </a:cubicBezTo>
                  <a:cubicBezTo>
                    <a:pt x="8096" y="216694"/>
                    <a:pt x="68104" y="277654"/>
                    <a:pt x="142399" y="277654"/>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4CB930-3BA7-4D5E-B357-2A87CAB9C26D}"/>
                </a:ext>
              </a:extLst>
            </p:cNvPr>
            <p:cNvSpPr/>
            <p:nvPr/>
          </p:nvSpPr>
          <p:spPr>
            <a:xfrm>
              <a:off x="4376774" y="4124435"/>
              <a:ext cx="276225" cy="276225"/>
            </a:xfrm>
            <a:custGeom>
              <a:avLst/>
              <a:gdLst>
                <a:gd name="connsiteX0" fmla="*/ 142399 w 276225"/>
                <a:gd name="connsiteY0" fmla="*/ 7144 h 276225"/>
                <a:gd name="connsiteX1" fmla="*/ 7144 w 276225"/>
                <a:gd name="connsiteY1" fmla="*/ 142399 h 276225"/>
                <a:gd name="connsiteX2" fmla="*/ 142399 w 276225"/>
                <a:gd name="connsiteY2" fmla="*/ 277654 h 276225"/>
                <a:gd name="connsiteX3" fmla="*/ 277654 w 276225"/>
                <a:gd name="connsiteY3" fmla="*/ 142399 h 276225"/>
                <a:gd name="connsiteX4" fmla="*/ 142399 w 276225"/>
                <a:gd name="connsiteY4" fmla="*/ 7144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225" h="276225">
                  <a:moveTo>
                    <a:pt x="142399" y="7144"/>
                  </a:moveTo>
                  <a:cubicBezTo>
                    <a:pt x="68104" y="7144"/>
                    <a:pt x="7144" y="67151"/>
                    <a:pt x="7144" y="142399"/>
                  </a:cubicBezTo>
                  <a:cubicBezTo>
                    <a:pt x="7144" y="216694"/>
                    <a:pt x="67151" y="277654"/>
                    <a:pt x="142399" y="277654"/>
                  </a:cubicBezTo>
                  <a:cubicBezTo>
                    <a:pt x="217646" y="277654"/>
                    <a:pt x="277654" y="217646"/>
                    <a:pt x="277654" y="142399"/>
                  </a:cubicBezTo>
                  <a:cubicBezTo>
                    <a:pt x="277654" y="68104"/>
                    <a:pt x="217646" y="7144"/>
                    <a:pt x="142399" y="7144"/>
                  </a:cubicBezTo>
                  <a:close/>
                </a:path>
              </a:pathLst>
            </a:custGeom>
            <a:grpFill/>
            <a:ln w="9525" cap="flat">
              <a:noFill/>
              <a:prstDash val="solid"/>
              <a:miter/>
            </a:ln>
          </p:spPr>
          <p:txBody>
            <a:bodyPr rtlCol="0" anchor="ctr"/>
            <a:lstStyle/>
            <a:p>
              <a:endParaRPr lang="en-US"/>
            </a:p>
          </p:txBody>
        </p:sp>
        <p:pic>
          <p:nvPicPr>
            <p:cNvPr id="22" name="Graphic 21">
              <a:extLst>
                <a:ext uri="{FF2B5EF4-FFF2-40B4-BE49-F238E27FC236}">
                  <a16:creationId xmlns:a16="http://schemas.microsoft.com/office/drawing/2014/main" id="{E1BB985B-7AE8-4E06-B3B4-F9686D65D3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81888" y="3373426"/>
              <a:ext cx="1247775" cy="1466850"/>
            </a:xfrm>
            <a:prstGeom prst="rect">
              <a:avLst/>
            </a:prstGeom>
          </p:spPr>
        </p:pic>
      </p:grpSp>
      <p:pic>
        <p:nvPicPr>
          <p:cNvPr id="23" name="Graphic 22">
            <a:extLst>
              <a:ext uri="{FF2B5EF4-FFF2-40B4-BE49-F238E27FC236}">
                <a16:creationId xmlns:a16="http://schemas.microsoft.com/office/drawing/2014/main" id="{7A2F66CD-4DAF-4BFA-976B-C14C7ED7B3F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39326" y="487027"/>
            <a:ext cx="326562" cy="918968"/>
          </a:xfrm>
          <a:prstGeom prst="rect">
            <a:avLst/>
          </a:prstGeom>
        </p:spPr>
      </p:pic>
      <p:sp>
        <p:nvSpPr>
          <p:cNvPr id="24" name="Freeform: Shape 23">
            <a:extLst>
              <a:ext uri="{FF2B5EF4-FFF2-40B4-BE49-F238E27FC236}">
                <a16:creationId xmlns:a16="http://schemas.microsoft.com/office/drawing/2014/main" id="{7EC726F2-FA29-47C2-9E64-CAA1CE26043E}"/>
              </a:ext>
            </a:extLst>
          </p:cNvPr>
          <p:cNvSpPr/>
          <p:nvPr/>
        </p:nvSpPr>
        <p:spPr>
          <a:xfrm>
            <a:off x="9428491" y="312464"/>
            <a:ext cx="181059" cy="462707"/>
          </a:xfrm>
          <a:custGeom>
            <a:avLst/>
            <a:gdLst>
              <a:gd name="connsiteX0" fmla="*/ 6304 w 457699"/>
              <a:gd name="connsiteY0" fmla="*/ 1169508 h 1169675"/>
              <a:gd name="connsiteX1" fmla="*/ 1681 w 457699"/>
              <a:gd name="connsiteY1" fmla="*/ 1164884 h 1169675"/>
              <a:gd name="connsiteX2" fmla="*/ 1681 w 457699"/>
              <a:gd name="connsiteY2" fmla="*/ 1134371 h 1169675"/>
              <a:gd name="connsiteX3" fmla="*/ 1681 w 457699"/>
              <a:gd name="connsiteY3" fmla="*/ 1115416 h 1169675"/>
              <a:gd name="connsiteX4" fmla="*/ 5842 w 457699"/>
              <a:gd name="connsiteY4" fmla="*/ 6304 h 1169675"/>
              <a:gd name="connsiteX5" fmla="*/ 10465 w 457699"/>
              <a:gd name="connsiteY5" fmla="*/ 1681 h 1169675"/>
              <a:gd name="connsiteX6" fmla="*/ 70567 w 457699"/>
              <a:gd name="connsiteY6" fmla="*/ 1681 h 1169675"/>
              <a:gd name="connsiteX7" fmla="*/ 75190 w 457699"/>
              <a:gd name="connsiteY7" fmla="*/ 6304 h 1169675"/>
              <a:gd name="connsiteX8" fmla="*/ 71492 w 457699"/>
              <a:gd name="connsiteY8" fmla="*/ 832012 h 1169675"/>
              <a:gd name="connsiteX9" fmla="*/ 131131 w 457699"/>
              <a:gd name="connsiteY9" fmla="*/ 774222 h 1169675"/>
              <a:gd name="connsiteX10" fmla="*/ 261969 w 457699"/>
              <a:gd name="connsiteY10" fmla="*/ 734924 h 1169675"/>
              <a:gd name="connsiteX11" fmla="*/ 444586 w 457699"/>
              <a:gd name="connsiteY11" fmla="*/ 844957 h 1169675"/>
              <a:gd name="connsiteX12" fmla="*/ 301266 w 457699"/>
              <a:gd name="connsiteY12" fmla="*/ 1140844 h 1169675"/>
              <a:gd name="connsiteX13" fmla="*/ 109402 w 457699"/>
              <a:gd name="connsiteY13" fmla="*/ 1169970 h 1169675"/>
              <a:gd name="connsiteX14" fmla="*/ 109402 w 457699"/>
              <a:gd name="connsiteY14" fmla="*/ 1169970 h 1169675"/>
              <a:gd name="connsiteX15" fmla="*/ 82125 w 457699"/>
              <a:gd name="connsiteY15" fmla="*/ 1169970 h 1169675"/>
              <a:gd name="connsiteX16" fmla="*/ 62708 w 457699"/>
              <a:gd name="connsiteY16" fmla="*/ 1169970 h 1169675"/>
              <a:gd name="connsiteX17" fmla="*/ 37742 w 457699"/>
              <a:gd name="connsiteY17" fmla="*/ 1170895 h 1169675"/>
              <a:gd name="connsiteX18" fmla="*/ 37280 w 457699"/>
              <a:gd name="connsiteY18" fmla="*/ 1170895 h 1169675"/>
              <a:gd name="connsiteX19" fmla="*/ 6304 w 457699"/>
              <a:gd name="connsiteY19" fmla="*/ 1169508 h 1169675"/>
              <a:gd name="connsiteX20" fmla="*/ 101543 w 457699"/>
              <a:gd name="connsiteY20" fmla="*/ 1098772 h 1169675"/>
              <a:gd name="connsiteX21" fmla="*/ 272602 w 457699"/>
              <a:gd name="connsiteY21" fmla="*/ 1074732 h 1169675"/>
              <a:gd name="connsiteX22" fmla="*/ 376625 w 457699"/>
              <a:gd name="connsiteY22" fmla="*/ 872697 h 1169675"/>
              <a:gd name="connsiteX23" fmla="*/ 262431 w 457699"/>
              <a:gd name="connsiteY23" fmla="*/ 808896 h 1169675"/>
              <a:gd name="connsiteX24" fmla="*/ 172740 w 457699"/>
              <a:gd name="connsiteY24" fmla="*/ 835711 h 1169675"/>
              <a:gd name="connsiteX25" fmla="*/ 76115 w 457699"/>
              <a:gd name="connsiteY25" fmla="*/ 1098772 h 1169675"/>
              <a:gd name="connsiteX26" fmla="*/ 81200 w 457699"/>
              <a:gd name="connsiteY26" fmla="*/ 1098772 h 1169675"/>
              <a:gd name="connsiteX27" fmla="*/ 101543 w 457699"/>
              <a:gd name="connsiteY27" fmla="*/ 1098772 h 116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57699" h="1169675">
                <a:moveTo>
                  <a:pt x="6304" y="1169508"/>
                </a:moveTo>
                <a:lnTo>
                  <a:pt x="1681" y="1164884"/>
                </a:lnTo>
                <a:lnTo>
                  <a:pt x="1681" y="1134371"/>
                </a:lnTo>
                <a:cubicBezTo>
                  <a:pt x="1681" y="1127899"/>
                  <a:pt x="1681" y="1121888"/>
                  <a:pt x="1681" y="1115416"/>
                </a:cubicBezTo>
                <a:lnTo>
                  <a:pt x="5842" y="6304"/>
                </a:lnTo>
                <a:lnTo>
                  <a:pt x="10465" y="1681"/>
                </a:lnTo>
                <a:lnTo>
                  <a:pt x="70567" y="1681"/>
                </a:lnTo>
                <a:lnTo>
                  <a:pt x="75190" y="6304"/>
                </a:lnTo>
                <a:lnTo>
                  <a:pt x="71492" y="832012"/>
                </a:lnTo>
                <a:cubicBezTo>
                  <a:pt x="88135" y="808896"/>
                  <a:pt x="108015" y="789479"/>
                  <a:pt x="131131" y="774222"/>
                </a:cubicBezTo>
                <a:cubicBezTo>
                  <a:pt x="169504" y="748332"/>
                  <a:pt x="214812" y="734924"/>
                  <a:pt x="261969" y="734924"/>
                </a:cubicBezTo>
                <a:cubicBezTo>
                  <a:pt x="346111" y="734924"/>
                  <a:pt x="418234" y="778383"/>
                  <a:pt x="444586" y="844957"/>
                </a:cubicBezTo>
                <a:cubicBezTo>
                  <a:pt x="488044" y="953603"/>
                  <a:pt x="422394" y="1089063"/>
                  <a:pt x="301266" y="1140844"/>
                </a:cubicBezTo>
                <a:cubicBezTo>
                  <a:pt x="241164" y="1166734"/>
                  <a:pt x="167192" y="1169970"/>
                  <a:pt x="109402" y="1169970"/>
                </a:cubicBezTo>
                <a:cubicBezTo>
                  <a:pt x="109402" y="1169970"/>
                  <a:pt x="109402" y="1169970"/>
                  <a:pt x="109402" y="1169970"/>
                </a:cubicBezTo>
                <a:cubicBezTo>
                  <a:pt x="99693" y="1169970"/>
                  <a:pt x="90447" y="1169970"/>
                  <a:pt x="82125" y="1169970"/>
                </a:cubicBezTo>
                <a:cubicBezTo>
                  <a:pt x="75190" y="1169970"/>
                  <a:pt x="68718" y="1169970"/>
                  <a:pt x="62708" y="1169970"/>
                </a:cubicBezTo>
                <a:cubicBezTo>
                  <a:pt x="46989" y="1169970"/>
                  <a:pt x="37742" y="1170895"/>
                  <a:pt x="37742" y="1170895"/>
                </a:cubicBezTo>
                <a:lnTo>
                  <a:pt x="37280" y="1170895"/>
                </a:lnTo>
                <a:lnTo>
                  <a:pt x="6304" y="1169508"/>
                </a:lnTo>
                <a:close/>
                <a:moveTo>
                  <a:pt x="101543" y="1098772"/>
                </a:moveTo>
                <a:cubicBezTo>
                  <a:pt x="158408" y="1098772"/>
                  <a:pt x="223133" y="1095998"/>
                  <a:pt x="272602" y="1074732"/>
                </a:cubicBezTo>
                <a:cubicBezTo>
                  <a:pt x="356745" y="1038670"/>
                  <a:pt x="405289" y="944357"/>
                  <a:pt x="376625" y="872697"/>
                </a:cubicBezTo>
                <a:cubicBezTo>
                  <a:pt x="361368" y="833862"/>
                  <a:pt x="316060" y="808896"/>
                  <a:pt x="262431" y="808896"/>
                </a:cubicBezTo>
                <a:cubicBezTo>
                  <a:pt x="230068" y="808896"/>
                  <a:pt x="198168" y="818605"/>
                  <a:pt x="172740" y="835711"/>
                </a:cubicBezTo>
                <a:cubicBezTo>
                  <a:pt x="109864" y="877320"/>
                  <a:pt x="80276" y="958689"/>
                  <a:pt x="76115" y="1098772"/>
                </a:cubicBezTo>
                <a:cubicBezTo>
                  <a:pt x="77964" y="1098772"/>
                  <a:pt x="79351" y="1098772"/>
                  <a:pt x="81200" y="1098772"/>
                </a:cubicBezTo>
                <a:lnTo>
                  <a:pt x="101543" y="1098772"/>
                </a:lnTo>
                <a:close/>
              </a:path>
            </a:pathLst>
          </a:custGeom>
          <a:solidFill>
            <a:schemeClr val="bg1"/>
          </a:solidFill>
          <a:ln w="461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347CB3E-5E64-4C92-8FB6-C14B28BDBB38}"/>
              </a:ext>
            </a:extLst>
          </p:cNvPr>
          <p:cNvSpPr/>
          <p:nvPr/>
        </p:nvSpPr>
        <p:spPr>
          <a:xfrm>
            <a:off x="8430600" y="1157375"/>
            <a:ext cx="357318" cy="397307"/>
          </a:xfrm>
          <a:custGeom>
            <a:avLst/>
            <a:gdLst>
              <a:gd name="connsiteX0" fmla="*/ 788092 w 1280633"/>
              <a:gd name="connsiteY0" fmla="*/ 202791 h 1423953"/>
              <a:gd name="connsiteX1" fmla="*/ 1033123 w 1280633"/>
              <a:gd name="connsiteY1" fmla="*/ 1681 h 1423953"/>
              <a:gd name="connsiteX2" fmla="*/ 1283239 w 1280633"/>
              <a:gd name="connsiteY2" fmla="*/ 201404 h 1423953"/>
              <a:gd name="connsiteX3" fmla="*/ 1033123 w 1280633"/>
              <a:gd name="connsiteY3" fmla="*/ 410374 h 1423953"/>
              <a:gd name="connsiteX4" fmla="*/ 856515 w 1280633"/>
              <a:gd name="connsiteY4" fmla="*/ 347498 h 1423953"/>
              <a:gd name="connsiteX5" fmla="*/ 860676 w 1280633"/>
              <a:gd name="connsiteY5" fmla="*/ 1176443 h 1423953"/>
              <a:gd name="connsiteX6" fmla="*/ 862063 w 1280633"/>
              <a:gd name="connsiteY6" fmla="*/ 1306817 h 1423953"/>
              <a:gd name="connsiteX7" fmla="*/ 857902 w 1280633"/>
              <a:gd name="connsiteY7" fmla="*/ 1311441 h 1423953"/>
              <a:gd name="connsiteX8" fmla="*/ 12777 w 1280633"/>
              <a:gd name="connsiteY8" fmla="*/ 1425634 h 1423953"/>
              <a:gd name="connsiteX9" fmla="*/ 7691 w 1280633"/>
              <a:gd name="connsiteY9" fmla="*/ 1421011 h 1423953"/>
              <a:gd name="connsiteX10" fmla="*/ 7691 w 1280633"/>
              <a:gd name="connsiteY10" fmla="*/ 1401593 h 1423953"/>
              <a:gd name="connsiteX11" fmla="*/ 7691 w 1280633"/>
              <a:gd name="connsiteY11" fmla="*/ 1401593 h 1423953"/>
              <a:gd name="connsiteX12" fmla="*/ 1681 w 1280633"/>
              <a:gd name="connsiteY12" fmla="*/ 303115 h 1423953"/>
              <a:gd name="connsiteX13" fmla="*/ 249024 w 1280633"/>
              <a:gd name="connsiteY13" fmla="*/ 98306 h 1423953"/>
              <a:gd name="connsiteX14" fmla="*/ 499140 w 1280633"/>
              <a:gd name="connsiteY14" fmla="*/ 297105 h 1423953"/>
              <a:gd name="connsiteX15" fmla="*/ 249024 w 1280633"/>
              <a:gd name="connsiteY15" fmla="*/ 506999 h 1423953"/>
              <a:gd name="connsiteX16" fmla="*/ 72416 w 1280633"/>
              <a:gd name="connsiteY16" fmla="*/ 444124 h 1423953"/>
              <a:gd name="connsiteX17" fmla="*/ 76115 w 1280633"/>
              <a:gd name="connsiteY17" fmla="*/ 1280465 h 1423953"/>
              <a:gd name="connsiteX18" fmla="*/ 790866 w 1280633"/>
              <a:gd name="connsiteY18" fmla="*/ 1178292 h 1423953"/>
              <a:gd name="connsiteX19" fmla="*/ 786705 w 1280633"/>
              <a:gd name="connsiteY19" fmla="*/ 207414 h 1423953"/>
              <a:gd name="connsiteX20" fmla="*/ 788092 w 1280633"/>
              <a:gd name="connsiteY20" fmla="*/ 202791 h 142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80633" h="1423953">
                <a:moveTo>
                  <a:pt x="788092" y="202791"/>
                </a:moveTo>
                <a:cubicBezTo>
                  <a:pt x="791790" y="91834"/>
                  <a:pt x="901361" y="1681"/>
                  <a:pt x="1033123" y="1681"/>
                </a:cubicBezTo>
                <a:cubicBezTo>
                  <a:pt x="1168583" y="1681"/>
                  <a:pt x="1283239" y="88598"/>
                  <a:pt x="1283239" y="201404"/>
                </a:cubicBezTo>
                <a:cubicBezTo>
                  <a:pt x="1283239" y="314211"/>
                  <a:pt x="1168583" y="410374"/>
                  <a:pt x="1033123" y="410374"/>
                </a:cubicBezTo>
                <a:cubicBezTo>
                  <a:pt x="966548" y="410374"/>
                  <a:pt x="902748" y="387720"/>
                  <a:pt x="856515" y="347498"/>
                </a:cubicBezTo>
                <a:lnTo>
                  <a:pt x="860676" y="1176443"/>
                </a:lnTo>
                <a:lnTo>
                  <a:pt x="862063" y="1306817"/>
                </a:lnTo>
                <a:lnTo>
                  <a:pt x="857902" y="1311441"/>
                </a:lnTo>
                <a:lnTo>
                  <a:pt x="12777" y="1425634"/>
                </a:lnTo>
                <a:lnTo>
                  <a:pt x="7691" y="1421011"/>
                </a:lnTo>
                <a:lnTo>
                  <a:pt x="7691" y="1401593"/>
                </a:lnTo>
                <a:lnTo>
                  <a:pt x="7691" y="1401593"/>
                </a:lnTo>
                <a:lnTo>
                  <a:pt x="1681" y="303115"/>
                </a:lnTo>
                <a:cubicBezTo>
                  <a:pt x="5380" y="192158"/>
                  <a:pt x="116799" y="98306"/>
                  <a:pt x="249024" y="98306"/>
                </a:cubicBezTo>
                <a:cubicBezTo>
                  <a:pt x="384484" y="98306"/>
                  <a:pt x="499140" y="184761"/>
                  <a:pt x="499140" y="297105"/>
                </a:cubicBezTo>
                <a:cubicBezTo>
                  <a:pt x="499140" y="410374"/>
                  <a:pt x="384484" y="506999"/>
                  <a:pt x="249024" y="506999"/>
                </a:cubicBezTo>
                <a:cubicBezTo>
                  <a:pt x="182449" y="506999"/>
                  <a:pt x="118649" y="484346"/>
                  <a:pt x="72416" y="444124"/>
                </a:cubicBezTo>
                <a:lnTo>
                  <a:pt x="76115" y="1280465"/>
                </a:lnTo>
                <a:lnTo>
                  <a:pt x="790866" y="1178292"/>
                </a:lnTo>
                <a:lnTo>
                  <a:pt x="786705" y="207414"/>
                </a:lnTo>
                <a:lnTo>
                  <a:pt x="788092" y="202791"/>
                </a:lnTo>
                <a:close/>
              </a:path>
            </a:pathLst>
          </a:custGeom>
          <a:solidFill>
            <a:schemeClr val="bg1"/>
          </a:solidFill>
          <a:ln w="461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DF5D028B-6404-4CC9-8377-CF7EA601E480}"/>
              </a:ext>
            </a:extLst>
          </p:cNvPr>
          <p:cNvSpPr/>
          <p:nvPr/>
        </p:nvSpPr>
        <p:spPr>
          <a:xfrm>
            <a:off x="8003921" y="437017"/>
            <a:ext cx="326562" cy="361802"/>
          </a:xfrm>
          <a:custGeom>
            <a:avLst/>
            <a:gdLst>
              <a:gd name="connsiteX0" fmla="*/ 1033123 w 1285256"/>
              <a:gd name="connsiteY0" fmla="*/ 1681 h 1423953"/>
              <a:gd name="connsiteX1" fmla="*/ 788092 w 1285256"/>
              <a:gd name="connsiteY1" fmla="*/ 202791 h 1423953"/>
              <a:gd name="connsiteX2" fmla="*/ 786705 w 1285256"/>
              <a:gd name="connsiteY2" fmla="*/ 207877 h 1423953"/>
              <a:gd name="connsiteX3" fmla="*/ 790403 w 1285256"/>
              <a:gd name="connsiteY3" fmla="*/ 1067334 h 1423953"/>
              <a:gd name="connsiteX4" fmla="*/ 75653 w 1285256"/>
              <a:gd name="connsiteY4" fmla="*/ 1170432 h 1423953"/>
              <a:gd name="connsiteX5" fmla="*/ 72416 w 1285256"/>
              <a:gd name="connsiteY5" fmla="*/ 444124 h 1423953"/>
              <a:gd name="connsiteX6" fmla="*/ 249024 w 1285256"/>
              <a:gd name="connsiteY6" fmla="*/ 506999 h 1423953"/>
              <a:gd name="connsiteX7" fmla="*/ 499140 w 1285256"/>
              <a:gd name="connsiteY7" fmla="*/ 297105 h 1423953"/>
              <a:gd name="connsiteX8" fmla="*/ 249024 w 1285256"/>
              <a:gd name="connsiteY8" fmla="*/ 98306 h 1423953"/>
              <a:gd name="connsiteX9" fmla="*/ 1681 w 1285256"/>
              <a:gd name="connsiteY9" fmla="*/ 303115 h 1423953"/>
              <a:gd name="connsiteX10" fmla="*/ 7691 w 1285256"/>
              <a:gd name="connsiteY10" fmla="*/ 1402056 h 1423953"/>
              <a:gd name="connsiteX11" fmla="*/ 7691 w 1285256"/>
              <a:gd name="connsiteY11" fmla="*/ 1402056 h 1423953"/>
              <a:gd name="connsiteX12" fmla="*/ 7691 w 1285256"/>
              <a:gd name="connsiteY12" fmla="*/ 1421473 h 1423953"/>
              <a:gd name="connsiteX13" fmla="*/ 12777 w 1285256"/>
              <a:gd name="connsiteY13" fmla="*/ 1426097 h 1423953"/>
              <a:gd name="connsiteX14" fmla="*/ 857902 w 1285256"/>
              <a:gd name="connsiteY14" fmla="*/ 1311903 h 1423953"/>
              <a:gd name="connsiteX15" fmla="*/ 862063 w 1285256"/>
              <a:gd name="connsiteY15" fmla="*/ 1307280 h 1423953"/>
              <a:gd name="connsiteX16" fmla="*/ 860676 w 1285256"/>
              <a:gd name="connsiteY16" fmla="*/ 1176905 h 1423953"/>
              <a:gd name="connsiteX17" fmla="*/ 856978 w 1285256"/>
              <a:gd name="connsiteY17" fmla="*/ 347960 h 1423953"/>
              <a:gd name="connsiteX18" fmla="*/ 1033585 w 1285256"/>
              <a:gd name="connsiteY18" fmla="*/ 410836 h 1423953"/>
              <a:gd name="connsiteX19" fmla="*/ 1283701 w 1285256"/>
              <a:gd name="connsiteY19" fmla="*/ 201867 h 1423953"/>
              <a:gd name="connsiteX20" fmla="*/ 1033123 w 1285256"/>
              <a:gd name="connsiteY20" fmla="*/ 1681 h 1423953"/>
              <a:gd name="connsiteX21" fmla="*/ 76115 w 1285256"/>
              <a:gd name="connsiteY21" fmla="*/ 1280927 h 1423953"/>
              <a:gd name="connsiteX22" fmla="*/ 76115 w 1285256"/>
              <a:gd name="connsiteY22" fmla="*/ 1231459 h 1423953"/>
              <a:gd name="connsiteX23" fmla="*/ 790866 w 1285256"/>
              <a:gd name="connsiteY23" fmla="*/ 1128361 h 1423953"/>
              <a:gd name="connsiteX24" fmla="*/ 790866 w 1285256"/>
              <a:gd name="connsiteY24" fmla="*/ 1178754 h 1423953"/>
              <a:gd name="connsiteX25" fmla="*/ 76115 w 1285256"/>
              <a:gd name="connsiteY25" fmla="*/ 1280927 h 142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85256" h="1423953">
                <a:moveTo>
                  <a:pt x="1033123" y="1681"/>
                </a:moveTo>
                <a:cubicBezTo>
                  <a:pt x="901361" y="1681"/>
                  <a:pt x="791790" y="91834"/>
                  <a:pt x="788092" y="202791"/>
                </a:cubicBezTo>
                <a:lnTo>
                  <a:pt x="786705" y="207877"/>
                </a:lnTo>
                <a:lnTo>
                  <a:pt x="790403" y="1067334"/>
                </a:lnTo>
                <a:lnTo>
                  <a:pt x="75653" y="1170432"/>
                </a:lnTo>
                <a:lnTo>
                  <a:pt x="72416" y="444124"/>
                </a:lnTo>
                <a:cubicBezTo>
                  <a:pt x="118649" y="483883"/>
                  <a:pt x="182449" y="506999"/>
                  <a:pt x="249024" y="506999"/>
                </a:cubicBezTo>
                <a:cubicBezTo>
                  <a:pt x="384484" y="506999"/>
                  <a:pt x="499140" y="410374"/>
                  <a:pt x="499140" y="297105"/>
                </a:cubicBezTo>
                <a:cubicBezTo>
                  <a:pt x="499140" y="184761"/>
                  <a:pt x="384484" y="98306"/>
                  <a:pt x="249024" y="98306"/>
                </a:cubicBezTo>
                <a:cubicBezTo>
                  <a:pt x="117262" y="98306"/>
                  <a:pt x="5380" y="191696"/>
                  <a:pt x="1681" y="303115"/>
                </a:cubicBezTo>
                <a:lnTo>
                  <a:pt x="7691" y="1402056"/>
                </a:lnTo>
                <a:lnTo>
                  <a:pt x="7691" y="1402056"/>
                </a:lnTo>
                <a:lnTo>
                  <a:pt x="7691" y="1421473"/>
                </a:lnTo>
                <a:lnTo>
                  <a:pt x="12777" y="1426097"/>
                </a:lnTo>
                <a:lnTo>
                  <a:pt x="857902" y="1311903"/>
                </a:lnTo>
                <a:lnTo>
                  <a:pt x="862063" y="1307280"/>
                </a:lnTo>
                <a:lnTo>
                  <a:pt x="860676" y="1176905"/>
                </a:lnTo>
                <a:lnTo>
                  <a:pt x="856978" y="347960"/>
                </a:lnTo>
                <a:cubicBezTo>
                  <a:pt x="903210" y="387720"/>
                  <a:pt x="966548" y="410836"/>
                  <a:pt x="1033585" y="410836"/>
                </a:cubicBezTo>
                <a:cubicBezTo>
                  <a:pt x="1169045" y="410836"/>
                  <a:pt x="1283701" y="314673"/>
                  <a:pt x="1283701" y="201867"/>
                </a:cubicBezTo>
                <a:cubicBezTo>
                  <a:pt x="1283239" y="88598"/>
                  <a:pt x="1168583" y="1681"/>
                  <a:pt x="1033123" y="1681"/>
                </a:cubicBezTo>
                <a:close/>
                <a:moveTo>
                  <a:pt x="76115" y="1280927"/>
                </a:moveTo>
                <a:lnTo>
                  <a:pt x="76115" y="1231459"/>
                </a:lnTo>
                <a:lnTo>
                  <a:pt x="790866" y="1128361"/>
                </a:lnTo>
                <a:lnTo>
                  <a:pt x="790866" y="1178754"/>
                </a:lnTo>
                <a:lnTo>
                  <a:pt x="76115" y="1280927"/>
                </a:lnTo>
                <a:close/>
              </a:path>
            </a:pathLst>
          </a:custGeom>
          <a:solidFill>
            <a:schemeClr val="bg1"/>
          </a:solidFill>
          <a:ln w="461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A9DD988-4087-48C9-BAD5-014C4352B32C}"/>
              </a:ext>
            </a:extLst>
          </p:cNvPr>
          <p:cNvSpPr/>
          <p:nvPr/>
        </p:nvSpPr>
        <p:spPr>
          <a:xfrm>
            <a:off x="10751425" y="267281"/>
            <a:ext cx="181582" cy="288669"/>
          </a:xfrm>
          <a:custGeom>
            <a:avLst/>
            <a:gdLst>
              <a:gd name="connsiteX0" fmla="*/ 694849 w 742950"/>
              <a:gd name="connsiteY0" fmla="*/ 597694 h 1181100"/>
              <a:gd name="connsiteX1" fmla="*/ 631031 w 742950"/>
              <a:gd name="connsiteY1" fmla="*/ 297656 h 1181100"/>
              <a:gd name="connsiteX2" fmla="*/ 442436 w 742950"/>
              <a:gd name="connsiteY2" fmla="*/ 9049 h 1181100"/>
              <a:gd name="connsiteX3" fmla="*/ 442436 w 742950"/>
              <a:gd name="connsiteY3" fmla="*/ 7144 h 1181100"/>
              <a:gd name="connsiteX4" fmla="*/ 387191 w 742950"/>
              <a:gd name="connsiteY4" fmla="*/ 7144 h 1181100"/>
              <a:gd name="connsiteX5" fmla="*/ 391001 w 742950"/>
              <a:gd name="connsiteY5" fmla="*/ 881539 h 1181100"/>
              <a:gd name="connsiteX6" fmla="*/ 230029 w 742950"/>
              <a:gd name="connsiteY6" fmla="*/ 820579 h 1181100"/>
              <a:gd name="connsiteX7" fmla="*/ 7144 w 742950"/>
              <a:gd name="connsiteY7" fmla="*/ 1008221 h 1181100"/>
              <a:gd name="connsiteX8" fmla="*/ 230029 w 742950"/>
              <a:gd name="connsiteY8" fmla="*/ 1174909 h 1181100"/>
              <a:gd name="connsiteX9" fmla="*/ 443389 w 742950"/>
              <a:gd name="connsiteY9" fmla="*/ 997744 h 1181100"/>
              <a:gd name="connsiteX10" fmla="*/ 442436 w 742950"/>
              <a:gd name="connsiteY10" fmla="*/ 997744 h 1181100"/>
              <a:gd name="connsiteX11" fmla="*/ 442436 w 742950"/>
              <a:gd name="connsiteY11" fmla="*/ 999649 h 1181100"/>
              <a:gd name="connsiteX12" fmla="*/ 442436 w 742950"/>
              <a:gd name="connsiteY12" fmla="*/ 999649 h 1181100"/>
              <a:gd name="connsiteX13" fmla="*/ 442436 w 742950"/>
              <a:gd name="connsiteY13" fmla="*/ 999649 h 1181100"/>
              <a:gd name="connsiteX14" fmla="*/ 442436 w 742950"/>
              <a:gd name="connsiteY14" fmla="*/ 673894 h 1181100"/>
              <a:gd name="connsiteX15" fmla="*/ 604361 w 742950"/>
              <a:gd name="connsiteY15" fmla="*/ 821531 h 1181100"/>
              <a:gd name="connsiteX16" fmla="*/ 644367 w 742950"/>
              <a:gd name="connsiteY16" fmla="*/ 1095851 h 1181100"/>
              <a:gd name="connsiteX17" fmla="*/ 694849 w 742950"/>
              <a:gd name="connsiteY17" fmla="*/ 832961 h 1181100"/>
              <a:gd name="connsiteX18" fmla="*/ 694849 w 742950"/>
              <a:gd name="connsiteY18" fmla="*/ 597694 h 1181100"/>
              <a:gd name="connsiteX19" fmla="*/ 604361 w 742950"/>
              <a:gd name="connsiteY19" fmla="*/ 350996 h 1181100"/>
              <a:gd name="connsiteX20" fmla="*/ 680561 w 742950"/>
              <a:gd name="connsiteY20" fmla="*/ 583406 h 1181100"/>
              <a:gd name="connsiteX21" fmla="*/ 630079 w 742950"/>
              <a:gd name="connsiteY21" fmla="*/ 532924 h 1181100"/>
              <a:gd name="connsiteX22" fmla="*/ 441484 w 742950"/>
              <a:gd name="connsiteY22" fmla="*/ 269081 h 1181100"/>
              <a:gd name="connsiteX23" fmla="*/ 441484 w 742950"/>
              <a:gd name="connsiteY23" fmla="*/ 201454 h 1181100"/>
              <a:gd name="connsiteX24" fmla="*/ 604361 w 742950"/>
              <a:gd name="connsiteY24" fmla="*/ 350996 h 1181100"/>
              <a:gd name="connsiteX25" fmla="*/ 681514 w 742950"/>
              <a:gd name="connsiteY25" fmla="*/ 817721 h 1181100"/>
              <a:gd name="connsiteX26" fmla="*/ 631031 w 742950"/>
              <a:gd name="connsiteY26" fmla="*/ 767239 h 1181100"/>
              <a:gd name="connsiteX27" fmla="*/ 443389 w 742950"/>
              <a:gd name="connsiteY27" fmla="*/ 507206 h 1181100"/>
              <a:gd name="connsiteX28" fmla="*/ 443389 w 742950"/>
              <a:gd name="connsiteY28" fmla="*/ 435769 h 1181100"/>
              <a:gd name="connsiteX29" fmla="*/ 606267 w 742950"/>
              <a:gd name="connsiteY29" fmla="*/ 585311 h 1181100"/>
              <a:gd name="connsiteX30" fmla="*/ 681514 w 742950"/>
              <a:gd name="connsiteY30" fmla="*/ 817721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42950" h="1181100">
                <a:moveTo>
                  <a:pt x="694849" y="597694"/>
                </a:moveTo>
                <a:cubicBezTo>
                  <a:pt x="768192" y="530066"/>
                  <a:pt x="771049" y="391001"/>
                  <a:pt x="631031" y="297656"/>
                </a:cubicBezTo>
                <a:cubicBezTo>
                  <a:pt x="463391" y="185261"/>
                  <a:pt x="442436" y="10001"/>
                  <a:pt x="442436" y="9049"/>
                </a:cubicBezTo>
                <a:lnTo>
                  <a:pt x="442436" y="7144"/>
                </a:lnTo>
                <a:lnTo>
                  <a:pt x="387191" y="7144"/>
                </a:lnTo>
                <a:lnTo>
                  <a:pt x="391001" y="881539"/>
                </a:lnTo>
                <a:cubicBezTo>
                  <a:pt x="351949" y="844391"/>
                  <a:pt x="294799" y="820579"/>
                  <a:pt x="230029" y="820579"/>
                </a:cubicBezTo>
                <a:cubicBezTo>
                  <a:pt x="111919" y="820579"/>
                  <a:pt x="7144" y="910114"/>
                  <a:pt x="7144" y="1008221"/>
                </a:cubicBezTo>
                <a:cubicBezTo>
                  <a:pt x="7144" y="1106329"/>
                  <a:pt x="111919" y="1174909"/>
                  <a:pt x="230029" y="1174909"/>
                </a:cubicBezTo>
                <a:cubicBezTo>
                  <a:pt x="347186" y="1174909"/>
                  <a:pt x="441484" y="1102519"/>
                  <a:pt x="443389" y="997744"/>
                </a:cubicBezTo>
                <a:lnTo>
                  <a:pt x="442436" y="997744"/>
                </a:lnTo>
                <a:lnTo>
                  <a:pt x="442436" y="999649"/>
                </a:lnTo>
                <a:cubicBezTo>
                  <a:pt x="442436" y="999649"/>
                  <a:pt x="442436" y="999649"/>
                  <a:pt x="442436" y="999649"/>
                </a:cubicBezTo>
                <a:cubicBezTo>
                  <a:pt x="442436" y="999649"/>
                  <a:pt x="442436" y="999649"/>
                  <a:pt x="442436" y="999649"/>
                </a:cubicBezTo>
                <a:lnTo>
                  <a:pt x="442436" y="673894"/>
                </a:lnTo>
                <a:cubicBezTo>
                  <a:pt x="470059" y="716756"/>
                  <a:pt x="518636" y="757714"/>
                  <a:pt x="604361" y="821531"/>
                </a:cubicBezTo>
                <a:cubicBezTo>
                  <a:pt x="777717" y="951071"/>
                  <a:pt x="644367" y="1095851"/>
                  <a:pt x="644367" y="1095851"/>
                </a:cubicBezTo>
                <a:cubicBezTo>
                  <a:pt x="736759" y="1051084"/>
                  <a:pt x="781526" y="933926"/>
                  <a:pt x="694849" y="832961"/>
                </a:cubicBezTo>
                <a:cubicBezTo>
                  <a:pt x="754856" y="777716"/>
                  <a:pt x="767239" y="681514"/>
                  <a:pt x="694849" y="597694"/>
                </a:cubicBezTo>
                <a:close/>
                <a:moveTo>
                  <a:pt x="604361" y="350996"/>
                </a:moveTo>
                <a:cubicBezTo>
                  <a:pt x="718661" y="435769"/>
                  <a:pt x="704374" y="532924"/>
                  <a:pt x="680561" y="583406"/>
                </a:cubicBezTo>
                <a:cubicBezTo>
                  <a:pt x="666274" y="569119"/>
                  <a:pt x="649129" y="546259"/>
                  <a:pt x="630079" y="532924"/>
                </a:cubicBezTo>
                <a:cubicBezTo>
                  <a:pt x="479584" y="431959"/>
                  <a:pt x="446246" y="297656"/>
                  <a:pt x="441484" y="269081"/>
                </a:cubicBezTo>
                <a:lnTo>
                  <a:pt x="441484" y="201454"/>
                </a:lnTo>
                <a:cubicBezTo>
                  <a:pt x="468154" y="243364"/>
                  <a:pt x="516731" y="285274"/>
                  <a:pt x="604361" y="350996"/>
                </a:cubicBezTo>
                <a:close/>
                <a:moveTo>
                  <a:pt x="681514" y="817721"/>
                </a:moveTo>
                <a:cubicBezTo>
                  <a:pt x="667226" y="803434"/>
                  <a:pt x="650081" y="780574"/>
                  <a:pt x="631031" y="767239"/>
                </a:cubicBezTo>
                <a:cubicBezTo>
                  <a:pt x="487204" y="671036"/>
                  <a:pt x="450056" y="545306"/>
                  <a:pt x="443389" y="507206"/>
                </a:cubicBezTo>
                <a:lnTo>
                  <a:pt x="443389" y="435769"/>
                </a:lnTo>
                <a:cubicBezTo>
                  <a:pt x="471011" y="478631"/>
                  <a:pt x="519589" y="519589"/>
                  <a:pt x="606267" y="585311"/>
                </a:cubicBezTo>
                <a:cubicBezTo>
                  <a:pt x="718661" y="671036"/>
                  <a:pt x="704374" y="767239"/>
                  <a:pt x="681514" y="817721"/>
                </a:cubicBezTo>
                <a:close/>
              </a:path>
            </a:pathLst>
          </a:custGeom>
          <a:solidFill>
            <a:schemeClr val="bg1"/>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93DC7E2-3273-417B-8BF2-D56FED94A652}"/>
              </a:ext>
            </a:extLst>
          </p:cNvPr>
          <p:cNvSpPr/>
          <p:nvPr/>
        </p:nvSpPr>
        <p:spPr>
          <a:xfrm>
            <a:off x="11054717" y="634447"/>
            <a:ext cx="253120" cy="281447"/>
          </a:xfrm>
          <a:custGeom>
            <a:avLst/>
            <a:gdLst>
              <a:gd name="connsiteX0" fmla="*/ 788092 w 1280633"/>
              <a:gd name="connsiteY0" fmla="*/ 202791 h 1423953"/>
              <a:gd name="connsiteX1" fmla="*/ 1033123 w 1280633"/>
              <a:gd name="connsiteY1" fmla="*/ 1681 h 1423953"/>
              <a:gd name="connsiteX2" fmla="*/ 1283239 w 1280633"/>
              <a:gd name="connsiteY2" fmla="*/ 201404 h 1423953"/>
              <a:gd name="connsiteX3" fmla="*/ 1033123 w 1280633"/>
              <a:gd name="connsiteY3" fmla="*/ 410374 h 1423953"/>
              <a:gd name="connsiteX4" fmla="*/ 856515 w 1280633"/>
              <a:gd name="connsiteY4" fmla="*/ 347498 h 1423953"/>
              <a:gd name="connsiteX5" fmla="*/ 860676 w 1280633"/>
              <a:gd name="connsiteY5" fmla="*/ 1176443 h 1423953"/>
              <a:gd name="connsiteX6" fmla="*/ 862063 w 1280633"/>
              <a:gd name="connsiteY6" fmla="*/ 1306817 h 1423953"/>
              <a:gd name="connsiteX7" fmla="*/ 857902 w 1280633"/>
              <a:gd name="connsiteY7" fmla="*/ 1311441 h 1423953"/>
              <a:gd name="connsiteX8" fmla="*/ 12777 w 1280633"/>
              <a:gd name="connsiteY8" fmla="*/ 1425634 h 1423953"/>
              <a:gd name="connsiteX9" fmla="*/ 7691 w 1280633"/>
              <a:gd name="connsiteY9" fmla="*/ 1421011 h 1423953"/>
              <a:gd name="connsiteX10" fmla="*/ 7691 w 1280633"/>
              <a:gd name="connsiteY10" fmla="*/ 1401593 h 1423953"/>
              <a:gd name="connsiteX11" fmla="*/ 7691 w 1280633"/>
              <a:gd name="connsiteY11" fmla="*/ 1401593 h 1423953"/>
              <a:gd name="connsiteX12" fmla="*/ 1681 w 1280633"/>
              <a:gd name="connsiteY12" fmla="*/ 303115 h 1423953"/>
              <a:gd name="connsiteX13" fmla="*/ 249024 w 1280633"/>
              <a:gd name="connsiteY13" fmla="*/ 98306 h 1423953"/>
              <a:gd name="connsiteX14" fmla="*/ 499140 w 1280633"/>
              <a:gd name="connsiteY14" fmla="*/ 297105 h 1423953"/>
              <a:gd name="connsiteX15" fmla="*/ 249024 w 1280633"/>
              <a:gd name="connsiteY15" fmla="*/ 506999 h 1423953"/>
              <a:gd name="connsiteX16" fmla="*/ 72416 w 1280633"/>
              <a:gd name="connsiteY16" fmla="*/ 444124 h 1423953"/>
              <a:gd name="connsiteX17" fmla="*/ 76115 w 1280633"/>
              <a:gd name="connsiteY17" fmla="*/ 1280465 h 1423953"/>
              <a:gd name="connsiteX18" fmla="*/ 790866 w 1280633"/>
              <a:gd name="connsiteY18" fmla="*/ 1178292 h 1423953"/>
              <a:gd name="connsiteX19" fmla="*/ 786705 w 1280633"/>
              <a:gd name="connsiteY19" fmla="*/ 207414 h 1423953"/>
              <a:gd name="connsiteX20" fmla="*/ 788092 w 1280633"/>
              <a:gd name="connsiteY20" fmla="*/ 202791 h 142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80633" h="1423953">
                <a:moveTo>
                  <a:pt x="788092" y="202791"/>
                </a:moveTo>
                <a:cubicBezTo>
                  <a:pt x="791790" y="91834"/>
                  <a:pt x="901361" y="1681"/>
                  <a:pt x="1033123" y="1681"/>
                </a:cubicBezTo>
                <a:cubicBezTo>
                  <a:pt x="1168583" y="1681"/>
                  <a:pt x="1283239" y="88598"/>
                  <a:pt x="1283239" y="201404"/>
                </a:cubicBezTo>
                <a:cubicBezTo>
                  <a:pt x="1283239" y="314211"/>
                  <a:pt x="1168583" y="410374"/>
                  <a:pt x="1033123" y="410374"/>
                </a:cubicBezTo>
                <a:cubicBezTo>
                  <a:pt x="966548" y="410374"/>
                  <a:pt x="902748" y="387720"/>
                  <a:pt x="856515" y="347498"/>
                </a:cubicBezTo>
                <a:lnTo>
                  <a:pt x="860676" y="1176443"/>
                </a:lnTo>
                <a:lnTo>
                  <a:pt x="862063" y="1306817"/>
                </a:lnTo>
                <a:lnTo>
                  <a:pt x="857902" y="1311441"/>
                </a:lnTo>
                <a:lnTo>
                  <a:pt x="12777" y="1425634"/>
                </a:lnTo>
                <a:lnTo>
                  <a:pt x="7691" y="1421011"/>
                </a:lnTo>
                <a:lnTo>
                  <a:pt x="7691" y="1401593"/>
                </a:lnTo>
                <a:lnTo>
                  <a:pt x="7691" y="1401593"/>
                </a:lnTo>
                <a:lnTo>
                  <a:pt x="1681" y="303115"/>
                </a:lnTo>
                <a:cubicBezTo>
                  <a:pt x="5380" y="192158"/>
                  <a:pt x="116799" y="98306"/>
                  <a:pt x="249024" y="98306"/>
                </a:cubicBezTo>
                <a:cubicBezTo>
                  <a:pt x="384484" y="98306"/>
                  <a:pt x="499140" y="184761"/>
                  <a:pt x="499140" y="297105"/>
                </a:cubicBezTo>
                <a:cubicBezTo>
                  <a:pt x="499140" y="410374"/>
                  <a:pt x="384484" y="506999"/>
                  <a:pt x="249024" y="506999"/>
                </a:cubicBezTo>
                <a:cubicBezTo>
                  <a:pt x="182449" y="506999"/>
                  <a:pt x="118649" y="484346"/>
                  <a:pt x="72416" y="444124"/>
                </a:cubicBezTo>
                <a:lnTo>
                  <a:pt x="76115" y="1280465"/>
                </a:lnTo>
                <a:lnTo>
                  <a:pt x="790866" y="1178292"/>
                </a:lnTo>
                <a:lnTo>
                  <a:pt x="786705" y="207414"/>
                </a:lnTo>
                <a:lnTo>
                  <a:pt x="788092" y="202791"/>
                </a:lnTo>
                <a:close/>
              </a:path>
            </a:pathLst>
          </a:custGeom>
          <a:solidFill>
            <a:schemeClr val="bg1"/>
          </a:solidFill>
          <a:ln w="4618"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DE48D41-51E3-471F-B50B-0CDED1DD7EBF}"/>
              </a:ext>
            </a:extLst>
          </p:cNvPr>
          <p:cNvSpPr/>
          <p:nvPr/>
        </p:nvSpPr>
        <p:spPr>
          <a:xfrm rot="14875983">
            <a:off x="11251626" y="67657"/>
            <a:ext cx="225525" cy="249862"/>
          </a:xfrm>
          <a:custGeom>
            <a:avLst/>
            <a:gdLst>
              <a:gd name="connsiteX0" fmla="*/ 1033123 w 1285256"/>
              <a:gd name="connsiteY0" fmla="*/ 1681 h 1423953"/>
              <a:gd name="connsiteX1" fmla="*/ 788092 w 1285256"/>
              <a:gd name="connsiteY1" fmla="*/ 202791 h 1423953"/>
              <a:gd name="connsiteX2" fmla="*/ 786705 w 1285256"/>
              <a:gd name="connsiteY2" fmla="*/ 207877 h 1423953"/>
              <a:gd name="connsiteX3" fmla="*/ 790403 w 1285256"/>
              <a:gd name="connsiteY3" fmla="*/ 1067334 h 1423953"/>
              <a:gd name="connsiteX4" fmla="*/ 75653 w 1285256"/>
              <a:gd name="connsiteY4" fmla="*/ 1170432 h 1423953"/>
              <a:gd name="connsiteX5" fmla="*/ 72416 w 1285256"/>
              <a:gd name="connsiteY5" fmla="*/ 444124 h 1423953"/>
              <a:gd name="connsiteX6" fmla="*/ 249024 w 1285256"/>
              <a:gd name="connsiteY6" fmla="*/ 506999 h 1423953"/>
              <a:gd name="connsiteX7" fmla="*/ 499140 w 1285256"/>
              <a:gd name="connsiteY7" fmla="*/ 297105 h 1423953"/>
              <a:gd name="connsiteX8" fmla="*/ 249024 w 1285256"/>
              <a:gd name="connsiteY8" fmla="*/ 98306 h 1423953"/>
              <a:gd name="connsiteX9" fmla="*/ 1681 w 1285256"/>
              <a:gd name="connsiteY9" fmla="*/ 303115 h 1423953"/>
              <a:gd name="connsiteX10" fmla="*/ 7691 w 1285256"/>
              <a:gd name="connsiteY10" fmla="*/ 1402056 h 1423953"/>
              <a:gd name="connsiteX11" fmla="*/ 7691 w 1285256"/>
              <a:gd name="connsiteY11" fmla="*/ 1402056 h 1423953"/>
              <a:gd name="connsiteX12" fmla="*/ 7691 w 1285256"/>
              <a:gd name="connsiteY12" fmla="*/ 1421473 h 1423953"/>
              <a:gd name="connsiteX13" fmla="*/ 12777 w 1285256"/>
              <a:gd name="connsiteY13" fmla="*/ 1426097 h 1423953"/>
              <a:gd name="connsiteX14" fmla="*/ 857902 w 1285256"/>
              <a:gd name="connsiteY14" fmla="*/ 1311903 h 1423953"/>
              <a:gd name="connsiteX15" fmla="*/ 862063 w 1285256"/>
              <a:gd name="connsiteY15" fmla="*/ 1307280 h 1423953"/>
              <a:gd name="connsiteX16" fmla="*/ 860676 w 1285256"/>
              <a:gd name="connsiteY16" fmla="*/ 1176905 h 1423953"/>
              <a:gd name="connsiteX17" fmla="*/ 856978 w 1285256"/>
              <a:gd name="connsiteY17" fmla="*/ 347960 h 1423953"/>
              <a:gd name="connsiteX18" fmla="*/ 1033585 w 1285256"/>
              <a:gd name="connsiteY18" fmla="*/ 410836 h 1423953"/>
              <a:gd name="connsiteX19" fmla="*/ 1283701 w 1285256"/>
              <a:gd name="connsiteY19" fmla="*/ 201867 h 1423953"/>
              <a:gd name="connsiteX20" fmla="*/ 1033123 w 1285256"/>
              <a:gd name="connsiteY20" fmla="*/ 1681 h 1423953"/>
              <a:gd name="connsiteX21" fmla="*/ 76115 w 1285256"/>
              <a:gd name="connsiteY21" fmla="*/ 1280927 h 1423953"/>
              <a:gd name="connsiteX22" fmla="*/ 76115 w 1285256"/>
              <a:gd name="connsiteY22" fmla="*/ 1231459 h 1423953"/>
              <a:gd name="connsiteX23" fmla="*/ 790866 w 1285256"/>
              <a:gd name="connsiteY23" fmla="*/ 1128361 h 1423953"/>
              <a:gd name="connsiteX24" fmla="*/ 790866 w 1285256"/>
              <a:gd name="connsiteY24" fmla="*/ 1178754 h 1423953"/>
              <a:gd name="connsiteX25" fmla="*/ 76115 w 1285256"/>
              <a:gd name="connsiteY25" fmla="*/ 1280927 h 142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85256" h="1423953">
                <a:moveTo>
                  <a:pt x="1033123" y="1681"/>
                </a:moveTo>
                <a:cubicBezTo>
                  <a:pt x="901361" y="1681"/>
                  <a:pt x="791790" y="91834"/>
                  <a:pt x="788092" y="202791"/>
                </a:cubicBezTo>
                <a:lnTo>
                  <a:pt x="786705" y="207877"/>
                </a:lnTo>
                <a:lnTo>
                  <a:pt x="790403" y="1067334"/>
                </a:lnTo>
                <a:lnTo>
                  <a:pt x="75653" y="1170432"/>
                </a:lnTo>
                <a:lnTo>
                  <a:pt x="72416" y="444124"/>
                </a:lnTo>
                <a:cubicBezTo>
                  <a:pt x="118649" y="483883"/>
                  <a:pt x="182449" y="506999"/>
                  <a:pt x="249024" y="506999"/>
                </a:cubicBezTo>
                <a:cubicBezTo>
                  <a:pt x="384484" y="506999"/>
                  <a:pt x="499140" y="410374"/>
                  <a:pt x="499140" y="297105"/>
                </a:cubicBezTo>
                <a:cubicBezTo>
                  <a:pt x="499140" y="184761"/>
                  <a:pt x="384484" y="98306"/>
                  <a:pt x="249024" y="98306"/>
                </a:cubicBezTo>
                <a:cubicBezTo>
                  <a:pt x="117262" y="98306"/>
                  <a:pt x="5380" y="191696"/>
                  <a:pt x="1681" y="303115"/>
                </a:cubicBezTo>
                <a:lnTo>
                  <a:pt x="7691" y="1402056"/>
                </a:lnTo>
                <a:lnTo>
                  <a:pt x="7691" y="1402056"/>
                </a:lnTo>
                <a:lnTo>
                  <a:pt x="7691" y="1421473"/>
                </a:lnTo>
                <a:lnTo>
                  <a:pt x="12777" y="1426097"/>
                </a:lnTo>
                <a:lnTo>
                  <a:pt x="857902" y="1311903"/>
                </a:lnTo>
                <a:lnTo>
                  <a:pt x="862063" y="1307280"/>
                </a:lnTo>
                <a:lnTo>
                  <a:pt x="860676" y="1176905"/>
                </a:lnTo>
                <a:lnTo>
                  <a:pt x="856978" y="347960"/>
                </a:lnTo>
                <a:cubicBezTo>
                  <a:pt x="903210" y="387720"/>
                  <a:pt x="966548" y="410836"/>
                  <a:pt x="1033585" y="410836"/>
                </a:cubicBezTo>
                <a:cubicBezTo>
                  <a:pt x="1169045" y="410836"/>
                  <a:pt x="1283701" y="314673"/>
                  <a:pt x="1283701" y="201867"/>
                </a:cubicBezTo>
                <a:cubicBezTo>
                  <a:pt x="1283239" y="88598"/>
                  <a:pt x="1168583" y="1681"/>
                  <a:pt x="1033123" y="1681"/>
                </a:cubicBezTo>
                <a:close/>
                <a:moveTo>
                  <a:pt x="76115" y="1280927"/>
                </a:moveTo>
                <a:lnTo>
                  <a:pt x="76115" y="1231459"/>
                </a:lnTo>
                <a:lnTo>
                  <a:pt x="790866" y="1128361"/>
                </a:lnTo>
                <a:lnTo>
                  <a:pt x="790866" y="1178754"/>
                </a:lnTo>
                <a:lnTo>
                  <a:pt x="76115" y="1280927"/>
                </a:lnTo>
                <a:close/>
              </a:path>
            </a:pathLst>
          </a:custGeom>
          <a:solidFill>
            <a:schemeClr val="bg1"/>
          </a:solidFill>
          <a:ln w="4618"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1E335B8-FC7D-42F8-9F69-1E9CA7A8686F}"/>
              </a:ext>
            </a:extLst>
          </p:cNvPr>
          <p:cNvSpPr/>
          <p:nvPr/>
        </p:nvSpPr>
        <p:spPr>
          <a:xfrm rot="1246659">
            <a:off x="9818243" y="1309212"/>
            <a:ext cx="124694" cy="328981"/>
          </a:xfrm>
          <a:custGeom>
            <a:avLst/>
            <a:gdLst>
              <a:gd name="connsiteX0" fmla="*/ 444341 w 447675"/>
              <a:gd name="connsiteY0" fmla="*/ 999649 h 1181100"/>
              <a:gd name="connsiteX1" fmla="*/ 444341 w 447675"/>
              <a:gd name="connsiteY1" fmla="*/ 999649 h 1181100"/>
              <a:gd name="connsiteX2" fmla="*/ 444341 w 447675"/>
              <a:gd name="connsiteY2" fmla="*/ 999649 h 1181100"/>
              <a:gd name="connsiteX3" fmla="*/ 440531 w 447675"/>
              <a:gd name="connsiteY3" fmla="*/ 7144 h 1181100"/>
              <a:gd name="connsiteX4" fmla="*/ 387191 w 447675"/>
              <a:gd name="connsiteY4" fmla="*/ 7144 h 1181100"/>
              <a:gd name="connsiteX5" fmla="*/ 391001 w 447675"/>
              <a:gd name="connsiteY5" fmla="*/ 881539 h 1181100"/>
              <a:gd name="connsiteX6" fmla="*/ 230029 w 447675"/>
              <a:gd name="connsiteY6" fmla="*/ 820579 h 1181100"/>
              <a:gd name="connsiteX7" fmla="*/ 7144 w 447675"/>
              <a:gd name="connsiteY7" fmla="*/ 1008221 h 1181100"/>
              <a:gd name="connsiteX8" fmla="*/ 230029 w 447675"/>
              <a:gd name="connsiteY8" fmla="*/ 1174909 h 1181100"/>
              <a:gd name="connsiteX9" fmla="*/ 443389 w 447675"/>
              <a:gd name="connsiteY9" fmla="*/ 997744 h 1181100"/>
              <a:gd name="connsiteX10" fmla="*/ 443389 w 447675"/>
              <a:gd name="connsiteY10" fmla="*/ 997744 h 1181100"/>
              <a:gd name="connsiteX11" fmla="*/ 443389 w 447675"/>
              <a:gd name="connsiteY11" fmla="*/ 999649 h 1181100"/>
              <a:gd name="connsiteX12" fmla="*/ 230981 w 447675"/>
              <a:gd name="connsiteY12" fmla="*/ 1119664 h 1181100"/>
              <a:gd name="connsiteX13" fmla="*/ 65246 w 447675"/>
              <a:gd name="connsiteY13" fmla="*/ 1008221 h 1181100"/>
              <a:gd name="connsiteX14" fmla="*/ 230981 w 447675"/>
              <a:gd name="connsiteY14" fmla="*/ 877729 h 1181100"/>
              <a:gd name="connsiteX15" fmla="*/ 387191 w 447675"/>
              <a:gd name="connsiteY15" fmla="*/ 998696 h 1181100"/>
              <a:gd name="connsiteX16" fmla="*/ 230981 w 447675"/>
              <a:gd name="connsiteY16" fmla="*/ 1119664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7675" h="1181100">
                <a:moveTo>
                  <a:pt x="444341" y="999649"/>
                </a:moveTo>
                <a:cubicBezTo>
                  <a:pt x="444341" y="998696"/>
                  <a:pt x="444341" y="998696"/>
                  <a:pt x="444341" y="999649"/>
                </a:cubicBezTo>
                <a:cubicBezTo>
                  <a:pt x="444341" y="998696"/>
                  <a:pt x="444341" y="998696"/>
                  <a:pt x="444341" y="999649"/>
                </a:cubicBezTo>
                <a:lnTo>
                  <a:pt x="440531" y="7144"/>
                </a:lnTo>
                <a:lnTo>
                  <a:pt x="387191" y="7144"/>
                </a:lnTo>
                <a:lnTo>
                  <a:pt x="391001" y="881539"/>
                </a:lnTo>
                <a:cubicBezTo>
                  <a:pt x="351949" y="844391"/>
                  <a:pt x="294799" y="820579"/>
                  <a:pt x="230029" y="820579"/>
                </a:cubicBezTo>
                <a:cubicBezTo>
                  <a:pt x="111918" y="820579"/>
                  <a:pt x="7144" y="910114"/>
                  <a:pt x="7144" y="1008221"/>
                </a:cubicBezTo>
                <a:cubicBezTo>
                  <a:pt x="7144" y="1106329"/>
                  <a:pt x="111918" y="1174909"/>
                  <a:pt x="230029" y="1174909"/>
                </a:cubicBezTo>
                <a:cubicBezTo>
                  <a:pt x="347186" y="1174909"/>
                  <a:pt x="441484" y="1102519"/>
                  <a:pt x="443389" y="997744"/>
                </a:cubicBezTo>
                <a:lnTo>
                  <a:pt x="443389" y="997744"/>
                </a:lnTo>
                <a:lnTo>
                  <a:pt x="443389" y="999649"/>
                </a:lnTo>
                <a:close/>
                <a:moveTo>
                  <a:pt x="230981" y="1119664"/>
                </a:moveTo>
                <a:cubicBezTo>
                  <a:pt x="145256" y="1119664"/>
                  <a:pt x="65246" y="1074896"/>
                  <a:pt x="65246" y="1008221"/>
                </a:cubicBezTo>
                <a:cubicBezTo>
                  <a:pt x="65246" y="941546"/>
                  <a:pt x="145256" y="877729"/>
                  <a:pt x="230981" y="877729"/>
                </a:cubicBezTo>
                <a:cubicBezTo>
                  <a:pt x="316706" y="877729"/>
                  <a:pt x="387191" y="932021"/>
                  <a:pt x="387191" y="998696"/>
                </a:cubicBezTo>
                <a:cubicBezTo>
                  <a:pt x="387191" y="1065371"/>
                  <a:pt x="316706" y="1119664"/>
                  <a:pt x="230981" y="1119664"/>
                </a:cubicBezTo>
                <a:close/>
              </a:path>
            </a:pathLst>
          </a:custGeom>
          <a:solidFill>
            <a:schemeClr val="bg1"/>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2BB9E73-4910-4E54-A017-885F069E91BE}"/>
              </a:ext>
            </a:extLst>
          </p:cNvPr>
          <p:cNvSpPr/>
          <p:nvPr/>
        </p:nvSpPr>
        <p:spPr>
          <a:xfrm rot="1759466">
            <a:off x="10707386" y="983535"/>
            <a:ext cx="243906" cy="387749"/>
          </a:xfrm>
          <a:custGeom>
            <a:avLst/>
            <a:gdLst>
              <a:gd name="connsiteX0" fmla="*/ 694849 w 742950"/>
              <a:gd name="connsiteY0" fmla="*/ 597694 h 1181100"/>
              <a:gd name="connsiteX1" fmla="*/ 631031 w 742950"/>
              <a:gd name="connsiteY1" fmla="*/ 297656 h 1181100"/>
              <a:gd name="connsiteX2" fmla="*/ 442436 w 742950"/>
              <a:gd name="connsiteY2" fmla="*/ 9049 h 1181100"/>
              <a:gd name="connsiteX3" fmla="*/ 442436 w 742950"/>
              <a:gd name="connsiteY3" fmla="*/ 7144 h 1181100"/>
              <a:gd name="connsiteX4" fmla="*/ 387191 w 742950"/>
              <a:gd name="connsiteY4" fmla="*/ 7144 h 1181100"/>
              <a:gd name="connsiteX5" fmla="*/ 391001 w 742950"/>
              <a:gd name="connsiteY5" fmla="*/ 881539 h 1181100"/>
              <a:gd name="connsiteX6" fmla="*/ 230029 w 742950"/>
              <a:gd name="connsiteY6" fmla="*/ 820579 h 1181100"/>
              <a:gd name="connsiteX7" fmla="*/ 7144 w 742950"/>
              <a:gd name="connsiteY7" fmla="*/ 1008221 h 1181100"/>
              <a:gd name="connsiteX8" fmla="*/ 230029 w 742950"/>
              <a:gd name="connsiteY8" fmla="*/ 1174909 h 1181100"/>
              <a:gd name="connsiteX9" fmla="*/ 443389 w 742950"/>
              <a:gd name="connsiteY9" fmla="*/ 997744 h 1181100"/>
              <a:gd name="connsiteX10" fmla="*/ 442436 w 742950"/>
              <a:gd name="connsiteY10" fmla="*/ 997744 h 1181100"/>
              <a:gd name="connsiteX11" fmla="*/ 442436 w 742950"/>
              <a:gd name="connsiteY11" fmla="*/ 999649 h 1181100"/>
              <a:gd name="connsiteX12" fmla="*/ 442436 w 742950"/>
              <a:gd name="connsiteY12" fmla="*/ 999649 h 1181100"/>
              <a:gd name="connsiteX13" fmla="*/ 442436 w 742950"/>
              <a:gd name="connsiteY13" fmla="*/ 999649 h 1181100"/>
              <a:gd name="connsiteX14" fmla="*/ 442436 w 742950"/>
              <a:gd name="connsiteY14" fmla="*/ 673894 h 1181100"/>
              <a:gd name="connsiteX15" fmla="*/ 604361 w 742950"/>
              <a:gd name="connsiteY15" fmla="*/ 821531 h 1181100"/>
              <a:gd name="connsiteX16" fmla="*/ 644367 w 742950"/>
              <a:gd name="connsiteY16" fmla="*/ 1095851 h 1181100"/>
              <a:gd name="connsiteX17" fmla="*/ 694849 w 742950"/>
              <a:gd name="connsiteY17" fmla="*/ 832961 h 1181100"/>
              <a:gd name="connsiteX18" fmla="*/ 694849 w 742950"/>
              <a:gd name="connsiteY18" fmla="*/ 597694 h 1181100"/>
              <a:gd name="connsiteX19" fmla="*/ 604361 w 742950"/>
              <a:gd name="connsiteY19" fmla="*/ 350996 h 1181100"/>
              <a:gd name="connsiteX20" fmla="*/ 680561 w 742950"/>
              <a:gd name="connsiteY20" fmla="*/ 583406 h 1181100"/>
              <a:gd name="connsiteX21" fmla="*/ 630079 w 742950"/>
              <a:gd name="connsiteY21" fmla="*/ 532924 h 1181100"/>
              <a:gd name="connsiteX22" fmla="*/ 441484 w 742950"/>
              <a:gd name="connsiteY22" fmla="*/ 269081 h 1181100"/>
              <a:gd name="connsiteX23" fmla="*/ 441484 w 742950"/>
              <a:gd name="connsiteY23" fmla="*/ 201454 h 1181100"/>
              <a:gd name="connsiteX24" fmla="*/ 604361 w 742950"/>
              <a:gd name="connsiteY24" fmla="*/ 350996 h 1181100"/>
              <a:gd name="connsiteX25" fmla="*/ 681514 w 742950"/>
              <a:gd name="connsiteY25" fmla="*/ 817721 h 1181100"/>
              <a:gd name="connsiteX26" fmla="*/ 631031 w 742950"/>
              <a:gd name="connsiteY26" fmla="*/ 767239 h 1181100"/>
              <a:gd name="connsiteX27" fmla="*/ 443389 w 742950"/>
              <a:gd name="connsiteY27" fmla="*/ 507206 h 1181100"/>
              <a:gd name="connsiteX28" fmla="*/ 443389 w 742950"/>
              <a:gd name="connsiteY28" fmla="*/ 435769 h 1181100"/>
              <a:gd name="connsiteX29" fmla="*/ 606267 w 742950"/>
              <a:gd name="connsiteY29" fmla="*/ 585311 h 1181100"/>
              <a:gd name="connsiteX30" fmla="*/ 681514 w 742950"/>
              <a:gd name="connsiteY30" fmla="*/ 817721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42950" h="1181100">
                <a:moveTo>
                  <a:pt x="694849" y="597694"/>
                </a:moveTo>
                <a:cubicBezTo>
                  <a:pt x="768192" y="530066"/>
                  <a:pt x="771049" y="391001"/>
                  <a:pt x="631031" y="297656"/>
                </a:cubicBezTo>
                <a:cubicBezTo>
                  <a:pt x="463391" y="185261"/>
                  <a:pt x="442436" y="10001"/>
                  <a:pt x="442436" y="9049"/>
                </a:cubicBezTo>
                <a:lnTo>
                  <a:pt x="442436" y="7144"/>
                </a:lnTo>
                <a:lnTo>
                  <a:pt x="387191" y="7144"/>
                </a:lnTo>
                <a:lnTo>
                  <a:pt x="391001" y="881539"/>
                </a:lnTo>
                <a:cubicBezTo>
                  <a:pt x="351949" y="844391"/>
                  <a:pt x="294799" y="820579"/>
                  <a:pt x="230029" y="820579"/>
                </a:cubicBezTo>
                <a:cubicBezTo>
                  <a:pt x="111919" y="820579"/>
                  <a:pt x="7144" y="910114"/>
                  <a:pt x="7144" y="1008221"/>
                </a:cubicBezTo>
                <a:cubicBezTo>
                  <a:pt x="7144" y="1106329"/>
                  <a:pt x="111919" y="1174909"/>
                  <a:pt x="230029" y="1174909"/>
                </a:cubicBezTo>
                <a:cubicBezTo>
                  <a:pt x="347186" y="1174909"/>
                  <a:pt x="441484" y="1102519"/>
                  <a:pt x="443389" y="997744"/>
                </a:cubicBezTo>
                <a:lnTo>
                  <a:pt x="442436" y="997744"/>
                </a:lnTo>
                <a:lnTo>
                  <a:pt x="442436" y="999649"/>
                </a:lnTo>
                <a:cubicBezTo>
                  <a:pt x="442436" y="999649"/>
                  <a:pt x="442436" y="999649"/>
                  <a:pt x="442436" y="999649"/>
                </a:cubicBezTo>
                <a:cubicBezTo>
                  <a:pt x="442436" y="999649"/>
                  <a:pt x="442436" y="999649"/>
                  <a:pt x="442436" y="999649"/>
                </a:cubicBezTo>
                <a:lnTo>
                  <a:pt x="442436" y="673894"/>
                </a:lnTo>
                <a:cubicBezTo>
                  <a:pt x="470059" y="716756"/>
                  <a:pt x="518636" y="757714"/>
                  <a:pt x="604361" y="821531"/>
                </a:cubicBezTo>
                <a:cubicBezTo>
                  <a:pt x="777717" y="951071"/>
                  <a:pt x="644367" y="1095851"/>
                  <a:pt x="644367" y="1095851"/>
                </a:cubicBezTo>
                <a:cubicBezTo>
                  <a:pt x="736759" y="1051084"/>
                  <a:pt x="781526" y="933926"/>
                  <a:pt x="694849" y="832961"/>
                </a:cubicBezTo>
                <a:cubicBezTo>
                  <a:pt x="754856" y="777716"/>
                  <a:pt x="767239" y="681514"/>
                  <a:pt x="694849" y="597694"/>
                </a:cubicBezTo>
                <a:close/>
                <a:moveTo>
                  <a:pt x="604361" y="350996"/>
                </a:moveTo>
                <a:cubicBezTo>
                  <a:pt x="718661" y="435769"/>
                  <a:pt x="704374" y="532924"/>
                  <a:pt x="680561" y="583406"/>
                </a:cubicBezTo>
                <a:cubicBezTo>
                  <a:pt x="666274" y="569119"/>
                  <a:pt x="649129" y="546259"/>
                  <a:pt x="630079" y="532924"/>
                </a:cubicBezTo>
                <a:cubicBezTo>
                  <a:pt x="479584" y="431959"/>
                  <a:pt x="446246" y="297656"/>
                  <a:pt x="441484" y="269081"/>
                </a:cubicBezTo>
                <a:lnTo>
                  <a:pt x="441484" y="201454"/>
                </a:lnTo>
                <a:cubicBezTo>
                  <a:pt x="468154" y="243364"/>
                  <a:pt x="516731" y="285274"/>
                  <a:pt x="604361" y="350996"/>
                </a:cubicBezTo>
                <a:close/>
                <a:moveTo>
                  <a:pt x="681514" y="817721"/>
                </a:moveTo>
                <a:cubicBezTo>
                  <a:pt x="667226" y="803434"/>
                  <a:pt x="650081" y="780574"/>
                  <a:pt x="631031" y="767239"/>
                </a:cubicBezTo>
                <a:cubicBezTo>
                  <a:pt x="487204" y="671036"/>
                  <a:pt x="450056" y="545306"/>
                  <a:pt x="443389" y="507206"/>
                </a:cubicBezTo>
                <a:lnTo>
                  <a:pt x="443389" y="435769"/>
                </a:lnTo>
                <a:cubicBezTo>
                  <a:pt x="471011" y="478631"/>
                  <a:pt x="519589" y="519589"/>
                  <a:pt x="606267" y="585311"/>
                </a:cubicBezTo>
                <a:cubicBezTo>
                  <a:pt x="718661" y="671036"/>
                  <a:pt x="704374" y="767239"/>
                  <a:pt x="681514" y="817721"/>
                </a:cubicBezTo>
                <a:close/>
              </a:path>
            </a:pathLst>
          </a:custGeom>
          <a:solidFill>
            <a:schemeClr val="bg1"/>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5EA0B18-BC79-4B57-A4E7-D00C1CFE00CD}"/>
              </a:ext>
            </a:extLst>
          </p:cNvPr>
          <p:cNvSpPr/>
          <p:nvPr/>
        </p:nvSpPr>
        <p:spPr>
          <a:xfrm rot="1204998">
            <a:off x="11880033" y="80459"/>
            <a:ext cx="242798" cy="256042"/>
          </a:xfrm>
          <a:custGeom>
            <a:avLst/>
            <a:gdLst>
              <a:gd name="connsiteX0" fmla="*/ 1046321 w 1047750"/>
              <a:gd name="connsiteY0" fmla="*/ 419576 h 1104900"/>
              <a:gd name="connsiteX1" fmla="*/ 1046321 w 1047750"/>
              <a:gd name="connsiteY1" fmla="*/ 311944 h 1104900"/>
              <a:gd name="connsiteX2" fmla="*/ 759619 w 1047750"/>
              <a:gd name="connsiteY2" fmla="*/ 311944 h 1104900"/>
              <a:gd name="connsiteX3" fmla="*/ 759619 w 1047750"/>
              <a:gd name="connsiteY3" fmla="*/ 7144 h 1104900"/>
              <a:gd name="connsiteX4" fmla="*/ 651986 w 1047750"/>
              <a:gd name="connsiteY4" fmla="*/ 7144 h 1104900"/>
              <a:gd name="connsiteX5" fmla="*/ 651986 w 1047750"/>
              <a:gd name="connsiteY5" fmla="*/ 311944 h 1104900"/>
              <a:gd name="connsiteX6" fmla="*/ 383381 w 1047750"/>
              <a:gd name="connsiteY6" fmla="*/ 311944 h 1104900"/>
              <a:gd name="connsiteX7" fmla="*/ 383381 w 1047750"/>
              <a:gd name="connsiteY7" fmla="*/ 78581 h 1104900"/>
              <a:gd name="connsiteX8" fmla="*/ 275749 w 1047750"/>
              <a:gd name="connsiteY8" fmla="*/ 78581 h 1104900"/>
              <a:gd name="connsiteX9" fmla="*/ 275749 w 1047750"/>
              <a:gd name="connsiteY9" fmla="*/ 310991 h 1104900"/>
              <a:gd name="connsiteX10" fmla="*/ 7144 w 1047750"/>
              <a:gd name="connsiteY10" fmla="*/ 310991 h 1104900"/>
              <a:gd name="connsiteX11" fmla="*/ 7144 w 1047750"/>
              <a:gd name="connsiteY11" fmla="*/ 418624 h 1104900"/>
              <a:gd name="connsiteX12" fmla="*/ 275749 w 1047750"/>
              <a:gd name="connsiteY12" fmla="*/ 418624 h 1104900"/>
              <a:gd name="connsiteX13" fmla="*/ 275749 w 1047750"/>
              <a:gd name="connsiteY13" fmla="*/ 705326 h 1104900"/>
              <a:gd name="connsiteX14" fmla="*/ 7144 w 1047750"/>
              <a:gd name="connsiteY14" fmla="*/ 705326 h 1104900"/>
              <a:gd name="connsiteX15" fmla="*/ 7144 w 1047750"/>
              <a:gd name="connsiteY15" fmla="*/ 812959 h 1104900"/>
              <a:gd name="connsiteX16" fmla="*/ 275749 w 1047750"/>
              <a:gd name="connsiteY16" fmla="*/ 812959 h 1104900"/>
              <a:gd name="connsiteX17" fmla="*/ 275749 w 1047750"/>
              <a:gd name="connsiteY17" fmla="*/ 1099661 h 1104900"/>
              <a:gd name="connsiteX18" fmla="*/ 383381 w 1047750"/>
              <a:gd name="connsiteY18" fmla="*/ 1099661 h 1104900"/>
              <a:gd name="connsiteX19" fmla="*/ 383381 w 1047750"/>
              <a:gd name="connsiteY19" fmla="*/ 812959 h 1104900"/>
              <a:gd name="connsiteX20" fmla="*/ 651986 w 1047750"/>
              <a:gd name="connsiteY20" fmla="*/ 812959 h 1104900"/>
              <a:gd name="connsiteX21" fmla="*/ 651986 w 1047750"/>
              <a:gd name="connsiteY21" fmla="*/ 1028224 h 1104900"/>
              <a:gd name="connsiteX22" fmla="*/ 759619 w 1047750"/>
              <a:gd name="connsiteY22" fmla="*/ 1028224 h 1104900"/>
              <a:gd name="connsiteX23" fmla="*/ 759619 w 1047750"/>
              <a:gd name="connsiteY23" fmla="*/ 812959 h 1104900"/>
              <a:gd name="connsiteX24" fmla="*/ 1046321 w 1047750"/>
              <a:gd name="connsiteY24" fmla="*/ 812959 h 1104900"/>
              <a:gd name="connsiteX25" fmla="*/ 1046321 w 1047750"/>
              <a:gd name="connsiteY25" fmla="*/ 705326 h 1104900"/>
              <a:gd name="connsiteX26" fmla="*/ 759619 w 1047750"/>
              <a:gd name="connsiteY26" fmla="*/ 705326 h 1104900"/>
              <a:gd name="connsiteX27" fmla="*/ 759619 w 1047750"/>
              <a:gd name="connsiteY27" fmla="*/ 419576 h 1104900"/>
              <a:gd name="connsiteX28" fmla="*/ 1046321 w 1047750"/>
              <a:gd name="connsiteY28" fmla="*/ 419576 h 1104900"/>
              <a:gd name="connsiteX29" fmla="*/ 651986 w 1047750"/>
              <a:gd name="connsiteY29" fmla="*/ 705326 h 1104900"/>
              <a:gd name="connsiteX30" fmla="*/ 383381 w 1047750"/>
              <a:gd name="connsiteY30" fmla="*/ 705326 h 1104900"/>
              <a:gd name="connsiteX31" fmla="*/ 383381 w 1047750"/>
              <a:gd name="connsiteY31" fmla="*/ 419576 h 1104900"/>
              <a:gd name="connsiteX32" fmla="*/ 651986 w 1047750"/>
              <a:gd name="connsiteY32" fmla="*/ 419576 h 1104900"/>
              <a:gd name="connsiteX33" fmla="*/ 651986 w 1047750"/>
              <a:gd name="connsiteY33" fmla="*/ 705326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047750" h="1104900">
                <a:moveTo>
                  <a:pt x="1046321" y="419576"/>
                </a:moveTo>
                <a:lnTo>
                  <a:pt x="1046321" y="311944"/>
                </a:lnTo>
                <a:lnTo>
                  <a:pt x="759619" y="311944"/>
                </a:lnTo>
                <a:lnTo>
                  <a:pt x="759619" y="7144"/>
                </a:lnTo>
                <a:lnTo>
                  <a:pt x="651986" y="7144"/>
                </a:lnTo>
                <a:lnTo>
                  <a:pt x="651986" y="311944"/>
                </a:lnTo>
                <a:lnTo>
                  <a:pt x="383381" y="311944"/>
                </a:lnTo>
                <a:lnTo>
                  <a:pt x="383381" y="78581"/>
                </a:lnTo>
                <a:lnTo>
                  <a:pt x="275749" y="78581"/>
                </a:lnTo>
                <a:lnTo>
                  <a:pt x="275749" y="310991"/>
                </a:lnTo>
                <a:lnTo>
                  <a:pt x="7144" y="310991"/>
                </a:lnTo>
                <a:lnTo>
                  <a:pt x="7144" y="418624"/>
                </a:lnTo>
                <a:lnTo>
                  <a:pt x="275749" y="418624"/>
                </a:lnTo>
                <a:lnTo>
                  <a:pt x="275749" y="705326"/>
                </a:lnTo>
                <a:lnTo>
                  <a:pt x="7144" y="705326"/>
                </a:lnTo>
                <a:lnTo>
                  <a:pt x="7144" y="812959"/>
                </a:lnTo>
                <a:lnTo>
                  <a:pt x="275749" y="812959"/>
                </a:lnTo>
                <a:lnTo>
                  <a:pt x="275749" y="1099661"/>
                </a:lnTo>
                <a:lnTo>
                  <a:pt x="383381" y="1099661"/>
                </a:lnTo>
                <a:lnTo>
                  <a:pt x="383381" y="812959"/>
                </a:lnTo>
                <a:lnTo>
                  <a:pt x="651986" y="812959"/>
                </a:lnTo>
                <a:lnTo>
                  <a:pt x="651986" y="1028224"/>
                </a:lnTo>
                <a:lnTo>
                  <a:pt x="759619" y="1028224"/>
                </a:lnTo>
                <a:lnTo>
                  <a:pt x="759619" y="812959"/>
                </a:lnTo>
                <a:lnTo>
                  <a:pt x="1046321" y="812959"/>
                </a:lnTo>
                <a:lnTo>
                  <a:pt x="1046321" y="705326"/>
                </a:lnTo>
                <a:lnTo>
                  <a:pt x="759619" y="705326"/>
                </a:lnTo>
                <a:lnTo>
                  <a:pt x="759619" y="419576"/>
                </a:lnTo>
                <a:lnTo>
                  <a:pt x="1046321" y="419576"/>
                </a:lnTo>
                <a:close/>
                <a:moveTo>
                  <a:pt x="651986" y="705326"/>
                </a:moveTo>
                <a:lnTo>
                  <a:pt x="383381" y="705326"/>
                </a:lnTo>
                <a:lnTo>
                  <a:pt x="383381" y="419576"/>
                </a:lnTo>
                <a:lnTo>
                  <a:pt x="651986" y="419576"/>
                </a:lnTo>
                <a:lnTo>
                  <a:pt x="651986" y="705326"/>
                </a:lnTo>
                <a:close/>
              </a:path>
            </a:pathLst>
          </a:custGeom>
          <a:solidFill>
            <a:schemeClr val="bg1"/>
          </a:solidFill>
          <a:ln w="9525" cap="flat">
            <a:noFill/>
            <a:prstDash val="solid"/>
            <a:miter/>
          </a:ln>
        </p:spPr>
        <p:txBody>
          <a:bodyPr rtlCol="0" anchor="ctr"/>
          <a:lstStyle/>
          <a:p>
            <a:endParaRPr lang="en-US"/>
          </a:p>
        </p:txBody>
      </p:sp>
      <p:pic>
        <p:nvPicPr>
          <p:cNvPr id="33" name="Graphic 32">
            <a:extLst>
              <a:ext uri="{FF2B5EF4-FFF2-40B4-BE49-F238E27FC236}">
                <a16:creationId xmlns:a16="http://schemas.microsoft.com/office/drawing/2014/main" id="{856B6E4E-F378-4C25-AEE1-E2DFE196B7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0485531">
            <a:off x="11600491" y="261110"/>
            <a:ext cx="247131" cy="695443"/>
          </a:xfrm>
          <a:prstGeom prst="rect">
            <a:avLst/>
          </a:prstGeom>
        </p:spPr>
      </p:pic>
      <p:pic>
        <p:nvPicPr>
          <p:cNvPr id="34" name="Picture 2" descr="https://pbs.twimg.com/profile_images/656255050184945664/zLPbe1Bj.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6530" y="0"/>
            <a:ext cx="4876800" cy="359568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5" name="Rectangle 34"/>
          <p:cNvSpPr/>
          <p:nvPr/>
        </p:nvSpPr>
        <p:spPr>
          <a:xfrm>
            <a:off x="4384813" y="3312180"/>
            <a:ext cx="6096000" cy="353943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spAutoFit/>
          </a:bodyPr>
          <a:lstStyle/>
          <a:p>
            <a:pPr algn="ctr"/>
            <a:r>
              <a:rPr lang="az-Latn-AZ" sz="2800" b="1" dirty="0"/>
              <a:t>Student</a:t>
            </a:r>
            <a:r>
              <a:rPr lang="en-US" sz="2800" b="1" dirty="0"/>
              <a:t>:Ba</a:t>
            </a:r>
            <a:r>
              <a:rPr lang="az-Latn-AZ" sz="2800" b="1" dirty="0"/>
              <a:t>ğırov Samir</a:t>
            </a:r>
          </a:p>
          <a:p>
            <a:pPr algn="ctr"/>
            <a:r>
              <a:rPr lang="az-Latn-AZ" sz="2800" b="1" dirty="0"/>
              <a:t>Teacher</a:t>
            </a:r>
            <a:r>
              <a:rPr lang="en-US" sz="2800" b="1" dirty="0"/>
              <a:t>:</a:t>
            </a:r>
            <a:r>
              <a:rPr lang="az-Latn-AZ" sz="2800" b="1" dirty="0"/>
              <a:t>Quliyeva Naila</a:t>
            </a:r>
          </a:p>
          <a:p>
            <a:pPr algn="ctr"/>
            <a:r>
              <a:rPr lang="az-Latn-AZ" sz="2800" b="1" dirty="0"/>
              <a:t>Faculty</a:t>
            </a:r>
            <a:r>
              <a:rPr lang="en-US" sz="2800" b="1" dirty="0"/>
              <a:t>:</a:t>
            </a:r>
            <a:r>
              <a:rPr lang="az-Latn-AZ" sz="2800" b="1" dirty="0"/>
              <a:t>KTF</a:t>
            </a:r>
          </a:p>
          <a:p>
            <a:pPr algn="ctr"/>
            <a:r>
              <a:rPr lang="az-Latn-AZ" sz="2800" b="1" dirty="0"/>
              <a:t>Speciality</a:t>
            </a:r>
            <a:r>
              <a:rPr lang="en-US" sz="2800" b="1" dirty="0"/>
              <a:t>:</a:t>
            </a:r>
            <a:r>
              <a:rPr lang="az-Latn-AZ" sz="2800" b="1" dirty="0"/>
              <a:t> Food engineering</a:t>
            </a:r>
          </a:p>
          <a:p>
            <a:pPr algn="ctr"/>
            <a:r>
              <a:rPr lang="az-Latn-AZ" sz="2800" b="1" dirty="0"/>
              <a:t>Group</a:t>
            </a:r>
            <a:r>
              <a:rPr lang="en-US" sz="2800" b="1" dirty="0"/>
              <a:t>:</a:t>
            </a:r>
            <a:r>
              <a:rPr lang="az-Latn-AZ" sz="2800" b="1" dirty="0"/>
              <a:t>347</a:t>
            </a:r>
            <a:r>
              <a:rPr lang="en-US" sz="2800" b="1" dirty="0"/>
              <a:t>.</a:t>
            </a:r>
            <a:r>
              <a:rPr lang="az-Latn-AZ" sz="2800" b="1" dirty="0"/>
              <a:t>20</a:t>
            </a:r>
            <a:endParaRPr lang="en-US" sz="2800" b="1" dirty="0"/>
          </a:p>
          <a:p>
            <a:pPr algn="ctr"/>
            <a:r>
              <a:rPr lang="az-Latn-AZ" sz="2800" b="1" dirty="0"/>
              <a:t>Subject</a:t>
            </a:r>
            <a:r>
              <a:rPr lang="en-US" sz="2800" b="1" dirty="0"/>
              <a:t>:</a:t>
            </a:r>
            <a:r>
              <a:rPr lang="az-Latn-AZ" sz="2800" b="1" dirty="0"/>
              <a:t>General English</a:t>
            </a:r>
            <a:endParaRPr lang="en-US" sz="2800" b="1" dirty="0"/>
          </a:p>
          <a:p>
            <a:pPr algn="ctr"/>
            <a:r>
              <a:rPr lang="en-US" sz="2800" b="1" dirty="0" err="1"/>
              <a:t>Topic:Music</a:t>
            </a:r>
            <a:endParaRPr lang="tr-TR" sz="2400" dirty="0"/>
          </a:p>
          <a:p>
            <a:pPr algn="ctr"/>
            <a:endParaRPr lang="tr-TR" sz="2800" b="1" dirty="0"/>
          </a:p>
        </p:txBody>
      </p:sp>
    </p:spTree>
    <p:extLst>
      <p:ext uri="{BB962C8B-B14F-4D97-AF65-F5344CB8AC3E}">
        <p14:creationId xmlns:p14="http://schemas.microsoft.com/office/powerpoint/2010/main" val="1175577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0" name="Group 179">
            <a:extLst>
              <a:ext uri="{FF2B5EF4-FFF2-40B4-BE49-F238E27FC236}">
                <a16:creationId xmlns:a16="http://schemas.microsoft.com/office/drawing/2014/main" id="{490C09BB-BA62-4502-9B91-4062C622E6B6}"/>
              </a:ext>
            </a:extLst>
          </p:cNvPr>
          <p:cNvGrpSpPr/>
          <p:nvPr/>
        </p:nvGrpSpPr>
        <p:grpSpPr>
          <a:xfrm>
            <a:off x="-57811" y="145423"/>
            <a:ext cx="12242472" cy="6755480"/>
            <a:chOff x="-57811" y="150393"/>
            <a:chExt cx="12242472" cy="6755480"/>
          </a:xfrm>
          <a:solidFill>
            <a:schemeClr val="tx1">
              <a:lumMod val="85000"/>
              <a:lumOff val="15000"/>
              <a:alpha val="20000"/>
            </a:schemeClr>
          </a:solidFill>
        </p:grpSpPr>
        <p:sp>
          <p:nvSpPr>
            <p:cNvPr id="66" name="Freeform: Shape 65">
              <a:extLst>
                <a:ext uri="{FF2B5EF4-FFF2-40B4-BE49-F238E27FC236}">
                  <a16:creationId xmlns:a16="http://schemas.microsoft.com/office/drawing/2014/main" id="{8A6D09D4-5726-47C3-B545-993CE35F3000}"/>
                </a:ext>
              </a:extLst>
            </p:cNvPr>
            <p:cNvSpPr/>
            <p:nvPr/>
          </p:nvSpPr>
          <p:spPr>
            <a:xfrm rot="145006">
              <a:off x="2340123" y="4648074"/>
              <a:ext cx="137273" cy="362167"/>
            </a:xfrm>
            <a:custGeom>
              <a:avLst/>
              <a:gdLst>
                <a:gd name="connsiteX0" fmla="*/ 445294 w 447675"/>
                <a:gd name="connsiteY0" fmla="*/ 999649 h 1181100"/>
                <a:gd name="connsiteX1" fmla="*/ 445294 w 447675"/>
                <a:gd name="connsiteY1" fmla="*/ 999649 h 1181100"/>
                <a:gd name="connsiteX2" fmla="*/ 445294 w 447675"/>
                <a:gd name="connsiteY2" fmla="*/ 999649 h 1181100"/>
                <a:gd name="connsiteX3" fmla="*/ 439579 w 447675"/>
                <a:gd name="connsiteY3" fmla="*/ 7144 h 1181100"/>
                <a:gd name="connsiteX4" fmla="*/ 386239 w 447675"/>
                <a:gd name="connsiteY4" fmla="*/ 7144 h 1181100"/>
                <a:gd name="connsiteX5" fmla="*/ 390049 w 447675"/>
                <a:gd name="connsiteY5" fmla="*/ 881539 h 1181100"/>
                <a:gd name="connsiteX6" fmla="*/ 229076 w 447675"/>
                <a:gd name="connsiteY6" fmla="*/ 820579 h 1181100"/>
                <a:gd name="connsiteX7" fmla="*/ 7144 w 447675"/>
                <a:gd name="connsiteY7" fmla="*/ 1008221 h 1181100"/>
                <a:gd name="connsiteX8" fmla="*/ 230029 w 447675"/>
                <a:gd name="connsiteY8" fmla="*/ 1174909 h 1181100"/>
                <a:gd name="connsiteX9" fmla="*/ 443389 w 447675"/>
                <a:gd name="connsiteY9" fmla="*/ 997744 h 1181100"/>
                <a:gd name="connsiteX10" fmla="*/ 445294 w 447675"/>
                <a:gd name="connsiteY10" fmla="*/ 997744 h 1181100"/>
                <a:gd name="connsiteX11" fmla="*/ 445294 w 447675"/>
                <a:gd name="connsiteY11" fmla="*/ 999649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7675" h="1181100">
                  <a:moveTo>
                    <a:pt x="445294" y="999649"/>
                  </a:moveTo>
                  <a:cubicBezTo>
                    <a:pt x="445294" y="998696"/>
                    <a:pt x="445294" y="998696"/>
                    <a:pt x="445294" y="999649"/>
                  </a:cubicBezTo>
                  <a:cubicBezTo>
                    <a:pt x="445294" y="998696"/>
                    <a:pt x="445294" y="998696"/>
                    <a:pt x="445294" y="999649"/>
                  </a:cubicBezTo>
                  <a:lnTo>
                    <a:pt x="439579" y="7144"/>
                  </a:lnTo>
                  <a:lnTo>
                    <a:pt x="386239" y="7144"/>
                  </a:lnTo>
                  <a:lnTo>
                    <a:pt x="390049" y="881539"/>
                  </a:lnTo>
                  <a:cubicBezTo>
                    <a:pt x="350996" y="844391"/>
                    <a:pt x="293846" y="820579"/>
                    <a:pt x="229076" y="820579"/>
                  </a:cubicBezTo>
                  <a:cubicBezTo>
                    <a:pt x="111919" y="821531"/>
                    <a:pt x="7144" y="910114"/>
                    <a:pt x="7144" y="1008221"/>
                  </a:cubicBezTo>
                  <a:cubicBezTo>
                    <a:pt x="7144" y="1106329"/>
                    <a:pt x="111919" y="1174909"/>
                    <a:pt x="230029" y="1174909"/>
                  </a:cubicBezTo>
                  <a:cubicBezTo>
                    <a:pt x="347186" y="1174909"/>
                    <a:pt x="441484" y="1102519"/>
                    <a:pt x="443389" y="997744"/>
                  </a:cubicBezTo>
                  <a:lnTo>
                    <a:pt x="445294" y="997744"/>
                  </a:lnTo>
                  <a:lnTo>
                    <a:pt x="445294" y="999649"/>
                  </a:ln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10FA6FD-DA88-43B4-8E69-89A2389089D9}"/>
                </a:ext>
              </a:extLst>
            </p:cNvPr>
            <p:cNvSpPr/>
            <p:nvPr/>
          </p:nvSpPr>
          <p:spPr>
            <a:xfrm rot="85884">
              <a:off x="1971431" y="4397783"/>
              <a:ext cx="137273" cy="362167"/>
            </a:xfrm>
            <a:custGeom>
              <a:avLst/>
              <a:gdLst>
                <a:gd name="connsiteX0" fmla="*/ 444341 w 447675"/>
                <a:gd name="connsiteY0" fmla="*/ 999649 h 1181100"/>
                <a:gd name="connsiteX1" fmla="*/ 444341 w 447675"/>
                <a:gd name="connsiteY1" fmla="*/ 999649 h 1181100"/>
                <a:gd name="connsiteX2" fmla="*/ 444341 w 447675"/>
                <a:gd name="connsiteY2" fmla="*/ 999649 h 1181100"/>
                <a:gd name="connsiteX3" fmla="*/ 440531 w 447675"/>
                <a:gd name="connsiteY3" fmla="*/ 7144 h 1181100"/>
                <a:gd name="connsiteX4" fmla="*/ 387191 w 447675"/>
                <a:gd name="connsiteY4" fmla="*/ 7144 h 1181100"/>
                <a:gd name="connsiteX5" fmla="*/ 391001 w 447675"/>
                <a:gd name="connsiteY5" fmla="*/ 881539 h 1181100"/>
                <a:gd name="connsiteX6" fmla="*/ 230029 w 447675"/>
                <a:gd name="connsiteY6" fmla="*/ 820579 h 1181100"/>
                <a:gd name="connsiteX7" fmla="*/ 7144 w 447675"/>
                <a:gd name="connsiteY7" fmla="*/ 1008221 h 1181100"/>
                <a:gd name="connsiteX8" fmla="*/ 230029 w 447675"/>
                <a:gd name="connsiteY8" fmla="*/ 1174909 h 1181100"/>
                <a:gd name="connsiteX9" fmla="*/ 443389 w 447675"/>
                <a:gd name="connsiteY9" fmla="*/ 997744 h 1181100"/>
                <a:gd name="connsiteX10" fmla="*/ 443389 w 447675"/>
                <a:gd name="connsiteY10" fmla="*/ 997744 h 1181100"/>
                <a:gd name="connsiteX11" fmla="*/ 443389 w 447675"/>
                <a:gd name="connsiteY11" fmla="*/ 999649 h 1181100"/>
                <a:gd name="connsiteX12" fmla="*/ 230981 w 447675"/>
                <a:gd name="connsiteY12" fmla="*/ 1119664 h 1181100"/>
                <a:gd name="connsiteX13" fmla="*/ 65246 w 447675"/>
                <a:gd name="connsiteY13" fmla="*/ 1008221 h 1181100"/>
                <a:gd name="connsiteX14" fmla="*/ 230981 w 447675"/>
                <a:gd name="connsiteY14" fmla="*/ 877729 h 1181100"/>
                <a:gd name="connsiteX15" fmla="*/ 387191 w 447675"/>
                <a:gd name="connsiteY15" fmla="*/ 998696 h 1181100"/>
                <a:gd name="connsiteX16" fmla="*/ 230981 w 447675"/>
                <a:gd name="connsiteY16" fmla="*/ 1119664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7675" h="1181100">
                  <a:moveTo>
                    <a:pt x="444341" y="999649"/>
                  </a:moveTo>
                  <a:cubicBezTo>
                    <a:pt x="444341" y="998696"/>
                    <a:pt x="444341" y="998696"/>
                    <a:pt x="444341" y="999649"/>
                  </a:cubicBezTo>
                  <a:cubicBezTo>
                    <a:pt x="444341" y="998696"/>
                    <a:pt x="444341" y="998696"/>
                    <a:pt x="444341" y="999649"/>
                  </a:cubicBezTo>
                  <a:lnTo>
                    <a:pt x="440531" y="7144"/>
                  </a:lnTo>
                  <a:lnTo>
                    <a:pt x="387191" y="7144"/>
                  </a:lnTo>
                  <a:lnTo>
                    <a:pt x="391001" y="881539"/>
                  </a:lnTo>
                  <a:cubicBezTo>
                    <a:pt x="351949" y="844391"/>
                    <a:pt x="294799" y="820579"/>
                    <a:pt x="230029" y="820579"/>
                  </a:cubicBezTo>
                  <a:cubicBezTo>
                    <a:pt x="111918" y="820579"/>
                    <a:pt x="7144" y="910114"/>
                    <a:pt x="7144" y="1008221"/>
                  </a:cubicBezTo>
                  <a:cubicBezTo>
                    <a:pt x="7144" y="1106329"/>
                    <a:pt x="111918" y="1174909"/>
                    <a:pt x="230029" y="1174909"/>
                  </a:cubicBezTo>
                  <a:cubicBezTo>
                    <a:pt x="347186" y="1174909"/>
                    <a:pt x="441484" y="1102519"/>
                    <a:pt x="443389" y="997744"/>
                  </a:cubicBezTo>
                  <a:lnTo>
                    <a:pt x="443389" y="997744"/>
                  </a:lnTo>
                  <a:lnTo>
                    <a:pt x="443389" y="999649"/>
                  </a:lnTo>
                  <a:close/>
                  <a:moveTo>
                    <a:pt x="230981" y="1119664"/>
                  </a:moveTo>
                  <a:cubicBezTo>
                    <a:pt x="145256" y="1119664"/>
                    <a:pt x="65246" y="1074896"/>
                    <a:pt x="65246" y="1008221"/>
                  </a:cubicBezTo>
                  <a:cubicBezTo>
                    <a:pt x="65246" y="941546"/>
                    <a:pt x="145256" y="877729"/>
                    <a:pt x="230981" y="877729"/>
                  </a:cubicBezTo>
                  <a:cubicBezTo>
                    <a:pt x="316706" y="877729"/>
                    <a:pt x="387191" y="932021"/>
                    <a:pt x="387191" y="998696"/>
                  </a:cubicBezTo>
                  <a:cubicBezTo>
                    <a:pt x="387191" y="1065371"/>
                    <a:pt x="316706" y="1119664"/>
                    <a:pt x="230981" y="1119664"/>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A14BE85-FFCF-4C5C-AD90-6C8B7701E7E1}"/>
                </a:ext>
              </a:extLst>
            </p:cNvPr>
            <p:cNvSpPr/>
            <p:nvPr/>
          </p:nvSpPr>
          <p:spPr>
            <a:xfrm rot="19839406">
              <a:off x="5233242" y="5550224"/>
              <a:ext cx="227815" cy="362167"/>
            </a:xfrm>
            <a:custGeom>
              <a:avLst/>
              <a:gdLst>
                <a:gd name="connsiteX0" fmla="*/ 629126 w 742950"/>
                <a:gd name="connsiteY0" fmla="*/ 297656 h 1181100"/>
                <a:gd name="connsiteX1" fmla="*/ 437674 w 742950"/>
                <a:gd name="connsiteY1" fmla="*/ 9049 h 1181100"/>
                <a:gd name="connsiteX2" fmla="*/ 437674 w 742950"/>
                <a:gd name="connsiteY2" fmla="*/ 7144 h 1181100"/>
                <a:gd name="connsiteX3" fmla="*/ 387191 w 742950"/>
                <a:gd name="connsiteY3" fmla="*/ 7144 h 1181100"/>
                <a:gd name="connsiteX4" fmla="*/ 391001 w 742950"/>
                <a:gd name="connsiteY4" fmla="*/ 881539 h 1181100"/>
                <a:gd name="connsiteX5" fmla="*/ 230029 w 742950"/>
                <a:gd name="connsiteY5" fmla="*/ 820579 h 1181100"/>
                <a:gd name="connsiteX6" fmla="*/ 7144 w 742950"/>
                <a:gd name="connsiteY6" fmla="*/ 1008221 h 1181100"/>
                <a:gd name="connsiteX7" fmla="*/ 230029 w 742950"/>
                <a:gd name="connsiteY7" fmla="*/ 1174909 h 1181100"/>
                <a:gd name="connsiteX8" fmla="*/ 443389 w 742950"/>
                <a:gd name="connsiteY8" fmla="*/ 997744 h 1181100"/>
                <a:gd name="connsiteX9" fmla="*/ 446246 w 742950"/>
                <a:gd name="connsiteY9" fmla="*/ 997744 h 1181100"/>
                <a:gd name="connsiteX10" fmla="*/ 446246 w 742950"/>
                <a:gd name="connsiteY10" fmla="*/ 999649 h 1181100"/>
                <a:gd name="connsiteX11" fmla="*/ 446246 w 742950"/>
                <a:gd name="connsiteY11" fmla="*/ 999649 h 1181100"/>
                <a:gd name="connsiteX12" fmla="*/ 446246 w 742950"/>
                <a:gd name="connsiteY12" fmla="*/ 999649 h 1181100"/>
                <a:gd name="connsiteX13" fmla="*/ 441484 w 742950"/>
                <a:gd name="connsiteY13" fmla="*/ 201454 h 1181100"/>
                <a:gd name="connsiteX14" fmla="*/ 604361 w 742950"/>
                <a:gd name="connsiteY14" fmla="*/ 351949 h 1181100"/>
                <a:gd name="connsiteX15" fmla="*/ 643414 w 742950"/>
                <a:gd name="connsiteY15" fmla="*/ 626269 h 1181100"/>
                <a:gd name="connsiteX16" fmla="*/ 629126 w 742950"/>
                <a:gd name="connsiteY16" fmla="*/ 297656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2950" h="1181100">
                  <a:moveTo>
                    <a:pt x="629126" y="297656"/>
                  </a:moveTo>
                  <a:cubicBezTo>
                    <a:pt x="460534" y="185261"/>
                    <a:pt x="437674" y="10001"/>
                    <a:pt x="437674" y="9049"/>
                  </a:cubicBezTo>
                  <a:lnTo>
                    <a:pt x="437674" y="7144"/>
                  </a:lnTo>
                  <a:lnTo>
                    <a:pt x="387191" y="7144"/>
                  </a:lnTo>
                  <a:lnTo>
                    <a:pt x="391001" y="881539"/>
                  </a:lnTo>
                  <a:cubicBezTo>
                    <a:pt x="351949" y="844391"/>
                    <a:pt x="294799" y="820579"/>
                    <a:pt x="230029" y="820579"/>
                  </a:cubicBezTo>
                  <a:cubicBezTo>
                    <a:pt x="111919" y="820579"/>
                    <a:pt x="7144" y="910114"/>
                    <a:pt x="7144" y="1008221"/>
                  </a:cubicBezTo>
                  <a:cubicBezTo>
                    <a:pt x="7144" y="1106329"/>
                    <a:pt x="111919" y="1174909"/>
                    <a:pt x="230029" y="1174909"/>
                  </a:cubicBezTo>
                  <a:cubicBezTo>
                    <a:pt x="347186" y="1174909"/>
                    <a:pt x="441484" y="1102519"/>
                    <a:pt x="443389" y="997744"/>
                  </a:cubicBezTo>
                  <a:lnTo>
                    <a:pt x="446246" y="997744"/>
                  </a:lnTo>
                  <a:lnTo>
                    <a:pt x="446246" y="999649"/>
                  </a:lnTo>
                  <a:cubicBezTo>
                    <a:pt x="446246" y="999649"/>
                    <a:pt x="446246" y="999649"/>
                    <a:pt x="446246" y="999649"/>
                  </a:cubicBezTo>
                  <a:cubicBezTo>
                    <a:pt x="446246" y="999649"/>
                    <a:pt x="446246" y="999649"/>
                    <a:pt x="446246" y="999649"/>
                  </a:cubicBezTo>
                  <a:lnTo>
                    <a:pt x="441484" y="201454"/>
                  </a:lnTo>
                  <a:cubicBezTo>
                    <a:pt x="469106" y="244316"/>
                    <a:pt x="516731" y="286226"/>
                    <a:pt x="604361" y="351949"/>
                  </a:cubicBezTo>
                  <a:cubicBezTo>
                    <a:pt x="777716" y="481489"/>
                    <a:pt x="643414" y="626269"/>
                    <a:pt x="643414" y="626269"/>
                  </a:cubicBezTo>
                  <a:cubicBezTo>
                    <a:pt x="753904" y="571976"/>
                    <a:pt x="791051" y="406241"/>
                    <a:pt x="629126" y="297656"/>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2D95B129-22F3-410E-95C3-CEC81D352383}"/>
                </a:ext>
              </a:extLst>
            </p:cNvPr>
            <p:cNvSpPr/>
            <p:nvPr/>
          </p:nvSpPr>
          <p:spPr>
            <a:xfrm rot="276038">
              <a:off x="3331881" y="4475290"/>
              <a:ext cx="227815" cy="362167"/>
            </a:xfrm>
            <a:custGeom>
              <a:avLst/>
              <a:gdLst>
                <a:gd name="connsiteX0" fmla="*/ 694849 w 742950"/>
                <a:gd name="connsiteY0" fmla="*/ 597694 h 1181100"/>
                <a:gd name="connsiteX1" fmla="*/ 631031 w 742950"/>
                <a:gd name="connsiteY1" fmla="*/ 297656 h 1181100"/>
                <a:gd name="connsiteX2" fmla="*/ 442436 w 742950"/>
                <a:gd name="connsiteY2" fmla="*/ 9049 h 1181100"/>
                <a:gd name="connsiteX3" fmla="*/ 442436 w 742950"/>
                <a:gd name="connsiteY3" fmla="*/ 7144 h 1181100"/>
                <a:gd name="connsiteX4" fmla="*/ 387191 w 742950"/>
                <a:gd name="connsiteY4" fmla="*/ 7144 h 1181100"/>
                <a:gd name="connsiteX5" fmla="*/ 391001 w 742950"/>
                <a:gd name="connsiteY5" fmla="*/ 881539 h 1181100"/>
                <a:gd name="connsiteX6" fmla="*/ 230029 w 742950"/>
                <a:gd name="connsiteY6" fmla="*/ 820579 h 1181100"/>
                <a:gd name="connsiteX7" fmla="*/ 7144 w 742950"/>
                <a:gd name="connsiteY7" fmla="*/ 1008221 h 1181100"/>
                <a:gd name="connsiteX8" fmla="*/ 230029 w 742950"/>
                <a:gd name="connsiteY8" fmla="*/ 1174909 h 1181100"/>
                <a:gd name="connsiteX9" fmla="*/ 443389 w 742950"/>
                <a:gd name="connsiteY9" fmla="*/ 997744 h 1181100"/>
                <a:gd name="connsiteX10" fmla="*/ 442436 w 742950"/>
                <a:gd name="connsiteY10" fmla="*/ 997744 h 1181100"/>
                <a:gd name="connsiteX11" fmla="*/ 442436 w 742950"/>
                <a:gd name="connsiteY11" fmla="*/ 999649 h 1181100"/>
                <a:gd name="connsiteX12" fmla="*/ 442436 w 742950"/>
                <a:gd name="connsiteY12" fmla="*/ 999649 h 1181100"/>
                <a:gd name="connsiteX13" fmla="*/ 442436 w 742950"/>
                <a:gd name="connsiteY13" fmla="*/ 999649 h 1181100"/>
                <a:gd name="connsiteX14" fmla="*/ 442436 w 742950"/>
                <a:gd name="connsiteY14" fmla="*/ 673894 h 1181100"/>
                <a:gd name="connsiteX15" fmla="*/ 604361 w 742950"/>
                <a:gd name="connsiteY15" fmla="*/ 821531 h 1181100"/>
                <a:gd name="connsiteX16" fmla="*/ 644367 w 742950"/>
                <a:gd name="connsiteY16" fmla="*/ 1095851 h 1181100"/>
                <a:gd name="connsiteX17" fmla="*/ 694849 w 742950"/>
                <a:gd name="connsiteY17" fmla="*/ 832961 h 1181100"/>
                <a:gd name="connsiteX18" fmla="*/ 694849 w 742950"/>
                <a:gd name="connsiteY18" fmla="*/ 597694 h 1181100"/>
                <a:gd name="connsiteX19" fmla="*/ 604361 w 742950"/>
                <a:gd name="connsiteY19" fmla="*/ 350996 h 1181100"/>
                <a:gd name="connsiteX20" fmla="*/ 680561 w 742950"/>
                <a:gd name="connsiteY20" fmla="*/ 583406 h 1181100"/>
                <a:gd name="connsiteX21" fmla="*/ 630079 w 742950"/>
                <a:gd name="connsiteY21" fmla="*/ 532924 h 1181100"/>
                <a:gd name="connsiteX22" fmla="*/ 441484 w 742950"/>
                <a:gd name="connsiteY22" fmla="*/ 269081 h 1181100"/>
                <a:gd name="connsiteX23" fmla="*/ 441484 w 742950"/>
                <a:gd name="connsiteY23" fmla="*/ 201454 h 1181100"/>
                <a:gd name="connsiteX24" fmla="*/ 604361 w 742950"/>
                <a:gd name="connsiteY24" fmla="*/ 350996 h 1181100"/>
                <a:gd name="connsiteX25" fmla="*/ 681514 w 742950"/>
                <a:gd name="connsiteY25" fmla="*/ 817721 h 1181100"/>
                <a:gd name="connsiteX26" fmla="*/ 631031 w 742950"/>
                <a:gd name="connsiteY26" fmla="*/ 767239 h 1181100"/>
                <a:gd name="connsiteX27" fmla="*/ 443389 w 742950"/>
                <a:gd name="connsiteY27" fmla="*/ 507206 h 1181100"/>
                <a:gd name="connsiteX28" fmla="*/ 443389 w 742950"/>
                <a:gd name="connsiteY28" fmla="*/ 435769 h 1181100"/>
                <a:gd name="connsiteX29" fmla="*/ 606267 w 742950"/>
                <a:gd name="connsiteY29" fmla="*/ 585311 h 1181100"/>
                <a:gd name="connsiteX30" fmla="*/ 681514 w 742950"/>
                <a:gd name="connsiteY30" fmla="*/ 817721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42950" h="1181100">
                  <a:moveTo>
                    <a:pt x="694849" y="597694"/>
                  </a:moveTo>
                  <a:cubicBezTo>
                    <a:pt x="768192" y="530066"/>
                    <a:pt x="771049" y="391001"/>
                    <a:pt x="631031" y="297656"/>
                  </a:cubicBezTo>
                  <a:cubicBezTo>
                    <a:pt x="463391" y="185261"/>
                    <a:pt x="442436" y="10001"/>
                    <a:pt x="442436" y="9049"/>
                  </a:cubicBezTo>
                  <a:lnTo>
                    <a:pt x="442436" y="7144"/>
                  </a:lnTo>
                  <a:lnTo>
                    <a:pt x="387191" y="7144"/>
                  </a:lnTo>
                  <a:lnTo>
                    <a:pt x="391001" y="881539"/>
                  </a:lnTo>
                  <a:cubicBezTo>
                    <a:pt x="351949" y="844391"/>
                    <a:pt x="294799" y="820579"/>
                    <a:pt x="230029" y="820579"/>
                  </a:cubicBezTo>
                  <a:cubicBezTo>
                    <a:pt x="111919" y="820579"/>
                    <a:pt x="7144" y="910114"/>
                    <a:pt x="7144" y="1008221"/>
                  </a:cubicBezTo>
                  <a:cubicBezTo>
                    <a:pt x="7144" y="1106329"/>
                    <a:pt x="111919" y="1174909"/>
                    <a:pt x="230029" y="1174909"/>
                  </a:cubicBezTo>
                  <a:cubicBezTo>
                    <a:pt x="347186" y="1174909"/>
                    <a:pt x="441484" y="1102519"/>
                    <a:pt x="443389" y="997744"/>
                  </a:cubicBezTo>
                  <a:lnTo>
                    <a:pt x="442436" y="997744"/>
                  </a:lnTo>
                  <a:lnTo>
                    <a:pt x="442436" y="999649"/>
                  </a:lnTo>
                  <a:cubicBezTo>
                    <a:pt x="442436" y="999649"/>
                    <a:pt x="442436" y="999649"/>
                    <a:pt x="442436" y="999649"/>
                  </a:cubicBezTo>
                  <a:cubicBezTo>
                    <a:pt x="442436" y="999649"/>
                    <a:pt x="442436" y="999649"/>
                    <a:pt x="442436" y="999649"/>
                  </a:cubicBezTo>
                  <a:lnTo>
                    <a:pt x="442436" y="673894"/>
                  </a:lnTo>
                  <a:cubicBezTo>
                    <a:pt x="470059" y="716756"/>
                    <a:pt x="518636" y="757714"/>
                    <a:pt x="604361" y="821531"/>
                  </a:cubicBezTo>
                  <a:cubicBezTo>
                    <a:pt x="777717" y="951071"/>
                    <a:pt x="644367" y="1095851"/>
                    <a:pt x="644367" y="1095851"/>
                  </a:cubicBezTo>
                  <a:cubicBezTo>
                    <a:pt x="736759" y="1051084"/>
                    <a:pt x="781526" y="933926"/>
                    <a:pt x="694849" y="832961"/>
                  </a:cubicBezTo>
                  <a:cubicBezTo>
                    <a:pt x="754856" y="777716"/>
                    <a:pt x="767239" y="681514"/>
                    <a:pt x="694849" y="597694"/>
                  </a:cubicBezTo>
                  <a:close/>
                  <a:moveTo>
                    <a:pt x="604361" y="350996"/>
                  </a:moveTo>
                  <a:cubicBezTo>
                    <a:pt x="718661" y="435769"/>
                    <a:pt x="704374" y="532924"/>
                    <a:pt x="680561" y="583406"/>
                  </a:cubicBezTo>
                  <a:cubicBezTo>
                    <a:pt x="666274" y="569119"/>
                    <a:pt x="649129" y="546259"/>
                    <a:pt x="630079" y="532924"/>
                  </a:cubicBezTo>
                  <a:cubicBezTo>
                    <a:pt x="479584" y="431959"/>
                    <a:pt x="446246" y="297656"/>
                    <a:pt x="441484" y="269081"/>
                  </a:cubicBezTo>
                  <a:lnTo>
                    <a:pt x="441484" y="201454"/>
                  </a:lnTo>
                  <a:cubicBezTo>
                    <a:pt x="468154" y="243364"/>
                    <a:pt x="516731" y="285274"/>
                    <a:pt x="604361" y="350996"/>
                  </a:cubicBezTo>
                  <a:close/>
                  <a:moveTo>
                    <a:pt x="681514" y="817721"/>
                  </a:moveTo>
                  <a:cubicBezTo>
                    <a:pt x="667226" y="803434"/>
                    <a:pt x="650081" y="780574"/>
                    <a:pt x="631031" y="767239"/>
                  </a:cubicBezTo>
                  <a:cubicBezTo>
                    <a:pt x="487204" y="671036"/>
                    <a:pt x="450056" y="545306"/>
                    <a:pt x="443389" y="507206"/>
                  </a:cubicBezTo>
                  <a:lnTo>
                    <a:pt x="443389" y="435769"/>
                  </a:lnTo>
                  <a:cubicBezTo>
                    <a:pt x="471011" y="478631"/>
                    <a:pt x="519589" y="519589"/>
                    <a:pt x="606267" y="585311"/>
                  </a:cubicBezTo>
                  <a:cubicBezTo>
                    <a:pt x="718661" y="671036"/>
                    <a:pt x="704374" y="767239"/>
                    <a:pt x="681514" y="817721"/>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85D4AD3-3D55-41BB-8E39-5A74F478342B}"/>
                </a:ext>
              </a:extLst>
            </p:cNvPr>
            <p:cNvSpPr/>
            <p:nvPr/>
          </p:nvSpPr>
          <p:spPr>
            <a:xfrm rot="1113097">
              <a:off x="4015786" y="5355738"/>
              <a:ext cx="227815" cy="362167"/>
            </a:xfrm>
            <a:custGeom>
              <a:avLst/>
              <a:gdLst>
                <a:gd name="connsiteX0" fmla="*/ 631031 w 742950"/>
                <a:gd name="connsiteY0" fmla="*/ 297656 h 1181100"/>
                <a:gd name="connsiteX1" fmla="*/ 442436 w 742950"/>
                <a:gd name="connsiteY1" fmla="*/ 9049 h 1181100"/>
                <a:gd name="connsiteX2" fmla="*/ 442436 w 742950"/>
                <a:gd name="connsiteY2" fmla="*/ 7144 h 1181100"/>
                <a:gd name="connsiteX3" fmla="*/ 387191 w 742950"/>
                <a:gd name="connsiteY3" fmla="*/ 7144 h 1181100"/>
                <a:gd name="connsiteX4" fmla="*/ 391001 w 742950"/>
                <a:gd name="connsiteY4" fmla="*/ 881539 h 1181100"/>
                <a:gd name="connsiteX5" fmla="*/ 230029 w 742950"/>
                <a:gd name="connsiteY5" fmla="*/ 820579 h 1181100"/>
                <a:gd name="connsiteX6" fmla="*/ 7144 w 742950"/>
                <a:gd name="connsiteY6" fmla="*/ 1008221 h 1181100"/>
                <a:gd name="connsiteX7" fmla="*/ 230029 w 742950"/>
                <a:gd name="connsiteY7" fmla="*/ 1174909 h 1181100"/>
                <a:gd name="connsiteX8" fmla="*/ 443389 w 742950"/>
                <a:gd name="connsiteY8" fmla="*/ 997744 h 1181100"/>
                <a:gd name="connsiteX9" fmla="*/ 442436 w 742950"/>
                <a:gd name="connsiteY9" fmla="*/ 997744 h 1181100"/>
                <a:gd name="connsiteX10" fmla="*/ 442436 w 742950"/>
                <a:gd name="connsiteY10" fmla="*/ 999649 h 1181100"/>
                <a:gd name="connsiteX11" fmla="*/ 442436 w 742950"/>
                <a:gd name="connsiteY11" fmla="*/ 999649 h 1181100"/>
                <a:gd name="connsiteX12" fmla="*/ 442436 w 742950"/>
                <a:gd name="connsiteY12" fmla="*/ 999649 h 1181100"/>
                <a:gd name="connsiteX13" fmla="*/ 441484 w 742950"/>
                <a:gd name="connsiteY13" fmla="*/ 437674 h 1181100"/>
                <a:gd name="connsiteX14" fmla="*/ 604361 w 742950"/>
                <a:gd name="connsiteY14" fmla="*/ 587216 h 1181100"/>
                <a:gd name="connsiteX15" fmla="*/ 644366 w 742950"/>
                <a:gd name="connsiteY15" fmla="*/ 861536 h 1181100"/>
                <a:gd name="connsiteX16" fmla="*/ 694849 w 742950"/>
                <a:gd name="connsiteY16" fmla="*/ 598646 h 1181100"/>
                <a:gd name="connsiteX17" fmla="*/ 631031 w 742950"/>
                <a:gd name="connsiteY17" fmla="*/ 297656 h 1181100"/>
                <a:gd name="connsiteX18" fmla="*/ 630079 w 742950"/>
                <a:gd name="connsiteY18" fmla="*/ 531971 h 1181100"/>
                <a:gd name="connsiteX19" fmla="*/ 441484 w 742950"/>
                <a:gd name="connsiteY19" fmla="*/ 268129 h 1181100"/>
                <a:gd name="connsiteX20" fmla="*/ 441484 w 742950"/>
                <a:gd name="connsiteY20" fmla="*/ 200501 h 1181100"/>
                <a:gd name="connsiteX21" fmla="*/ 605314 w 742950"/>
                <a:gd name="connsiteY21" fmla="*/ 350996 h 1181100"/>
                <a:gd name="connsiteX22" fmla="*/ 681514 w 742950"/>
                <a:gd name="connsiteY22" fmla="*/ 583406 h 1181100"/>
                <a:gd name="connsiteX23" fmla="*/ 630079 w 742950"/>
                <a:gd name="connsiteY23" fmla="*/ 531971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42950" h="1181100">
                  <a:moveTo>
                    <a:pt x="631031" y="297656"/>
                  </a:moveTo>
                  <a:cubicBezTo>
                    <a:pt x="463391" y="185261"/>
                    <a:pt x="442436" y="10001"/>
                    <a:pt x="442436" y="9049"/>
                  </a:cubicBezTo>
                  <a:lnTo>
                    <a:pt x="442436" y="7144"/>
                  </a:lnTo>
                  <a:lnTo>
                    <a:pt x="387191" y="7144"/>
                  </a:lnTo>
                  <a:lnTo>
                    <a:pt x="391001" y="881539"/>
                  </a:lnTo>
                  <a:cubicBezTo>
                    <a:pt x="351949" y="844391"/>
                    <a:pt x="294799" y="820579"/>
                    <a:pt x="230029" y="820579"/>
                  </a:cubicBezTo>
                  <a:cubicBezTo>
                    <a:pt x="111919" y="820579"/>
                    <a:pt x="7144" y="910114"/>
                    <a:pt x="7144" y="1008221"/>
                  </a:cubicBezTo>
                  <a:cubicBezTo>
                    <a:pt x="7144" y="1106329"/>
                    <a:pt x="111919" y="1174909"/>
                    <a:pt x="230029" y="1174909"/>
                  </a:cubicBezTo>
                  <a:cubicBezTo>
                    <a:pt x="347186" y="1174909"/>
                    <a:pt x="441484" y="1102519"/>
                    <a:pt x="443389" y="997744"/>
                  </a:cubicBezTo>
                  <a:lnTo>
                    <a:pt x="442436" y="997744"/>
                  </a:lnTo>
                  <a:lnTo>
                    <a:pt x="442436" y="999649"/>
                  </a:lnTo>
                  <a:cubicBezTo>
                    <a:pt x="442436" y="999649"/>
                    <a:pt x="442436" y="999649"/>
                    <a:pt x="442436" y="999649"/>
                  </a:cubicBezTo>
                  <a:cubicBezTo>
                    <a:pt x="442436" y="999649"/>
                    <a:pt x="442436" y="999649"/>
                    <a:pt x="442436" y="999649"/>
                  </a:cubicBezTo>
                  <a:lnTo>
                    <a:pt x="441484" y="437674"/>
                  </a:lnTo>
                  <a:cubicBezTo>
                    <a:pt x="469106" y="480536"/>
                    <a:pt x="517684" y="521494"/>
                    <a:pt x="604361" y="587216"/>
                  </a:cubicBezTo>
                  <a:cubicBezTo>
                    <a:pt x="777716" y="716756"/>
                    <a:pt x="644366" y="861536"/>
                    <a:pt x="644366" y="861536"/>
                  </a:cubicBezTo>
                  <a:cubicBezTo>
                    <a:pt x="736759" y="816769"/>
                    <a:pt x="781526" y="699611"/>
                    <a:pt x="694849" y="598646"/>
                  </a:cubicBezTo>
                  <a:cubicBezTo>
                    <a:pt x="768191" y="530066"/>
                    <a:pt x="771049" y="391001"/>
                    <a:pt x="631031" y="297656"/>
                  </a:cubicBezTo>
                  <a:close/>
                  <a:moveTo>
                    <a:pt x="630079" y="531971"/>
                  </a:moveTo>
                  <a:cubicBezTo>
                    <a:pt x="479584" y="431006"/>
                    <a:pt x="446246" y="296704"/>
                    <a:pt x="441484" y="268129"/>
                  </a:cubicBezTo>
                  <a:lnTo>
                    <a:pt x="441484" y="200501"/>
                  </a:lnTo>
                  <a:cubicBezTo>
                    <a:pt x="469106" y="243364"/>
                    <a:pt x="516731" y="285274"/>
                    <a:pt x="605314" y="350996"/>
                  </a:cubicBezTo>
                  <a:cubicBezTo>
                    <a:pt x="719614" y="435769"/>
                    <a:pt x="705326" y="532924"/>
                    <a:pt x="681514" y="583406"/>
                  </a:cubicBezTo>
                  <a:cubicBezTo>
                    <a:pt x="666274" y="569119"/>
                    <a:pt x="650081" y="545306"/>
                    <a:pt x="630079" y="531971"/>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FD43D9C5-68E7-4272-952F-778ECE4BD123}"/>
                </a:ext>
              </a:extLst>
            </p:cNvPr>
            <p:cNvSpPr/>
            <p:nvPr/>
          </p:nvSpPr>
          <p:spPr>
            <a:xfrm rot="1113097">
              <a:off x="2697538" y="4882209"/>
              <a:ext cx="321277" cy="338802"/>
            </a:xfrm>
            <a:custGeom>
              <a:avLst/>
              <a:gdLst>
                <a:gd name="connsiteX0" fmla="*/ 1046321 w 1047750"/>
                <a:gd name="connsiteY0" fmla="*/ 419576 h 1104900"/>
                <a:gd name="connsiteX1" fmla="*/ 1046321 w 1047750"/>
                <a:gd name="connsiteY1" fmla="*/ 311944 h 1104900"/>
                <a:gd name="connsiteX2" fmla="*/ 759619 w 1047750"/>
                <a:gd name="connsiteY2" fmla="*/ 311944 h 1104900"/>
                <a:gd name="connsiteX3" fmla="*/ 759619 w 1047750"/>
                <a:gd name="connsiteY3" fmla="*/ 7144 h 1104900"/>
                <a:gd name="connsiteX4" fmla="*/ 651986 w 1047750"/>
                <a:gd name="connsiteY4" fmla="*/ 7144 h 1104900"/>
                <a:gd name="connsiteX5" fmla="*/ 651986 w 1047750"/>
                <a:gd name="connsiteY5" fmla="*/ 311944 h 1104900"/>
                <a:gd name="connsiteX6" fmla="*/ 383381 w 1047750"/>
                <a:gd name="connsiteY6" fmla="*/ 311944 h 1104900"/>
                <a:gd name="connsiteX7" fmla="*/ 383381 w 1047750"/>
                <a:gd name="connsiteY7" fmla="*/ 78581 h 1104900"/>
                <a:gd name="connsiteX8" fmla="*/ 275749 w 1047750"/>
                <a:gd name="connsiteY8" fmla="*/ 78581 h 1104900"/>
                <a:gd name="connsiteX9" fmla="*/ 275749 w 1047750"/>
                <a:gd name="connsiteY9" fmla="*/ 310991 h 1104900"/>
                <a:gd name="connsiteX10" fmla="*/ 7144 w 1047750"/>
                <a:gd name="connsiteY10" fmla="*/ 310991 h 1104900"/>
                <a:gd name="connsiteX11" fmla="*/ 7144 w 1047750"/>
                <a:gd name="connsiteY11" fmla="*/ 418624 h 1104900"/>
                <a:gd name="connsiteX12" fmla="*/ 275749 w 1047750"/>
                <a:gd name="connsiteY12" fmla="*/ 418624 h 1104900"/>
                <a:gd name="connsiteX13" fmla="*/ 275749 w 1047750"/>
                <a:gd name="connsiteY13" fmla="*/ 705326 h 1104900"/>
                <a:gd name="connsiteX14" fmla="*/ 7144 w 1047750"/>
                <a:gd name="connsiteY14" fmla="*/ 705326 h 1104900"/>
                <a:gd name="connsiteX15" fmla="*/ 7144 w 1047750"/>
                <a:gd name="connsiteY15" fmla="*/ 812959 h 1104900"/>
                <a:gd name="connsiteX16" fmla="*/ 275749 w 1047750"/>
                <a:gd name="connsiteY16" fmla="*/ 812959 h 1104900"/>
                <a:gd name="connsiteX17" fmla="*/ 275749 w 1047750"/>
                <a:gd name="connsiteY17" fmla="*/ 1099661 h 1104900"/>
                <a:gd name="connsiteX18" fmla="*/ 383381 w 1047750"/>
                <a:gd name="connsiteY18" fmla="*/ 1099661 h 1104900"/>
                <a:gd name="connsiteX19" fmla="*/ 383381 w 1047750"/>
                <a:gd name="connsiteY19" fmla="*/ 812959 h 1104900"/>
                <a:gd name="connsiteX20" fmla="*/ 651986 w 1047750"/>
                <a:gd name="connsiteY20" fmla="*/ 812959 h 1104900"/>
                <a:gd name="connsiteX21" fmla="*/ 651986 w 1047750"/>
                <a:gd name="connsiteY21" fmla="*/ 1028224 h 1104900"/>
                <a:gd name="connsiteX22" fmla="*/ 759619 w 1047750"/>
                <a:gd name="connsiteY22" fmla="*/ 1028224 h 1104900"/>
                <a:gd name="connsiteX23" fmla="*/ 759619 w 1047750"/>
                <a:gd name="connsiteY23" fmla="*/ 812959 h 1104900"/>
                <a:gd name="connsiteX24" fmla="*/ 1046321 w 1047750"/>
                <a:gd name="connsiteY24" fmla="*/ 812959 h 1104900"/>
                <a:gd name="connsiteX25" fmla="*/ 1046321 w 1047750"/>
                <a:gd name="connsiteY25" fmla="*/ 705326 h 1104900"/>
                <a:gd name="connsiteX26" fmla="*/ 759619 w 1047750"/>
                <a:gd name="connsiteY26" fmla="*/ 705326 h 1104900"/>
                <a:gd name="connsiteX27" fmla="*/ 759619 w 1047750"/>
                <a:gd name="connsiteY27" fmla="*/ 419576 h 1104900"/>
                <a:gd name="connsiteX28" fmla="*/ 1046321 w 1047750"/>
                <a:gd name="connsiteY28" fmla="*/ 419576 h 1104900"/>
                <a:gd name="connsiteX29" fmla="*/ 651986 w 1047750"/>
                <a:gd name="connsiteY29" fmla="*/ 705326 h 1104900"/>
                <a:gd name="connsiteX30" fmla="*/ 383381 w 1047750"/>
                <a:gd name="connsiteY30" fmla="*/ 705326 h 1104900"/>
                <a:gd name="connsiteX31" fmla="*/ 383381 w 1047750"/>
                <a:gd name="connsiteY31" fmla="*/ 419576 h 1104900"/>
                <a:gd name="connsiteX32" fmla="*/ 651986 w 1047750"/>
                <a:gd name="connsiteY32" fmla="*/ 419576 h 1104900"/>
                <a:gd name="connsiteX33" fmla="*/ 651986 w 1047750"/>
                <a:gd name="connsiteY33" fmla="*/ 705326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047750" h="1104900">
                  <a:moveTo>
                    <a:pt x="1046321" y="419576"/>
                  </a:moveTo>
                  <a:lnTo>
                    <a:pt x="1046321" y="311944"/>
                  </a:lnTo>
                  <a:lnTo>
                    <a:pt x="759619" y="311944"/>
                  </a:lnTo>
                  <a:lnTo>
                    <a:pt x="759619" y="7144"/>
                  </a:lnTo>
                  <a:lnTo>
                    <a:pt x="651986" y="7144"/>
                  </a:lnTo>
                  <a:lnTo>
                    <a:pt x="651986" y="311944"/>
                  </a:lnTo>
                  <a:lnTo>
                    <a:pt x="383381" y="311944"/>
                  </a:lnTo>
                  <a:lnTo>
                    <a:pt x="383381" y="78581"/>
                  </a:lnTo>
                  <a:lnTo>
                    <a:pt x="275749" y="78581"/>
                  </a:lnTo>
                  <a:lnTo>
                    <a:pt x="275749" y="310991"/>
                  </a:lnTo>
                  <a:lnTo>
                    <a:pt x="7144" y="310991"/>
                  </a:lnTo>
                  <a:lnTo>
                    <a:pt x="7144" y="418624"/>
                  </a:lnTo>
                  <a:lnTo>
                    <a:pt x="275749" y="418624"/>
                  </a:lnTo>
                  <a:lnTo>
                    <a:pt x="275749" y="705326"/>
                  </a:lnTo>
                  <a:lnTo>
                    <a:pt x="7144" y="705326"/>
                  </a:lnTo>
                  <a:lnTo>
                    <a:pt x="7144" y="812959"/>
                  </a:lnTo>
                  <a:lnTo>
                    <a:pt x="275749" y="812959"/>
                  </a:lnTo>
                  <a:lnTo>
                    <a:pt x="275749" y="1099661"/>
                  </a:lnTo>
                  <a:lnTo>
                    <a:pt x="383381" y="1099661"/>
                  </a:lnTo>
                  <a:lnTo>
                    <a:pt x="383381" y="812959"/>
                  </a:lnTo>
                  <a:lnTo>
                    <a:pt x="651986" y="812959"/>
                  </a:lnTo>
                  <a:lnTo>
                    <a:pt x="651986" y="1028224"/>
                  </a:lnTo>
                  <a:lnTo>
                    <a:pt x="759619" y="1028224"/>
                  </a:lnTo>
                  <a:lnTo>
                    <a:pt x="759619" y="812959"/>
                  </a:lnTo>
                  <a:lnTo>
                    <a:pt x="1046321" y="812959"/>
                  </a:lnTo>
                  <a:lnTo>
                    <a:pt x="1046321" y="705326"/>
                  </a:lnTo>
                  <a:lnTo>
                    <a:pt x="759619" y="705326"/>
                  </a:lnTo>
                  <a:lnTo>
                    <a:pt x="759619" y="419576"/>
                  </a:lnTo>
                  <a:lnTo>
                    <a:pt x="1046321" y="419576"/>
                  </a:lnTo>
                  <a:close/>
                  <a:moveTo>
                    <a:pt x="651986" y="705326"/>
                  </a:moveTo>
                  <a:lnTo>
                    <a:pt x="383381" y="705326"/>
                  </a:lnTo>
                  <a:lnTo>
                    <a:pt x="383381" y="419576"/>
                  </a:lnTo>
                  <a:lnTo>
                    <a:pt x="651986" y="419576"/>
                  </a:lnTo>
                  <a:lnTo>
                    <a:pt x="651986" y="705326"/>
                  </a:ln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141ADE6E-6688-4F45-A51F-87C22AB647AC}"/>
                </a:ext>
              </a:extLst>
            </p:cNvPr>
            <p:cNvSpPr/>
            <p:nvPr/>
          </p:nvSpPr>
          <p:spPr>
            <a:xfrm rot="3426473">
              <a:off x="4207480" y="5505926"/>
              <a:ext cx="248260" cy="400137"/>
            </a:xfrm>
            <a:custGeom>
              <a:avLst/>
              <a:gdLst>
                <a:gd name="connsiteX0" fmla="*/ 657701 w 809625"/>
                <a:gd name="connsiteY0" fmla="*/ 150019 h 1304925"/>
                <a:gd name="connsiteX1" fmla="*/ 392906 w 809625"/>
                <a:gd name="connsiteY1" fmla="*/ 322421 h 1304925"/>
                <a:gd name="connsiteX2" fmla="*/ 403384 w 809625"/>
                <a:gd name="connsiteY2" fmla="*/ 260509 h 1304925"/>
                <a:gd name="connsiteX3" fmla="*/ 205264 w 809625"/>
                <a:gd name="connsiteY3" fmla="*/ 62389 h 1304925"/>
                <a:gd name="connsiteX4" fmla="*/ 7144 w 809625"/>
                <a:gd name="connsiteY4" fmla="*/ 260509 h 1304925"/>
                <a:gd name="connsiteX5" fmla="*/ 8096 w 809625"/>
                <a:gd name="connsiteY5" fmla="*/ 282416 h 1304925"/>
                <a:gd name="connsiteX6" fmla="*/ 28099 w 809625"/>
                <a:gd name="connsiteY6" fmla="*/ 369094 h 1304925"/>
                <a:gd name="connsiteX7" fmla="*/ 251936 w 809625"/>
                <a:gd name="connsiteY7" fmla="*/ 466249 h 1304925"/>
                <a:gd name="connsiteX8" fmla="*/ 593884 w 809625"/>
                <a:gd name="connsiteY8" fmla="*/ 334804 h 1304925"/>
                <a:gd name="connsiteX9" fmla="*/ 353854 w 809625"/>
                <a:gd name="connsiteY9" fmla="*/ 1273016 h 1304925"/>
                <a:gd name="connsiteX10" fmla="*/ 457676 w 809625"/>
                <a:gd name="connsiteY10" fmla="*/ 1300639 h 1304925"/>
                <a:gd name="connsiteX11" fmla="*/ 804386 w 809625"/>
                <a:gd name="connsiteY11" fmla="*/ 7144 h 1304925"/>
                <a:gd name="connsiteX12" fmla="*/ 657701 w 809625"/>
                <a:gd name="connsiteY12" fmla="*/ 150019 h 130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09625" h="1304925">
                  <a:moveTo>
                    <a:pt x="657701" y="150019"/>
                  </a:moveTo>
                  <a:cubicBezTo>
                    <a:pt x="656749" y="150971"/>
                    <a:pt x="568167" y="260509"/>
                    <a:pt x="392906" y="322421"/>
                  </a:cubicBezTo>
                  <a:cubicBezTo>
                    <a:pt x="399574" y="302419"/>
                    <a:pt x="403384" y="282416"/>
                    <a:pt x="403384" y="260509"/>
                  </a:cubicBezTo>
                  <a:cubicBezTo>
                    <a:pt x="403384" y="150971"/>
                    <a:pt x="314801" y="62389"/>
                    <a:pt x="205264" y="62389"/>
                  </a:cubicBezTo>
                  <a:cubicBezTo>
                    <a:pt x="95726" y="62389"/>
                    <a:pt x="7144" y="150971"/>
                    <a:pt x="7144" y="260509"/>
                  </a:cubicBezTo>
                  <a:cubicBezTo>
                    <a:pt x="7144" y="268129"/>
                    <a:pt x="8096" y="275749"/>
                    <a:pt x="8096" y="282416"/>
                  </a:cubicBezTo>
                  <a:cubicBezTo>
                    <a:pt x="8096" y="311944"/>
                    <a:pt x="14764" y="342424"/>
                    <a:pt x="28099" y="369094"/>
                  </a:cubicBezTo>
                  <a:cubicBezTo>
                    <a:pt x="46196" y="404336"/>
                    <a:pt x="104299" y="484346"/>
                    <a:pt x="251936" y="466249"/>
                  </a:cubicBezTo>
                  <a:cubicBezTo>
                    <a:pt x="403384" y="447199"/>
                    <a:pt x="507206" y="389096"/>
                    <a:pt x="593884" y="334804"/>
                  </a:cubicBezTo>
                  <a:lnTo>
                    <a:pt x="353854" y="1273016"/>
                  </a:lnTo>
                  <a:lnTo>
                    <a:pt x="457676" y="1300639"/>
                  </a:lnTo>
                  <a:lnTo>
                    <a:pt x="804386" y="7144"/>
                  </a:lnTo>
                  <a:lnTo>
                    <a:pt x="657701" y="150019"/>
                  </a:lnTo>
                  <a:close/>
                </a:path>
              </a:pathLst>
            </a:custGeom>
            <a:grpFill/>
            <a:ln w="9525" cap="flat">
              <a:noFill/>
              <a:prstDash val="solid"/>
              <a:miter/>
            </a:ln>
          </p:spPr>
          <p:txBody>
            <a:bodyPr rtlCol="0" anchor="ctr"/>
            <a:lstStyle/>
            <a:p>
              <a:endParaRPr lang="en-US"/>
            </a:p>
          </p:txBody>
        </p:sp>
        <p:grpSp>
          <p:nvGrpSpPr>
            <p:cNvPr id="74" name="Group 73">
              <a:extLst>
                <a:ext uri="{FF2B5EF4-FFF2-40B4-BE49-F238E27FC236}">
                  <a16:creationId xmlns:a16="http://schemas.microsoft.com/office/drawing/2014/main" id="{74BEDCCD-13E5-42AD-B441-E478B6C603C1}"/>
                </a:ext>
              </a:extLst>
            </p:cNvPr>
            <p:cNvGrpSpPr/>
            <p:nvPr/>
          </p:nvGrpSpPr>
          <p:grpSpPr>
            <a:xfrm rot="16332">
              <a:off x="4009464" y="4702763"/>
              <a:ext cx="380821" cy="355549"/>
              <a:chOff x="3081888" y="3373426"/>
              <a:chExt cx="1571111" cy="1466850"/>
            </a:xfrm>
            <a:grpFill/>
          </p:grpSpPr>
          <p:sp>
            <p:nvSpPr>
              <p:cNvPr id="75" name="Freeform: Shape 74">
                <a:extLst>
                  <a:ext uri="{FF2B5EF4-FFF2-40B4-BE49-F238E27FC236}">
                    <a16:creationId xmlns:a16="http://schemas.microsoft.com/office/drawing/2014/main" id="{8B825E6F-41FB-4A03-9FEF-19ABF19C314B}"/>
                  </a:ext>
                </a:extLst>
              </p:cNvPr>
              <p:cNvSpPr/>
              <p:nvPr/>
            </p:nvSpPr>
            <p:spPr>
              <a:xfrm>
                <a:off x="4376774" y="3684380"/>
                <a:ext cx="276225" cy="276225"/>
              </a:xfrm>
              <a:custGeom>
                <a:avLst/>
                <a:gdLst>
                  <a:gd name="connsiteX0" fmla="*/ 142399 w 276225"/>
                  <a:gd name="connsiteY0" fmla="*/ 277654 h 276225"/>
                  <a:gd name="connsiteX1" fmla="*/ 277654 w 276225"/>
                  <a:gd name="connsiteY1" fmla="*/ 142399 h 276225"/>
                  <a:gd name="connsiteX2" fmla="*/ 142399 w 276225"/>
                  <a:gd name="connsiteY2" fmla="*/ 7144 h 276225"/>
                  <a:gd name="connsiteX3" fmla="*/ 7144 w 276225"/>
                  <a:gd name="connsiteY3" fmla="*/ 142399 h 276225"/>
                  <a:gd name="connsiteX4" fmla="*/ 142399 w 276225"/>
                  <a:gd name="connsiteY4" fmla="*/ 277654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225" h="276225">
                    <a:moveTo>
                      <a:pt x="142399" y="277654"/>
                    </a:moveTo>
                    <a:cubicBezTo>
                      <a:pt x="216694" y="277654"/>
                      <a:pt x="277654" y="217646"/>
                      <a:pt x="277654" y="142399"/>
                    </a:cubicBezTo>
                    <a:cubicBezTo>
                      <a:pt x="277654" y="68104"/>
                      <a:pt x="217646" y="7144"/>
                      <a:pt x="142399" y="7144"/>
                    </a:cubicBezTo>
                    <a:cubicBezTo>
                      <a:pt x="67151" y="7144"/>
                      <a:pt x="7144" y="67151"/>
                      <a:pt x="7144" y="142399"/>
                    </a:cubicBezTo>
                    <a:cubicBezTo>
                      <a:pt x="8096" y="216694"/>
                      <a:pt x="68104" y="277654"/>
                      <a:pt x="142399" y="277654"/>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8761B22-8443-4E88-A2B1-65208BD87FB0}"/>
                  </a:ext>
                </a:extLst>
              </p:cNvPr>
              <p:cNvSpPr/>
              <p:nvPr/>
            </p:nvSpPr>
            <p:spPr>
              <a:xfrm>
                <a:off x="4376774" y="4124435"/>
                <a:ext cx="276225" cy="276225"/>
              </a:xfrm>
              <a:custGeom>
                <a:avLst/>
                <a:gdLst>
                  <a:gd name="connsiteX0" fmla="*/ 142399 w 276225"/>
                  <a:gd name="connsiteY0" fmla="*/ 7144 h 276225"/>
                  <a:gd name="connsiteX1" fmla="*/ 7144 w 276225"/>
                  <a:gd name="connsiteY1" fmla="*/ 142399 h 276225"/>
                  <a:gd name="connsiteX2" fmla="*/ 142399 w 276225"/>
                  <a:gd name="connsiteY2" fmla="*/ 277654 h 276225"/>
                  <a:gd name="connsiteX3" fmla="*/ 277654 w 276225"/>
                  <a:gd name="connsiteY3" fmla="*/ 142399 h 276225"/>
                  <a:gd name="connsiteX4" fmla="*/ 142399 w 276225"/>
                  <a:gd name="connsiteY4" fmla="*/ 7144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225" h="276225">
                    <a:moveTo>
                      <a:pt x="142399" y="7144"/>
                    </a:moveTo>
                    <a:cubicBezTo>
                      <a:pt x="68104" y="7144"/>
                      <a:pt x="7144" y="67151"/>
                      <a:pt x="7144" y="142399"/>
                    </a:cubicBezTo>
                    <a:cubicBezTo>
                      <a:pt x="7144" y="216694"/>
                      <a:pt x="67151" y="277654"/>
                      <a:pt x="142399" y="277654"/>
                    </a:cubicBezTo>
                    <a:cubicBezTo>
                      <a:pt x="217646" y="277654"/>
                      <a:pt x="277654" y="217646"/>
                      <a:pt x="277654" y="142399"/>
                    </a:cubicBezTo>
                    <a:cubicBezTo>
                      <a:pt x="277654" y="68104"/>
                      <a:pt x="217646" y="7144"/>
                      <a:pt x="142399" y="7144"/>
                    </a:cubicBezTo>
                    <a:close/>
                  </a:path>
                </a:pathLst>
              </a:custGeom>
              <a:grpFill/>
              <a:ln w="9525" cap="flat">
                <a:noFill/>
                <a:prstDash val="solid"/>
                <a:miter/>
              </a:ln>
            </p:spPr>
            <p:txBody>
              <a:bodyPr rtlCol="0" anchor="ctr"/>
              <a:lstStyle/>
              <a:p>
                <a:endParaRPr lang="en-US"/>
              </a:p>
            </p:txBody>
          </p:sp>
          <p:pic>
            <p:nvPicPr>
              <p:cNvPr id="77" name="Graphic 76">
                <a:extLst>
                  <a:ext uri="{FF2B5EF4-FFF2-40B4-BE49-F238E27FC236}">
                    <a16:creationId xmlns:a16="http://schemas.microsoft.com/office/drawing/2014/main" id="{CA361EE3-46B3-447C-BC70-981A831353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81888" y="3373426"/>
                <a:ext cx="1247775" cy="1466850"/>
              </a:xfrm>
              <a:prstGeom prst="rect">
                <a:avLst/>
              </a:prstGeom>
            </p:spPr>
          </p:pic>
        </p:grpSp>
        <p:pic>
          <p:nvPicPr>
            <p:cNvPr id="78" name="Graphic 77">
              <a:extLst>
                <a:ext uri="{FF2B5EF4-FFF2-40B4-BE49-F238E27FC236}">
                  <a16:creationId xmlns:a16="http://schemas.microsoft.com/office/drawing/2014/main" id="{EB2A0C4C-332F-43B8-ABC7-1EB92CDB36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0039573">
              <a:off x="2176931" y="5057023"/>
              <a:ext cx="241677" cy="680098"/>
            </a:xfrm>
            <a:prstGeom prst="rect">
              <a:avLst/>
            </a:prstGeom>
          </p:spPr>
        </p:pic>
        <p:sp>
          <p:nvSpPr>
            <p:cNvPr id="79" name="Freeform: Shape 78">
              <a:extLst>
                <a:ext uri="{FF2B5EF4-FFF2-40B4-BE49-F238E27FC236}">
                  <a16:creationId xmlns:a16="http://schemas.microsoft.com/office/drawing/2014/main" id="{C5F58197-A61D-489A-8B88-750213AE7319}"/>
                </a:ext>
              </a:extLst>
            </p:cNvPr>
            <p:cNvSpPr/>
            <p:nvPr/>
          </p:nvSpPr>
          <p:spPr>
            <a:xfrm rot="2702821">
              <a:off x="3677244" y="5909907"/>
              <a:ext cx="140347" cy="358665"/>
            </a:xfrm>
            <a:custGeom>
              <a:avLst/>
              <a:gdLst>
                <a:gd name="connsiteX0" fmla="*/ 6304 w 457699"/>
                <a:gd name="connsiteY0" fmla="*/ 1169508 h 1169675"/>
                <a:gd name="connsiteX1" fmla="*/ 1681 w 457699"/>
                <a:gd name="connsiteY1" fmla="*/ 1164884 h 1169675"/>
                <a:gd name="connsiteX2" fmla="*/ 1681 w 457699"/>
                <a:gd name="connsiteY2" fmla="*/ 1134371 h 1169675"/>
                <a:gd name="connsiteX3" fmla="*/ 1681 w 457699"/>
                <a:gd name="connsiteY3" fmla="*/ 1115416 h 1169675"/>
                <a:gd name="connsiteX4" fmla="*/ 5842 w 457699"/>
                <a:gd name="connsiteY4" fmla="*/ 6304 h 1169675"/>
                <a:gd name="connsiteX5" fmla="*/ 10465 w 457699"/>
                <a:gd name="connsiteY5" fmla="*/ 1681 h 1169675"/>
                <a:gd name="connsiteX6" fmla="*/ 70567 w 457699"/>
                <a:gd name="connsiteY6" fmla="*/ 1681 h 1169675"/>
                <a:gd name="connsiteX7" fmla="*/ 75190 w 457699"/>
                <a:gd name="connsiteY7" fmla="*/ 6304 h 1169675"/>
                <a:gd name="connsiteX8" fmla="*/ 71492 w 457699"/>
                <a:gd name="connsiteY8" fmla="*/ 832012 h 1169675"/>
                <a:gd name="connsiteX9" fmla="*/ 131131 w 457699"/>
                <a:gd name="connsiteY9" fmla="*/ 774222 h 1169675"/>
                <a:gd name="connsiteX10" fmla="*/ 261969 w 457699"/>
                <a:gd name="connsiteY10" fmla="*/ 734924 h 1169675"/>
                <a:gd name="connsiteX11" fmla="*/ 444586 w 457699"/>
                <a:gd name="connsiteY11" fmla="*/ 844957 h 1169675"/>
                <a:gd name="connsiteX12" fmla="*/ 301266 w 457699"/>
                <a:gd name="connsiteY12" fmla="*/ 1140844 h 1169675"/>
                <a:gd name="connsiteX13" fmla="*/ 109402 w 457699"/>
                <a:gd name="connsiteY13" fmla="*/ 1169970 h 1169675"/>
                <a:gd name="connsiteX14" fmla="*/ 109402 w 457699"/>
                <a:gd name="connsiteY14" fmla="*/ 1169970 h 1169675"/>
                <a:gd name="connsiteX15" fmla="*/ 82125 w 457699"/>
                <a:gd name="connsiteY15" fmla="*/ 1169970 h 1169675"/>
                <a:gd name="connsiteX16" fmla="*/ 62708 w 457699"/>
                <a:gd name="connsiteY16" fmla="*/ 1169970 h 1169675"/>
                <a:gd name="connsiteX17" fmla="*/ 37742 w 457699"/>
                <a:gd name="connsiteY17" fmla="*/ 1170895 h 1169675"/>
                <a:gd name="connsiteX18" fmla="*/ 37280 w 457699"/>
                <a:gd name="connsiteY18" fmla="*/ 1170895 h 1169675"/>
                <a:gd name="connsiteX19" fmla="*/ 6304 w 457699"/>
                <a:gd name="connsiteY19" fmla="*/ 1169508 h 1169675"/>
                <a:gd name="connsiteX20" fmla="*/ 101543 w 457699"/>
                <a:gd name="connsiteY20" fmla="*/ 1098772 h 1169675"/>
                <a:gd name="connsiteX21" fmla="*/ 272602 w 457699"/>
                <a:gd name="connsiteY21" fmla="*/ 1074732 h 1169675"/>
                <a:gd name="connsiteX22" fmla="*/ 376625 w 457699"/>
                <a:gd name="connsiteY22" fmla="*/ 872697 h 1169675"/>
                <a:gd name="connsiteX23" fmla="*/ 262431 w 457699"/>
                <a:gd name="connsiteY23" fmla="*/ 808896 h 1169675"/>
                <a:gd name="connsiteX24" fmla="*/ 172740 w 457699"/>
                <a:gd name="connsiteY24" fmla="*/ 835711 h 1169675"/>
                <a:gd name="connsiteX25" fmla="*/ 76115 w 457699"/>
                <a:gd name="connsiteY25" fmla="*/ 1098772 h 1169675"/>
                <a:gd name="connsiteX26" fmla="*/ 81200 w 457699"/>
                <a:gd name="connsiteY26" fmla="*/ 1098772 h 1169675"/>
                <a:gd name="connsiteX27" fmla="*/ 101543 w 457699"/>
                <a:gd name="connsiteY27" fmla="*/ 1098772 h 116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57699" h="1169675">
                  <a:moveTo>
                    <a:pt x="6304" y="1169508"/>
                  </a:moveTo>
                  <a:lnTo>
                    <a:pt x="1681" y="1164884"/>
                  </a:lnTo>
                  <a:lnTo>
                    <a:pt x="1681" y="1134371"/>
                  </a:lnTo>
                  <a:cubicBezTo>
                    <a:pt x="1681" y="1127899"/>
                    <a:pt x="1681" y="1121888"/>
                    <a:pt x="1681" y="1115416"/>
                  </a:cubicBezTo>
                  <a:lnTo>
                    <a:pt x="5842" y="6304"/>
                  </a:lnTo>
                  <a:lnTo>
                    <a:pt x="10465" y="1681"/>
                  </a:lnTo>
                  <a:lnTo>
                    <a:pt x="70567" y="1681"/>
                  </a:lnTo>
                  <a:lnTo>
                    <a:pt x="75190" y="6304"/>
                  </a:lnTo>
                  <a:lnTo>
                    <a:pt x="71492" y="832012"/>
                  </a:lnTo>
                  <a:cubicBezTo>
                    <a:pt x="88135" y="808896"/>
                    <a:pt x="108015" y="789479"/>
                    <a:pt x="131131" y="774222"/>
                  </a:cubicBezTo>
                  <a:cubicBezTo>
                    <a:pt x="169504" y="748332"/>
                    <a:pt x="214812" y="734924"/>
                    <a:pt x="261969" y="734924"/>
                  </a:cubicBezTo>
                  <a:cubicBezTo>
                    <a:pt x="346111" y="734924"/>
                    <a:pt x="418234" y="778383"/>
                    <a:pt x="444586" y="844957"/>
                  </a:cubicBezTo>
                  <a:cubicBezTo>
                    <a:pt x="488044" y="953603"/>
                    <a:pt x="422394" y="1089063"/>
                    <a:pt x="301266" y="1140844"/>
                  </a:cubicBezTo>
                  <a:cubicBezTo>
                    <a:pt x="241164" y="1166734"/>
                    <a:pt x="167192" y="1169970"/>
                    <a:pt x="109402" y="1169970"/>
                  </a:cubicBezTo>
                  <a:cubicBezTo>
                    <a:pt x="109402" y="1169970"/>
                    <a:pt x="109402" y="1169970"/>
                    <a:pt x="109402" y="1169970"/>
                  </a:cubicBezTo>
                  <a:cubicBezTo>
                    <a:pt x="99693" y="1169970"/>
                    <a:pt x="90447" y="1169970"/>
                    <a:pt x="82125" y="1169970"/>
                  </a:cubicBezTo>
                  <a:cubicBezTo>
                    <a:pt x="75190" y="1169970"/>
                    <a:pt x="68718" y="1169970"/>
                    <a:pt x="62708" y="1169970"/>
                  </a:cubicBezTo>
                  <a:cubicBezTo>
                    <a:pt x="46989" y="1169970"/>
                    <a:pt x="37742" y="1170895"/>
                    <a:pt x="37742" y="1170895"/>
                  </a:cubicBezTo>
                  <a:lnTo>
                    <a:pt x="37280" y="1170895"/>
                  </a:lnTo>
                  <a:lnTo>
                    <a:pt x="6304" y="1169508"/>
                  </a:lnTo>
                  <a:close/>
                  <a:moveTo>
                    <a:pt x="101543" y="1098772"/>
                  </a:moveTo>
                  <a:cubicBezTo>
                    <a:pt x="158408" y="1098772"/>
                    <a:pt x="223133" y="1095998"/>
                    <a:pt x="272602" y="1074732"/>
                  </a:cubicBezTo>
                  <a:cubicBezTo>
                    <a:pt x="356745" y="1038670"/>
                    <a:pt x="405289" y="944357"/>
                    <a:pt x="376625" y="872697"/>
                  </a:cubicBezTo>
                  <a:cubicBezTo>
                    <a:pt x="361368" y="833862"/>
                    <a:pt x="316060" y="808896"/>
                    <a:pt x="262431" y="808896"/>
                  </a:cubicBezTo>
                  <a:cubicBezTo>
                    <a:pt x="230068" y="808896"/>
                    <a:pt x="198168" y="818605"/>
                    <a:pt x="172740" y="835711"/>
                  </a:cubicBezTo>
                  <a:cubicBezTo>
                    <a:pt x="109864" y="877320"/>
                    <a:pt x="80276" y="958689"/>
                    <a:pt x="76115" y="1098772"/>
                  </a:cubicBezTo>
                  <a:cubicBezTo>
                    <a:pt x="77964" y="1098772"/>
                    <a:pt x="79351" y="1098772"/>
                    <a:pt x="81200" y="1098772"/>
                  </a:cubicBezTo>
                  <a:lnTo>
                    <a:pt x="101543" y="1098772"/>
                  </a:lnTo>
                  <a:close/>
                </a:path>
              </a:pathLst>
            </a:custGeom>
            <a:grpFill/>
            <a:ln w="4618"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6A8579CA-529F-40E8-90E3-FBC35CB73EF3}"/>
                </a:ext>
              </a:extLst>
            </p:cNvPr>
            <p:cNvSpPr/>
            <p:nvPr/>
          </p:nvSpPr>
          <p:spPr>
            <a:xfrm rot="16332">
              <a:off x="2798377" y="4301550"/>
              <a:ext cx="299914" cy="333478"/>
            </a:xfrm>
            <a:custGeom>
              <a:avLst/>
              <a:gdLst>
                <a:gd name="connsiteX0" fmla="*/ 788092 w 1280633"/>
                <a:gd name="connsiteY0" fmla="*/ 202791 h 1423953"/>
                <a:gd name="connsiteX1" fmla="*/ 1033123 w 1280633"/>
                <a:gd name="connsiteY1" fmla="*/ 1681 h 1423953"/>
                <a:gd name="connsiteX2" fmla="*/ 1283239 w 1280633"/>
                <a:gd name="connsiteY2" fmla="*/ 201404 h 1423953"/>
                <a:gd name="connsiteX3" fmla="*/ 1033123 w 1280633"/>
                <a:gd name="connsiteY3" fmla="*/ 410374 h 1423953"/>
                <a:gd name="connsiteX4" fmla="*/ 856515 w 1280633"/>
                <a:gd name="connsiteY4" fmla="*/ 347498 h 1423953"/>
                <a:gd name="connsiteX5" fmla="*/ 860676 w 1280633"/>
                <a:gd name="connsiteY5" fmla="*/ 1176443 h 1423953"/>
                <a:gd name="connsiteX6" fmla="*/ 862063 w 1280633"/>
                <a:gd name="connsiteY6" fmla="*/ 1306817 h 1423953"/>
                <a:gd name="connsiteX7" fmla="*/ 857902 w 1280633"/>
                <a:gd name="connsiteY7" fmla="*/ 1311441 h 1423953"/>
                <a:gd name="connsiteX8" fmla="*/ 12777 w 1280633"/>
                <a:gd name="connsiteY8" fmla="*/ 1425634 h 1423953"/>
                <a:gd name="connsiteX9" fmla="*/ 7691 w 1280633"/>
                <a:gd name="connsiteY9" fmla="*/ 1421011 h 1423953"/>
                <a:gd name="connsiteX10" fmla="*/ 7691 w 1280633"/>
                <a:gd name="connsiteY10" fmla="*/ 1401593 h 1423953"/>
                <a:gd name="connsiteX11" fmla="*/ 7691 w 1280633"/>
                <a:gd name="connsiteY11" fmla="*/ 1401593 h 1423953"/>
                <a:gd name="connsiteX12" fmla="*/ 1681 w 1280633"/>
                <a:gd name="connsiteY12" fmla="*/ 303115 h 1423953"/>
                <a:gd name="connsiteX13" fmla="*/ 249024 w 1280633"/>
                <a:gd name="connsiteY13" fmla="*/ 98306 h 1423953"/>
                <a:gd name="connsiteX14" fmla="*/ 499140 w 1280633"/>
                <a:gd name="connsiteY14" fmla="*/ 297105 h 1423953"/>
                <a:gd name="connsiteX15" fmla="*/ 249024 w 1280633"/>
                <a:gd name="connsiteY15" fmla="*/ 506999 h 1423953"/>
                <a:gd name="connsiteX16" fmla="*/ 72416 w 1280633"/>
                <a:gd name="connsiteY16" fmla="*/ 444124 h 1423953"/>
                <a:gd name="connsiteX17" fmla="*/ 76115 w 1280633"/>
                <a:gd name="connsiteY17" fmla="*/ 1280465 h 1423953"/>
                <a:gd name="connsiteX18" fmla="*/ 790866 w 1280633"/>
                <a:gd name="connsiteY18" fmla="*/ 1178292 h 1423953"/>
                <a:gd name="connsiteX19" fmla="*/ 786705 w 1280633"/>
                <a:gd name="connsiteY19" fmla="*/ 207414 h 1423953"/>
                <a:gd name="connsiteX20" fmla="*/ 788092 w 1280633"/>
                <a:gd name="connsiteY20" fmla="*/ 202791 h 142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80633" h="1423953">
                  <a:moveTo>
                    <a:pt x="788092" y="202791"/>
                  </a:moveTo>
                  <a:cubicBezTo>
                    <a:pt x="791790" y="91834"/>
                    <a:pt x="901361" y="1681"/>
                    <a:pt x="1033123" y="1681"/>
                  </a:cubicBezTo>
                  <a:cubicBezTo>
                    <a:pt x="1168583" y="1681"/>
                    <a:pt x="1283239" y="88598"/>
                    <a:pt x="1283239" y="201404"/>
                  </a:cubicBezTo>
                  <a:cubicBezTo>
                    <a:pt x="1283239" y="314211"/>
                    <a:pt x="1168583" y="410374"/>
                    <a:pt x="1033123" y="410374"/>
                  </a:cubicBezTo>
                  <a:cubicBezTo>
                    <a:pt x="966548" y="410374"/>
                    <a:pt x="902748" y="387720"/>
                    <a:pt x="856515" y="347498"/>
                  </a:cubicBezTo>
                  <a:lnTo>
                    <a:pt x="860676" y="1176443"/>
                  </a:lnTo>
                  <a:lnTo>
                    <a:pt x="862063" y="1306817"/>
                  </a:lnTo>
                  <a:lnTo>
                    <a:pt x="857902" y="1311441"/>
                  </a:lnTo>
                  <a:lnTo>
                    <a:pt x="12777" y="1425634"/>
                  </a:lnTo>
                  <a:lnTo>
                    <a:pt x="7691" y="1421011"/>
                  </a:lnTo>
                  <a:lnTo>
                    <a:pt x="7691" y="1401593"/>
                  </a:lnTo>
                  <a:lnTo>
                    <a:pt x="7691" y="1401593"/>
                  </a:lnTo>
                  <a:lnTo>
                    <a:pt x="1681" y="303115"/>
                  </a:lnTo>
                  <a:cubicBezTo>
                    <a:pt x="5380" y="192158"/>
                    <a:pt x="116799" y="98306"/>
                    <a:pt x="249024" y="98306"/>
                  </a:cubicBezTo>
                  <a:cubicBezTo>
                    <a:pt x="384484" y="98306"/>
                    <a:pt x="499140" y="184761"/>
                    <a:pt x="499140" y="297105"/>
                  </a:cubicBezTo>
                  <a:cubicBezTo>
                    <a:pt x="499140" y="410374"/>
                    <a:pt x="384484" y="506999"/>
                    <a:pt x="249024" y="506999"/>
                  </a:cubicBezTo>
                  <a:cubicBezTo>
                    <a:pt x="182449" y="506999"/>
                    <a:pt x="118649" y="484346"/>
                    <a:pt x="72416" y="444124"/>
                  </a:cubicBezTo>
                  <a:lnTo>
                    <a:pt x="76115" y="1280465"/>
                  </a:lnTo>
                  <a:lnTo>
                    <a:pt x="790866" y="1178292"/>
                  </a:lnTo>
                  <a:lnTo>
                    <a:pt x="786705" y="207414"/>
                  </a:lnTo>
                  <a:lnTo>
                    <a:pt x="788092" y="202791"/>
                  </a:lnTo>
                  <a:close/>
                </a:path>
              </a:pathLst>
            </a:custGeom>
            <a:grpFill/>
            <a:ln w="4618"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97470C80-A8BF-4052-893D-7C3EAF803221}"/>
                </a:ext>
              </a:extLst>
            </p:cNvPr>
            <p:cNvSpPr/>
            <p:nvPr/>
          </p:nvSpPr>
          <p:spPr>
            <a:xfrm rot="11739318">
              <a:off x="3297125" y="5067662"/>
              <a:ext cx="261114" cy="289291"/>
            </a:xfrm>
            <a:custGeom>
              <a:avLst/>
              <a:gdLst>
                <a:gd name="connsiteX0" fmla="*/ 1033123 w 1285256"/>
                <a:gd name="connsiteY0" fmla="*/ 1681 h 1423953"/>
                <a:gd name="connsiteX1" fmla="*/ 788092 w 1285256"/>
                <a:gd name="connsiteY1" fmla="*/ 202791 h 1423953"/>
                <a:gd name="connsiteX2" fmla="*/ 786705 w 1285256"/>
                <a:gd name="connsiteY2" fmla="*/ 207877 h 1423953"/>
                <a:gd name="connsiteX3" fmla="*/ 790403 w 1285256"/>
                <a:gd name="connsiteY3" fmla="*/ 1067334 h 1423953"/>
                <a:gd name="connsiteX4" fmla="*/ 75653 w 1285256"/>
                <a:gd name="connsiteY4" fmla="*/ 1170432 h 1423953"/>
                <a:gd name="connsiteX5" fmla="*/ 72416 w 1285256"/>
                <a:gd name="connsiteY5" fmla="*/ 444124 h 1423953"/>
                <a:gd name="connsiteX6" fmla="*/ 249024 w 1285256"/>
                <a:gd name="connsiteY6" fmla="*/ 506999 h 1423953"/>
                <a:gd name="connsiteX7" fmla="*/ 499140 w 1285256"/>
                <a:gd name="connsiteY7" fmla="*/ 297105 h 1423953"/>
                <a:gd name="connsiteX8" fmla="*/ 249024 w 1285256"/>
                <a:gd name="connsiteY8" fmla="*/ 98306 h 1423953"/>
                <a:gd name="connsiteX9" fmla="*/ 1681 w 1285256"/>
                <a:gd name="connsiteY9" fmla="*/ 303115 h 1423953"/>
                <a:gd name="connsiteX10" fmla="*/ 7691 w 1285256"/>
                <a:gd name="connsiteY10" fmla="*/ 1402056 h 1423953"/>
                <a:gd name="connsiteX11" fmla="*/ 7691 w 1285256"/>
                <a:gd name="connsiteY11" fmla="*/ 1402056 h 1423953"/>
                <a:gd name="connsiteX12" fmla="*/ 7691 w 1285256"/>
                <a:gd name="connsiteY12" fmla="*/ 1421473 h 1423953"/>
                <a:gd name="connsiteX13" fmla="*/ 12777 w 1285256"/>
                <a:gd name="connsiteY13" fmla="*/ 1426097 h 1423953"/>
                <a:gd name="connsiteX14" fmla="*/ 857902 w 1285256"/>
                <a:gd name="connsiteY14" fmla="*/ 1311903 h 1423953"/>
                <a:gd name="connsiteX15" fmla="*/ 862063 w 1285256"/>
                <a:gd name="connsiteY15" fmla="*/ 1307280 h 1423953"/>
                <a:gd name="connsiteX16" fmla="*/ 860676 w 1285256"/>
                <a:gd name="connsiteY16" fmla="*/ 1176905 h 1423953"/>
                <a:gd name="connsiteX17" fmla="*/ 856978 w 1285256"/>
                <a:gd name="connsiteY17" fmla="*/ 347960 h 1423953"/>
                <a:gd name="connsiteX18" fmla="*/ 1033585 w 1285256"/>
                <a:gd name="connsiteY18" fmla="*/ 410836 h 1423953"/>
                <a:gd name="connsiteX19" fmla="*/ 1283701 w 1285256"/>
                <a:gd name="connsiteY19" fmla="*/ 201867 h 1423953"/>
                <a:gd name="connsiteX20" fmla="*/ 1033123 w 1285256"/>
                <a:gd name="connsiteY20" fmla="*/ 1681 h 1423953"/>
                <a:gd name="connsiteX21" fmla="*/ 76115 w 1285256"/>
                <a:gd name="connsiteY21" fmla="*/ 1280927 h 1423953"/>
                <a:gd name="connsiteX22" fmla="*/ 76115 w 1285256"/>
                <a:gd name="connsiteY22" fmla="*/ 1231459 h 1423953"/>
                <a:gd name="connsiteX23" fmla="*/ 790866 w 1285256"/>
                <a:gd name="connsiteY23" fmla="*/ 1128361 h 1423953"/>
                <a:gd name="connsiteX24" fmla="*/ 790866 w 1285256"/>
                <a:gd name="connsiteY24" fmla="*/ 1178754 h 1423953"/>
                <a:gd name="connsiteX25" fmla="*/ 76115 w 1285256"/>
                <a:gd name="connsiteY25" fmla="*/ 1280927 h 142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85256" h="1423953">
                  <a:moveTo>
                    <a:pt x="1033123" y="1681"/>
                  </a:moveTo>
                  <a:cubicBezTo>
                    <a:pt x="901361" y="1681"/>
                    <a:pt x="791790" y="91834"/>
                    <a:pt x="788092" y="202791"/>
                  </a:cubicBezTo>
                  <a:lnTo>
                    <a:pt x="786705" y="207877"/>
                  </a:lnTo>
                  <a:lnTo>
                    <a:pt x="790403" y="1067334"/>
                  </a:lnTo>
                  <a:lnTo>
                    <a:pt x="75653" y="1170432"/>
                  </a:lnTo>
                  <a:lnTo>
                    <a:pt x="72416" y="444124"/>
                  </a:lnTo>
                  <a:cubicBezTo>
                    <a:pt x="118649" y="483883"/>
                    <a:pt x="182449" y="506999"/>
                    <a:pt x="249024" y="506999"/>
                  </a:cubicBezTo>
                  <a:cubicBezTo>
                    <a:pt x="384484" y="506999"/>
                    <a:pt x="499140" y="410374"/>
                    <a:pt x="499140" y="297105"/>
                  </a:cubicBezTo>
                  <a:cubicBezTo>
                    <a:pt x="499140" y="184761"/>
                    <a:pt x="384484" y="98306"/>
                    <a:pt x="249024" y="98306"/>
                  </a:cubicBezTo>
                  <a:cubicBezTo>
                    <a:pt x="117262" y="98306"/>
                    <a:pt x="5380" y="191696"/>
                    <a:pt x="1681" y="303115"/>
                  </a:cubicBezTo>
                  <a:lnTo>
                    <a:pt x="7691" y="1402056"/>
                  </a:lnTo>
                  <a:lnTo>
                    <a:pt x="7691" y="1402056"/>
                  </a:lnTo>
                  <a:lnTo>
                    <a:pt x="7691" y="1421473"/>
                  </a:lnTo>
                  <a:lnTo>
                    <a:pt x="12777" y="1426097"/>
                  </a:lnTo>
                  <a:lnTo>
                    <a:pt x="857902" y="1311903"/>
                  </a:lnTo>
                  <a:lnTo>
                    <a:pt x="862063" y="1307280"/>
                  </a:lnTo>
                  <a:lnTo>
                    <a:pt x="860676" y="1176905"/>
                  </a:lnTo>
                  <a:lnTo>
                    <a:pt x="856978" y="347960"/>
                  </a:lnTo>
                  <a:cubicBezTo>
                    <a:pt x="903210" y="387720"/>
                    <a:pt x="966548" y="410836"/>
                    <a:pt x="1033585" y="410836"/>
                  </a:cubicBezTo>
                  <a:cubicBezTo>
                    <a:pt x="1169045" y="410836"/>
                    <a:pt x="1283701" y="314673"/>
                    <a:pt x="1283701" y="201867"/>
                  </a:cubicBezTo>
                  <a:cubicBezTo>
                    <a:pt x="1283239" y="88598"/>
                    <a:pt x="1168583" y="1681"/>
                    <a:pt x="1033123" y="1681"/>
                  </a:cubicBezTo>
                  <a:close/>
                  <a:moveTo>
                    <a:pt x="76115" y="1280927"/>
                  </a:moveTo>
                  <a:lnTo>
                    <a:pt x="76115" y="1231459"/>
                  </a:lnTo>
                  <a:lnTo>
                    <a:pt x="790866" y="1128361"/>
                  </a:lnTo>
                  <a:lnTo>
                    <a:pt x="790866" y="1178754"/>
                  </a:lnTo>
                  <a:lnTo>
                    <a:pt x="76115" y="1280927"/>
                  </a:lnTo>
                  <a:close/>
                </a:path>
              </a:pathLst>
            </a:custGeom>
            <a:grpFill/>
            <a:ln w="4618"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AF39BD48-3584-4AF9-83CB-2A8A3F581471}"/>
                </a:ext>
              </a:extLst>
            </p:cNvPr>
            <p:cNvSpPr/>
            <p:nvPr/>
          </p:nvSpPr>
          <p:spPr>
            <a:xfrm rot="18157409">
              <a:off x="337169" y="919187"/>
              <a:ext cx="105436" cy="278170"/>
            </a:xfrm>
            <a:custGeom>
              <a:avLst/>
              <a:gdLst>
                <a:gd name="connsiteX0" fmla="*/ 445294 w 447675"/>
                <a:gd name="connsiteY0" fmla="*/ 999649 h 1181100"/>
                <a:gd name="connsiteX1" fmla="*/ 445294 w 447675"/>
                <a:gd name="connsiteY1" fmla="*/ 999649 h 1181100"/>
                <a:gd name="connsiteX2" fmla="*/ 445294 w 447675"/>
                <a:gd name="connsiteY2" fmla="*/ 999649 h 1181100"/>
                <a:gd name="connsiteX3" fmla="*/ 439579 w 447675"/>
                <a:gd name="connsiteY3" fmla="*/ 7144 h 1181100"/>
                <a:gd name="connsiteX4" fmla="*/ 386239 w 447675"/>
                <a:gd name="connsiteY4" fmla="*/ 7144 h 1181100"/>
                <a:gd name="connsiteX5" fmla="*/ 390049 w 447675"/>
                <a:gd name="connsiteY5" fmla="*/ 881539 h 1181100"/>
                <a:gd name="connsiteX6" fmla="*/ 229076 w 447675"/>
                <a:gd name="connsiteY6" fmla="*/ 820579 h 1181100"/>
                <a:gd name="connsiteX7" fmla="*/ 7144 w 447675"/>
                <a:gd name="connsiteY7" fmla="*/ 1008221 h 1181100"/>
                <a:gd name="connsiteX8" fmla="*/ 230029 w 447675"/>
                <a:gd name="connsiteY8" fmla="*/ 1174909 h 1181100"/>
                <a:gd name="connsiteX9" fmla="*/ 443389 w 447675"/>
                <a:gd name="connsiteY9" fmla="*/ 997744 h 1181100"/>
                <a:gd name="connsiteX10" fmla="*/ 445294 w 447675"/>
                <a:gd name="connsiteY10" fmla="*/ 997744 h 1181100"/>
                <a:gd name="connsiteX11" fmla="*/ 445294 w 447675"/>
                <a:gd name="connsiteY11" fmla="*/ 999649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7675" h="1181100">
                  <a:moveTo>
                    <a:pt x="445294" y="999649"/>
                  </a:moveTo>
                  <a:cubicBezTo>
                    <a:pt x="445294" y="998696"/>
                    <a:pt x="445294" y="998696"/>
                    <a:pt x="445294" y="999649"/>
                  </a:cubicBezTo>
                  <a:cubicBezTo>
                    <a:pt x="445294" y="998696"/>
                    <a:pt x="445294" y="998696"/>
                    <a:pt x="445294" y="999649"/>
                  </a:cubicBezTo>
                  <a:lnTo>
                    <a:pt x="439579" y="7144"/>
                  </a:lnTo>
                  <a:lnTo>
                    <a:pt x="386239" y="7144"/>
                  </a:lnTo>
                  <a:lnTo>
                    <a:pt x="390049" y="881539"/>
                  </a:lnTo>
                  <a:cubicBezTo>
                    <a:pt x="350996" y="844391"/>
                    <a:pt x="293846" y="820579"/>
                    <a:pt x="229076" y="820579"/>
                  </a:cubicBezTo>
                  <a:cubicBezTo>
                    <a:pt x="111919" y="821531"/>
                    <a:pt x="7144" y="910114"/>
                    <a:pt x="7144" y="1008221"/>
                  </a:cubicBezTo>
                  <a:cubicBezTo>
                    <a:pt x="7144" y="1106329"/>
                    <a:pt x="111919" y="1174909"/>
                    <a:pt x="230029" y="1174909"/>
                  </a:cubicBezTo>
                  <a:cubicBezTo>
                    <a:pt x="347186" y="1174909"/>
                    <a:pt x="441484" y="1102519"/>
                    <a:pt x="443389" y="997744"/>
                  </a:cubicBezTo>
                  <a:lnTo>
                    <a:pt x="445294" y="997744"/>
                  </a:lnTo>
                  <a:lnTo>
                    <a:pt x="445294" y="999649"/>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FEFDACC7-5709-4914-AB83-609AF14467BF}"/>
                </a:ext>
              </a:extLst>
            </p:cNvPr>
            <p:cNvSpPr/>
            <p:nvPr/>
          </p:nvSpPr>
          <p:spPr>
            <a:xfrm rot="18098287">
              <a:off x="28556" y="1067197"/>
              <a:ext cx="105436" cy="278170"/>
            </a:xfrm>
            <a:custGeom>
              <a:avLst/>
              <a:gdLst>
                <a:gd name="connsiteX0" fmla="*/ 444341 w 447675"/>
                <a:gd name="connsiteY0" fmla="*/ 999649 h 1181100"/>
                <a:gd name="connsiteX1" fmla="*/ 444341 w 447675"/>
                <a:gd name="connsiteY1" fmla="*/ 999649 h 1181100"/>
                <a:gd name="connsiteX2" fmla="*/ 444341 w 447675"/>
                <a:gd name="connsiteY2" fmla="*/ 999649 h 1181100"/>
                <a:gd name="connsiteX3" fmla="*/ 440531 w 447675"/>
                <a:gd name="connsiteY3" fmla="*/ 7144 h 1181100"/>
                <a:gd name="connsiteX4" fmla="*/ 387191 w 447675"/>
                <a:gd name="connsiteY4" fmla="*/ 7144 h 1181100"/>
                <a:gd name="connsiteX5" fmla="*/ 391001 w 447675"/>
                <a:gd name="connsiteY5" fmla="*/ 881539 h 1181100"/>
                <a:gd name="connsiteX6" fmla="*/ 230029 w 447675"/>
                <a:gd name="connsiteY6" fmla="*/ 820579 h 1181100"/>
                <a:gd name="connsiteX7" fmla="*/ 7144 w 447675"/>
                <a:gd name="connsiteY7" fmla="*/ 1008221 h 1181100"/>
                <a:gd name="connsiteX8" fmla="*/ 230029 w 447675"/>
                <a:gd name="connsiteY8" fmla="*/ 1174909 h 1181100"/>
                <a:gd name="connsiteX9" fmla="*/ 443389 w 447675"/>
                <a:gd name="connsiteY9" fmla="*/ 997744 h 1181100"/>
                <a:gd name="connsiteX10" fmla="*/ 443389 w 447675"/>
                <a:gd name="connsiteY10" fmla="*/ 997744 h 1181100"/>
                <a:gd name="connsiteX11" fmla="*/ 443389 w 447675"/>
                <a:gd name="connsiteY11" fmla="*/ 999649 h 1181100"/>
                <a:gd name="connsiteX12" fmla="*/ 230981 w 447675"/>
                <a:gd name="connsiteY12" fmla="*/ 1119664 h 1181100"/>
                <a:gd name="connsiteX13" fmla="*/ 65246 w 447675"/>
                <a:gd name="connsiteY13" fmla="*/ 1008221 h 1181100"/>
                <a:gd name="connsiteX14" fmla="*/ 230981 w 447675"/>
                <a:gd name="connsiteY14" fmla="*/ 877729 h 1181100"/>
                <a:gd name="connsiteX15" fmla="*/ 387191 w 447675"/>
                <a:gd name="connsiteY15" fmla="*/ 998696 h 1181100"/>
                <a:gd name="connsiteX16" fmla="*/ 230981 w 447675"/>
                <a:gd name="connsiteY16" fmla="*/ 1119664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7675" h="1181100">
                  <a:moveTo>
                    <a:pt x="444341" y="999649"/>
                  </a:moveTo>
                  <a:cubicBezTo>
                    <a:pt x="444341" y="998696"/>
                    <a:pt x="444341" y="998696"/>
                    <a:pt x="444341" y="999649"/>
                  </a:cubicBezTo>
                  <a:cubicBezTo>
                    <a:pt x="444341" y="998696"/>
                    <a:pt x="444341" y="998696"/>
                    <a:pt x="444341" y="999649"/>
                  </a:cubicBezTo>
                  <a:lnTo>
                    <a:pt x="440531" y="7144"/>
                  </a:lnTo>
                  <a:lnTo>
                    <a:pt x="387191" y="7144"/>
                  </a:lnTo>
                  <a:lnTo>
                    <a:pt x="391001" y="881539"/>
                  </a:lnTo>
                  <a:cubicBezTo>
                    <a:pt x="351949" y="844391"/>
                    <a:pt x="294799" y="820579"/>
                    <a:pt x="230029" y="820579"/>
                  </a:cubicBezTo>
                  <a:cubicBezTo>
                    <a:pt x="111918" y="820579"/>
                    <a:pt x="7144" y="910114"/>
                    <a:pt x="7144" y="1008221"/>
                  </a:cubicBezTo>
                  <a:cubicBezTo>
                    <a:pt x="7144" y="1106329"/>
                    <a:pt x="111918" y="1174909"/>
                    <a:pt x="230029" y="1174909"/>
                  </a:cubicBezTo>
                  <a:cubicBezTo>
                    <a:pt x="347186" y="1174909"/>
                    <a:pt x="441484" y="1102519"/>
                    <a:pt x="443389" y="997744"/>
                  </a:cubicBezTo>
                  <a:lnTo>
                    <a:pt x="443389" y="997744"/>
                  </a:lnTo>
                  <a:lnTo>
                    <a:pt x="443389" y="999649"/>
                  </a:lnTo>
                  <a:close/>
                  <a:moveTo>
                    <a:pt x="230981" y="1119664"/>
                  </a:moveTo>
                  <a:cubicBezTo>
                    <a:pt x="145256" y="1119664"/>
                    <a:pt x="65246" y="1074896"/>
                    <a:pt x="65246" y="1008221"/>
                  </a:cubicBezTo>
                  <a:cubicBezTo>
                    <a:pt x="65246" y="941546"/>
                    <a:pt x="145256" y="877729"/>
                    <a:pt x="230981" y="877729"/>
                  </a:cubicBezTo>
                  <a:cubicBezTo>
                    <a:pt x="316706" y="877729"/>
                    <a:pt x="387191" y="932021"/>
                    <a:pt x="387191" y="998696"/>
                  </a:cubicBezTo>
                  <a:cubicBezTo>
                    <a:pt x="387191" y="1065371"/>
                    <a:pt x="316706" y="1119664"/>
                    <a:pt x="230981" y="1119664"/>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B69C5F6E-2521-4193-9A07-099824CCCE60}"/>
                </a:ext>
              </a:extLst>
            </p:cNvPr>
            <p:cNvSpPr/>
            <p:nvPr/>
          </p:nvSpPr>
          <p:spPr>
            <a:xfrm rot="20700000">
              <a:off x="1361463" y="505222"/>
              <a:ext cx="174978" cy="278170"/>
            </a:xfrm>
            <a:custGeom>
              <a:avLst/>
              <a:gdLst>
                <a:gd name="connsiteX0" fmla="*/ 629126 w 742950"/>
                <a:gd name="connsiteY0" fmla="*/ 297656 h 1181100"/>
                <a:gd name="connsiteX1" fmla="*/ 437674 w 742950"/>
                <a:gd name="connsiteY1" fmla="*/ 9049 h 1181100"/>
                <a:gd name="connsiteX2" fmla="*/ 437674 w 742950"/>
                <a:gd name="connsiteY2" fmla="*/ 7144 h 1181100"/>
                <a:gd name="connsiteX3" fmla="*/ 387191 w 742950"/>
                <a:gd name="connsiteY3" fmla="*/ 7144 h 1181100"/>
                <a:gd name="connsiteX4" fmla="*/ 391001 w 742950"/>
                <a:gd name="connsiteY4" fmla="*/ 881539 h 1181100"/>
                <a:gd name="connsiteX5" fmla="*/ 230029 w 742950"/>
                <a:gd name="connsiteY5" fmla="*/ 820579 h 1181100"/>
                <a:gd name="connsiteX6" fmla="*/ 7144 w 742950"/>
                <a:gd name="connsiteY6" fmla="*/ 1008221 h 1181100"/>
                <a:gd name="connsiteX7" fmla="*/ 230029 w 742950"/>
                <a:gd name="connsiteY7" fmla="*/ 1174909 h 1181100"/>
                <a:gd name="connsiteX8" fmla="*/ 443389 w 742950"/>
                <a:gd name="connsiteY8" fmla="*/ 997744 h 1181100"/>
                <a:gd name="connsiteX9" fmla="*/ 446246 w 742950"/>
                <a:gd name="connsiteY9" fmla="*/ 997744 h 1181100"/>
                <a:gd name="connsiteX10" fmla="*/ 446246 w 742950"/>
                <a:gd name="connsiteY10" fmla="*/ 999649 h 1181100"/>
                <a:gd name="connsiteX11" fmla="*/ 446246 w 742950"/>
                <a:gd name="connsiteY11" fmla="*/ 999649 h 1181100"/>
                <a:gd name="connsiteX12" fmla="*/ 446246 w 742950"/>
                <a:gd name="connsiteY12" fmla="*/ 999649 h 1181100"/>
                <a:gd name="connsiteX13" fmla="*/ 441484 w 742950"/>
                <a:gd name="connsiteY13" fmla="*/ 201454 h 1181100"/>
                <a:gd name="connsiteX14" fmla="*/ 604361 w 742950"/>
                <a:gd name="connsiteY14" fmla="*/ 351949 h 1181100"/>
                <a:gd name="connsiteX15" fmla="*/ 643414 w 742950"/>
                <a:gd name="connsiteY15" fmla="*/ 626269 h 1181100"/>
                <a:gd name="connsiteX16" fmla="*/ 629126 w 742950"/>
                <a:gd name="connsiteY16" fmla="*/ 297656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2950" h="1181100">
                  <a:moveTo>
                    <a:pt x="629126" y="297656"/>
                  </a:moveTo>
                  <a:cubicBezTo>
                    <a:pt x="460534" y="185261"/>
                    <a:pt x="437674" y="10001"/>
                    <a:pt x="437674" y="9049"/>
                  </a:cubicBezTo>
                  <a:lnTo>
                    <a:pt x="437674" y="7144"/>
                  </a:lnTo>
                  <a:lnTo>
                    <a:pt x="387191" y="7144"/>
                  </a:lnTo>
                  <a:lnTo>
                    <a:pt x="391001" y="881539"/>
                  </a:lnTo>
                  <a:cubicBezTo>
                    <a:pt x="351949" y="844391"/>
                    <a:pt x="294799" y="820579"/>
                    <a:pt x="230029" y="820579"/>
                  </a:cubicBezTo>
                  <a:cubicBezTo>
                    <a:pt x="111919" y="820579"/>
                    <a:pt x="7144" y="910114"/>
                    <a:pt x="7144" y="1008221"/>
                  </a:cubicBezTo>
                  <a:cubicBezTo>
                    <a:pt x="7144" y="1106329"/>
                    <a:pt x="111919" y="1174909"/>
                    <a:pt x="230029" y="1174909"/>
                  </a:cubicBezTo>
                  <a:cubicBezTo>
                    <a:pt x="347186" y="1174909"/>
                    <a:pt x="441484" y="1102519"/>
                    <a:pt x="443389" y="997744"/>
                  </a:cubicBezTo>
                  <a:lnTo>
                    <a:pt x="446246" y="997744"/>
                  </a:lnTo>
                  <a:lnTo>
                    <a:pt x="446246" y="999649"/>
                  </a:lnTo>
                  <a:cubicBezTo>
                    <a:pt x="446246" y="999649"/>
                    <a:pt x="446246" y="999649"/>
                    <a:pt x="446246" y="999649"/>
                  </a:cubicBezTo>
                  <a:cubicBezTo>
                    <a:pt x="446246" y="999649"/>
                    <a:pt x="446246" y="999649"/>
                    <a:pt x="446246" y="999649"/>
                  </a:cubicBezTo>
                  <a:lnTo>
                    <a:pt x="441484" y="201454"/>
                  </a:lnTo>
                  <a:cubicBezTo>
                    <a:pt x="469106" y="244316"/>
                    <a:pt x="516731" y="286226"/>
                    <a:pt x="604361" y="351949"/>
                  </a:cubicBezTo>
                  <a:cubicBezTo>
                    <a:pt x="777716" y="481489"/>
                    <a:pt x="643414" y="626269"/>
                    <a:pt x="643414" y="626269"/>
                  </a:cubicBezTo>
                  <a:cubicBezTo>
                    <a:pt x="753904" y="571976"/>
                    <a:pt x="791051" y="406241"/>
                    <a:pt x="629126" y="297656"/>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EC64FE0-DC76-4784-99EB-24D54C3242E3}"/>
                </a:ext>
              </a:extLst>
            </p:cNvPr>
            <p:cNvSpPr/>
            <p:nvPr/>
          </p:nvSpPr>
          <p:spPr>
            <a:xfrm rot="20700000">
              <a:off x="683768" y="245268"/>
              <a:ext cx="174978" cy="278170"/>
            </a:xfrm>
            <a:custGeom>
              <a:avLst/>
              <a:gdLst>
                <a:gd name="connsiteX0" fmla="*/ 694849 w 742950"/>
                <a:gd name="connsiteY0" fmla="*/ 597694 h 1181100"/>
                <a:gd name="connsiteX1" fmla="*/ 631031 w 742950"/>
                <a:gd name="connsiteY1" fmla="*/ 297656 h 1181100"/>
                <a:gd name="connsiteX2" fmla="*/ 442436 w 742950"/>
                <a:gd name="connsiteY2" fmla="*/ 9049 h 1181100"/>
                <a:gd name="connsiteX3" fmla="*/ 442436 w 742950"/>
                <a:gd name="connsiteY3" fmla="*/ 7144 h 1181100"/>
                <a:gd name="connsiteX4" fmla="*/ 387191 w 742950"/>
                <a:gd name="connsiteY4" fmla="*/ 7144 h 1181100"/>
                <a:gd name="connsiteX5" fmla="*/ 391001 w 742950"/>
                <a:gd name="connsiteY5" fmla="*/ 881539 h 1181100"/>
                <a:gd name="connsiteX6" fmla="*/ 230029 w 742950"/>
                <a:gd name="connsiteY6" fmla="*/ 820579 h 1181100"/>
                <a:gd name="connsiteX7" fmla="*/ 7144 w 742950"/>
                <a:gd name="connsiteY7" fmla="*/ 1008221 h 1181100"/>
                <a:gd name="connsiteX8" fmla="*/ 230029 w 742950"/>
                <a:gd name="connsiteY8" fmla="*/ 1174909 h 1181100"/>
                <a:gd name="connsiteX9" fmla="*/ 443389 w 742950"/>
                <a:gd name="connsiteY9" fmla="*/ 997744 h 1181100"/>
                <a:gd name="connsiteX10" fmla="*/ 442436 w 742950"/>
                <a:gd name="connsiteY10" fmla="*/ 997744 h 1181100"/>
                <a:gd name="connsiteX11" fmla="*/ 442436 w 742950"/>
                <a:gd name="connsiteY11" fmla="*/ 999649 h 1181100"/>
                <a:gd name="connsiteX12" fmla="*/ 442436 w 742950"/>
                <a:gd name="connsiteY12" fmla="*/ 999649 h 1181100"/>
                <a:gd name="connsiteX13" fmla="*/ 442436 w 742950"/>
                <a:gd name="connsiteY13" fmla="*/ 999649 h 1181100"/>
                <a:gd name="connsiteX14" fmla="*/ 442436 w 742950"/>
                <a:gd name="connsiteY14" fmla="*/ 673894 h 1181100"/>
                <a:gd name="connsiteX15" fmla="*/ 604361 w 742950"/>
                <a:gd name="connsiteY15" fmla="*/ 821531 h 1181100"/>
                <a:gd name="connsiteX16" fmla="*/ 644367 w 742950"/>
                <a:gd name="connsiteY16" fmla="*/ 1095851 h 1181100"/>
                <a:gd name="connsiteX17" fmla="*/ 694849 w 742950"/>
                <a:gd name="connsiteY17" fmla="*/ 832961 h 1181100"/>
                <a:gd name="connsiteX18" fmla="*/ 694849 w 742950"/>
                <a:gd name="connsiteY18" fmla="*/ 597694 h 1181100"/>
                <a:gd name="connsiteX19" fmla="*/ 604361 w 742950"/>
                <a:gd name="connsiteY19" fmla="*/ 350996 h 1181100"/>
                <a:gd name="connsiteX20" fmla="*/ 680561 w 742950"/>
                <a:gd name="connsiteY20" fmla="*/ 583406 h 1181100"/>
                <a:gd name="connsiteX21" fmla="*/ 630079 w 742950"/>
                <a:gd name="connsiteY21" fmla="*/ 532924 h 1181100"/>
                <a:gd name="connsiteX22" fmla="*/ 441484 w 742950"/>
                <a:gd name="connsiteY22" fmla="*/ 269081 h 1181100"/>
                <a:gd name="connsiteX23" fmla="*/ 441484 w 742950"/>
                <a:gd name="connsiteY23" fmla="*/ 201454 h 1181100"/>
                <a:gd name="connsiteX24" fmla="*/ 604361 w 742950"/>
                <a:gd name="connsiteY24" fmla="*/ 350996 h 1181100"/>
                <a:gd name="connsiteX25" fmla="*/ 681514 w 742950"/>
                <a:gd name="connsiteY25" fmla="*/ 817721 h 1181100"/>
                <a:gd name="connsiteX26" fmla="*/ 631031 w 742950"/>
                <a:gd name="connsiteY26" fmla="*/ 767239 h 1181100"/>
                <a:gd name="connsiteX27" fmla="*/ 443389 w 742950"/>
                <a:gd name="connsiteY27" fmla="*/ 507206 h 1181100"/>
                <a:gd name="connsiteX28" fmla="*/ 443389 w 742950"/>
                <a:gd name="connsiteY28" fmla="*/ 435769 h 1181100"/>
                <a:gd name="connsiteX29" fmla="*/ 606267 w 742950"/>
                <a:gd name="connsiteY29" fmla="*/ 585311 h 1181100"/>
                <a:gd name="connsiteX30" fmla="*/ 681514 w 742950"/>
                <a:gd name="connsiteY30" fmla="*/ 817721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42950" h="1181100">
                  <a:moveTo>
                    <a:pt x="694849" y="597694"/>
                  </a:moveTo>
                  <a:cubicBezTo>
                    <a:pt x="768192" y="530066"/>
                    <a:pt x="771049" y="391001"/>
                    <a:pt x="631031" y="297656"/>
                  </a:cubicBezTo>
                  <a:cubicBezTo>
                    <a:pt x="463391" y="185261"/>
                    <a:pt x="442436" y="10001"/>
                    <a:pt x="442436" y="9049"/>
                  </a:cubicBezTo>
                  <a:lnTo>
                    <a:pt x="442436" y="7144"/>
                  </a:lnTo>
                  <a:lnTo>
                    <a:pt x="387191" y="7144"/>
                  </a:lnTo>
                  <a:lnTo>
                    <a:pt x="391001" y="881539"/>
                  </a:lnTo>
                  <a:cubicBezTo>
                    <a:pt x="351949" y="844391"/>
                    <a:pt x="294799" y="820579"/>
                    <a:pt x="230029" y="820579"/>
                  </a:cubicBezTo>
                  <a:cubicBezTo>
                    <a:pt x="111919" y="820579"/>
                    <a:pt x="7144" y="910114"/>
                    <a:pt x="7144" y="1008221"/>
                  </a:cubicBezTo>
                  <a:cubicBezTo>
                    <a:pt x="7144" y="1106329"/>
                    <a:pt x="111919" y="1174909"/>
                    <a:pt x="230029" y="1174909"/>
                  </a:cubicBezTo>
                  <a:cubicBezTo>
                    <a:pt x="347186" y="1174909"/>
                    <a:pt x="441484" y="1102519"/>
                    <a:pt x="443389" y="997744"/>
                  </a:cubicBezTo>
                  <a:lnTo>
                    <a:pt x="442436" y="997744"/>
                  </a:lnTo>
                  <a:lnTo>
                    <a:pt x="442436" y="999649"/>
                  </a:lnTo>
                  <a:cubicBezTo>
                    <a:pt x="442436" y="999649"/>
                    <a:pt x="442436" y="999649"/>
                    <a:pt x="442436" y="999649"/>
                  </a:cubicBezTo>
                  <a:cubicBezTo>
                    <a:pt x="442436" y="999649"/>
                    <a:pt x="442436" y="999649"/>
                    <a:pt x="442436" y="999649"/>
                  </a:cubicBezTo>
                  <a:lnTo>
                    <a:pt x="442436" y="673894"/>
                  </a:lnTo>
                  <a:cubicBezTo>
                    <a:pt x="470059" y="716756"/>
                    <a:pt x="518636" y="757714"/>
                    <a:pt x="604361" y="821531"/>
                  </a:cubicBezTo>
                  <a:cubicBezTo>
                    <a:pt x="777717" y="951071"/>
                    <a:pt x="644367" y="1095851"/>
                    <a:pt x="644367" y="1095851"/>
                  </a:cubicBezTo>
                  <a:cubicBezTo>
                    <a:pt x="736759" y="1051084"/>
                    <a:pt x="781526" y="933926"/>
                    <a:pt x="694849" y="832961"/>
                  </a:cubicBezTo>
                  <a:cubicBezTo>
                    <a:pt x="754856" y="777716"/>
                    <a:pt x="767239" y="681514"/>
                    <a:pt x="694849" y="597694"/>
                  </a:cubicBezTo>
                  <a:close/>
                  <a:moveTo>
                    <a:pt x="604361" y="350996"/>
                  </a:moveTo>
                  <a:cubicBezTo>
                    <a:pt x="718661" y="435769"/>
                    <a:pt x="704374" y="532924"/>
                    <a:pt x="680561" y="583406"/>
                  </a:cubicBezTo>
                  <a:cubicBezTo>
                    <a:pt x="666274" y="569119"/>
                    <a:pt x="649129" y="546259"/>
                    <a:pt x="630079" y="532924"/>
                  </a:cubicBezTo>
                  <a:cubicBezTo>
                    <a:pt x="479584" y="431959"/>
                    <a:pt x="446246" y="297656"/>
                    <a:pt x="441484" y="269081"/>
                  </a:cubicBezTo>
                  <a:lnTo>
                    <a:pt x="441484" y="201454"/>
                  </a:lnTo>
                  <a:cubicBezTo>
                    <a:pt x="468154" y="243364"/>
                    <a:pt x="516731" y="285274"/>
                    <a:pt x="604361" y="350996"/>
                  </a:cubicBezTo>
                  <a:close/>
                  <a:moveTo>
                    <a:pt x="681514" y="817721"/>
                  </a:moveTo>
                  <a:cubicBezTo>
                    <a:pt x="667226" y="803434"/>
                    <a:pt x="650081" y="780574"/>
                    <a:pt x="631031" y="767239"/>
                  </a:cubicBezTo>
                  <a:cubicBezTo>
                    <a:pt x="487204" y="671036"/>
                    <a:pt x="450056" y="545306"/>
                    <a:pt x="443389" y="507206"/>
                  </a:cubicBezTo>
                  <a:lnTo>
                    <a:pt x="443389" y="435769"/>
                  </a:lnTo>
                  <a:cubicBezTo>
                    <a:pt x="471011" y="478631"/>
                    <a:pt x="519589" y="519589"/>
                    <a:pt x="606267" y="585311"/>
                  </a:cubicBezTo>
                  <a:cubicBezTo>
                    <a:pt x="718661" y="671036"/>
                    <a:pt x="704374" y="767239"/>
                    <a:pt x="681514" y="81772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7CF4001-803C-4558-9478-A8C91417EA66}"/>
                </a:ext>
              </a:extLst>
            </p:cNvPr>
            <p:cNvSpPr/>
            <p:nvPr/>
          </p:nvSpPr>
          <p:spPr>
            <a:xfrm rot="19125500">
              <a:off x="840380" y="1604501"/>
              <a:ext cx="174978" cy="278170"/>
            </a:xfrm>
            <a:custGeom>
              <a:avLst/>
              <a:gdLst>
                <a:gd name="connsiteX0" fmla="*/ 631031 w 742950"/>
                <a:gd name="connsiteY0" fmla="*/ 297656 h 1181100"/>
                <a:gd name="connsiteX1" fmla="*/ 442436 w 742950"/>
                <a:gd name="connsiteY1" fmla="*/ 9049 h 1181100"/>
                <a:gd name="connsiteX2" fmla="*/ 442436 w 742950"/>
                <a:gd name="connsiteY2" fmla="*/ 7144 h 1181100"/>
                <a:gd name="connsiteX3" fmla="*/ 387191 w 742950"/>
                <a:gd name="connsiteY3" fmla="*/ 7144 h 1181100"/>
                <a:gd name="connsiteX4" fmla="*/ 391001 w 742950"/>
                <a:gd name="connsiteY4" fmla="*/ 881539 h 1181100"/>
                <a:gd name="connsiteX5" fmla="*/ 230029 w 742950"/>
                <a:gd name="connsiteY5" fmla="*/ 820579 h 1181100"/>
                <a:gd name="connsiteX6" fmla="*/ 7144 w 742950"/>
                <a:gd name="connsiteY6" fmla="*/ 1008221 h 1181100"/>
                <a:gd name="connsiteX7" fmla="*/ 230029 w 742950"/>
                <a:gd name="connsiteY7" fmla="*/ 1174909 h 1181100"/>
                <a:gd name="connsiteX8" fmla="*/ 443389 w 742950"/>
                <a:gd name="connsiteY8" fmla="*/ 997744 h 1181100"/>
                <a:gd name="connsiteX9" fmla="*/ 442436 w 742950"/>
                <a:gd name="connsiteY9" fmla="*/ 997744 h 1181100"/>
                <a:gd name="connsiteX10" fmla="*/ 442436 w 742950"/>
                <a:gd name="connsiteY10" fmla="*/ 999649 h 1181100"/>
                <a:gd name="connsiteX11" fmla="*/ 442436 w 742950"/>
                <a:gd name="connsiteY11" fmla="*/ 999649 h 1181100"/>
                <a:gd name="connsiteX12" fmla="*/ 442436 w 742950"/>
                <a:gd name="connsiteY12" fmla="*/ 999649 h 1181100"/>
                <a:gd name="connsiteX13" fmla="*/ 441484 w 742950"/>
                <a:gd name="connsiteY13" fmla="*/ 437674 h 1181100"/>
                <a:gd name="connsiteX14" fmla="*/ 604361 w 742950"/>
                <a:gd name="connsiteY14" fmla="*/ 587216 h 1181100"/>
                <a:gd name="connsiteX15" fmla="*/ 644366 w 742950"/>
                <a:gd name="connsiteY15" fmla="*/ 861536 h 1181100"/>
                <a:gd name="connsiteX16" fmla="*/ 694849 w 742950"/>
                <a:gd name="connsiteY16" fmla="*/ 598646 h 1181100"/>
                <a:gd name="connsiteX17" fmla="*/ 631031 w 742950"/>
                <a:gd name="connsiteY17" fmla="*/ 297656 h 1181100"/>
                <a:gd name="connsiteX18" fmla="*/ 630079 w 742950"/>
                <a:gd name="connsiteY18" fmla="*/ 531971 h 1181100"/>
                <a:gd name="connsiteX19" fmla="*/ 441484 w 742950"/>
                <a:gd name="connsiteY19" fmla="*/ 268129 h 1181100"/>
                <a:gd name="connsiteX20" fmla="*/ 441484 w 742950"/>
                <a:gd name="connsiteY20" fmla="*/ 200501 h 1181100"/>
                <a:gd name="connsiteX21" fmla="*/ 605314 w 742950"/>
                <a:gd name="connsiteY21" fmla="*/ 350996 h 1181100"/>
                <a:gd name="connsiteX22" fmla="*/ 681514 w 742950"/>
                <a:gd name="connsiteY22" fmla="*/ 583406 h 1181100"/>
                <a:gd name="connsiteX23" fmla="*/ 630079 w 742950"/>
                <a:gd name="connsiteY23" fmla="*/ 531971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42950" h="1181100">
                  <a:moveTo>
                    <a:pt x="631031" y="297656"/>
                  </a:moveTo>
                  <a:cubicBezTo>
                    <a:pt x="463391" y="185261"/>
                    <a:pt x="442436" y="10001"/>
                    <a:pt x="442436" y="9049"/>
                  </a:cubicBezTo>
                  <a:lnTo>
                    <a:pt x="442436" y="7144"/>
                  </a:lnTo>
                  <a:lnTo>
                    <a:pt x="387191" y="7144"/>
                  </a:lnTo>
                  <a:lnTo>
                    <a:pt x="391001" y="881539"/>
                  </a:lnTo>
                  <a:cubicBezTo>
                    <a:pt x="351949" y="844391"/>
                    <a:pt x="294799" y="820579"/>
                    <a:pt x="230029" y="820579"/>
                  </a:cubicBezTo>
                  <a:cubicBezTo>
                    <a:pt x="111919" y="820579"/>
                    <a:pt x="7144" y="910114"/>
                    <a:pt x="7144" y="1008221"/>
                  </a:cubicBezTo>
                  <a:cubicBezTo>
                    <a:pt x="7144" y="1106329"/>
                    <a:pt x="111919" y="1174909"/>
                    <a:pt x="230029" y="1174909"/>
                  </a:cubicBezTo>
                  <a:cubicBezTo>
                    <a:pt x="347186" y="1174909"/>
                    <a:pt x="441484" y="1102519"/>
                    <a:pt x="443389" y="997744"/>
                  </a:cubicBezTo>
                  <a:lnTo>
                    <a:pt x="442436" y="997744"/>
                  </a:lnTo>
                  <a:lnTo>
                    <a:pt x="442436" y="999649"/>
                  </a:lnTo>
                  <a:cubicBezTo>
                    <a:pt x="442436" y="999649"/>
                    <a:pt x="442436" y="999649"/>
                    <a:pt x="442436" y="999649"/>
                  </a:cubicBezTo>
                  <a:cubicBezTo>
                    <a:pt x="442436" y="999649"/>
                    <a:pt x="442436" y="999649"/>
                    <a:pt x="442436" y="999649"/>
                  </a:cubicBezTo>
                  <a:lnTo>
                    <a:pt x="441484" y="437674"/>
                  </a:lnTo>
                  <a:cubicBezTo>
                    <a:pt x="469106" y="480536"/>
                    <a:pt x="517684" y="521494"/>
                    <a:pt x="604361" y="587216"/>
                  </a:cubicBezTo>
                  <a:cubicBezTo>
                    <a:pt x="777716" y="716756"/>
                    <a:pt x="644366" y="861536"/>
                    <a:pt x="644366" y="861536"/>
                  </a:cubicBezTo>
                  <a:cubicBezTo>
                    <a:pt x="736759" y="816769"/>
                    <a:pt x="781526" y="699611"/>
                    <a:pt x="694849" y="598646"/>
                  </a:cubicBezTo>
                  <a:cubicBezTo>
                    <a:pt x="768191" y="530066"/>
                    <a:pt x="771049" y="391001"/>
                    <a:pt x="631031" y="297656"/>
                  </a:cubicBezTo>
                  <a:close/>
                  <a:moveTo>
                    <a:pt x="630079" y="531971"/>
                  </a:moveTo>
                  <a:cubicBezTo>
                    <a:pt x="479584" y="431006"/>
                    <a:pt x="446246" y="296704"/>
                    <a:pt x="441484" y="268129"/>
                  </a:cubicBezTo>
                  <a:lnTo>
                    <a:pt x="441484" y="200501"/>
                  </a:lnTo>
                  <a:cubicBezTo>
                    <a:pt x="469106" y="243364"/>
                    <a:pt x="516731" y="285274"/>
                    <a:pt x="605314" y="350996"/>
                  </a:cubicBezTo>
                  <a:cubicBezTo>
                    <a:pt x="719614" y="435769"/>
                    <a:pt x="705326" y="532924"/>
                    <a:pt x="681514" y="583406"/>
                  </a:cubicBezTo>
                  <a:cubicBezTo>
                    <a:pt x="666274" y="569119"/>
                    <a:pt x="650081" y="545306"/>
                    <a:pt x="630079" y="53197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06340BD5-FD3F-44B9-881A-818865C69361}"/>
                </a:ext>
              </a:extLst>
            </p:cNvPr>
            <p:cNvSpPr/>
            <p:nvPr/>
          </p:nvSpPr>
          <p:spPr>
            <a:xfrm rot="19125500">
              <a:off x="649564" y="668778"/>
              <a:ext cx="246764" cy="260224"/>
            </a:xfrm>
            <a:custGeom>
              <a:avLst/>
              <a:gdLst>
                <a:gd name="connsiteX0" fmla="*/ 1046321 w 1047750"/>
                <a:gd name="connsiteY0" fmla="*/ 419576 h 1104900"/>
                <a:gd name="connsiteX1" fmla="*/ 1046321 w 1047750"/>
                <a:gd name="connsiteY1" fmla="*/ 311944 h 1104900"/>
                <a:gd name="connsiteX2" fmla="*/ 759619 w 1047750"/>
                <a:gd name="connsiteY2" fmla="*/ 311944 h 1104900"/>
                <a:gd name="connsiteX3" fmla="*/ 759619 w 1047750"/>
                <a:gd name="connsiteY3" fmla="*/ 7144 h 1104900"/>
                <a:gd name="connsiteX4" fmla="*/ 651986 w 1047750"/>
                <a:gd name="connsiteY4" fmla="*/ 7144 h 1104900"/>
                <a:gd name="connsiteX5" fmla="*/ 651986 w 1047750"/>
                <a:gd name="connsiteY5" fmla="*/ 311944 h 1104900"/>
                <a:gd name="connsiteX6" fmla="*/ 383381 w 1047750"/>
                <a:gd name="connsiteY6" fmla="*/ 311944 h 1104900"/>
                <a:gd name="connsiteX7" fmla="*/ 383381 w 1047750"/>
                <a:gd name="connsiteY7" fmla="*/ 78581 h 1104900"/>
                <a:gd name="connsiteX8" fmla="*/ 275749 w 1047750"/>
                <a:gd name="connsiteY8" fmla="*/ 78581 h 1104900"/>
                <a:gd name="connsiteX9" fmla="*/ 275749 w 1047750"/>
                <a:gd name="connsiteY9" fmla="*/ 310991 h 1104900"/>
                <a:gd name="connsiteX10" fmla="*/ 7144 w 1047750"/>
                <a:gd name="connsiteY10" fmla="*/ 310991 h 1104900"/>
                <a:gd name="connsiteX11" fmla="*/ 7144 w 1047750"/>
                <a:gd name="connsiteY11" fmla="*/ 418624 h 1104900"/>
                <a:gd name="connsiteX12" fmla="*/ 275749 w 1047750"/>
                <a:gd name="connsiteY12" fmla="*/ 418624 h 1104900"/>
                <a:gd name="connsiteX13" fmla="*/ 275749 w 1047750"/>
                <a:gd name="connsiteY13" fmla="*/ 705326 h 1104900"/>
                <a:gd name="connsiteX14" fmla="*/ 7144 w 1047750"/>
                <a:gd name="connsiteY14" fmla="*/ 705326 h 1104900"/>
                <a:gd name="connsiteX15" fmla="*/ 7144 w 1047750"/>
                <a:gd name="connsiteY15" fmla="*/ 812959 h 1104900"/>
                <a:gd name="connsiteX16" fmla="*/ 275749 w 1047750"/>
                <a:gd name="connsiteY16" fmla="*/ 812959 h 1104900"/>
                <a:gd name="connsiteX17" fmla="*/ 275749 w 1047750"/>
                <a:gd name="connsiteY17" fmla="*/ 1099661 h 1104900"/>
                <a:gd name="connsiteX18" fmla="*/ 383381 w 1047750"/>
                <a:gd name="connsiteY18" fmla="*/ 1099661 h 1104900"/>
                <a:gd name="connsiteX19" fmla="*/ 383381 w 1047750"/>
                <a:gd name="connsiteY19" fmla="*/ 812959 h 1104900"/>
                <a:gd name="connsiteX20" fmla="*/ 651986 w 1047750"/>
                <a:gd name="connsiteY20" fmla="*/ 812959 h 1104900"/>
                <a:gd name="connsiteX21" fmla="*/ 651986 w 1047750"/>
                <a:gd name="connsiteY21" fmla="*/ 1028224 h 1104900"/>
                <a:gd name="connsiteX22" fmla="*/ 759619 w 1047750"/>
                <a:gd name="connsiteY22" fmla="*/ 1028224 h 1104900"/>
                <a:gd name="connsiteX23" fmla="*/ 759619 w 1047750"/>
                <a:gd name="connsiteY23" fmla="*/ 812959 h 1104900"/>
                <a:gd name="connsiteX24" fmla="*/ 1046321 w 1047750"/>
                <a:gd name="connsiteY24" fmla="*/ 812959 h 1104900"/>
                <a:gd name="connsiteX25" fmla="*/ 1046321 w 1047750"/>
                <a:gd name="connsiteY25" fmla="*/ 705326 h 1104900"/>
                <a:gd name="connsiteX26" fmla="*/ 759619 w 1047750"/>
                <a:gd name="connsiteY26" fmla="*/ 705326 h 1104900"/>
                <a:gd name="connsiteX27" fmla="*/ 759619 w 1047750"/>
                <a:gd name="connsiteY27" fmla="*/ 419576 h 1104900"/>
                <a:gd name="connsiteX28" fmla="*/ 1046321 w 1047750"/>
                <a:gd name="connsiteY28" fmla="*/ 419576 h 1104900"/>
                <a:gd name="connsiteX29" fmla="*/ 651986 w 1047750"/>
                <a:gd name="connsiteY29" fmla="*/ 705326 h 1104900"/>
                <a:gd name="connsiteX30" fmla="*/ 383381 w 1047750"/>
                <a:gd name="connsiteY30" fmla="*/ 705326 h 1104900"/>
                <a:gd name="connsiteX31" fmla="*/ 383381 w 1047750"/>
                <a:gd name="connsiteY31" fmla="*/ 419576 h 1104900"/>
                <a:gd name="connsiteX32" fmla="*/ 651986 w 1047750"/>
                <a:gd name="connsiteY32" fmla="*/ 419576 h 1104900"/>
                <a:gd name="connsiteX33" fmla="*/ 651986 w 1047750"/>
                <a:gd name="connsiteY33" fmla="*/ 705326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047750" h="1104900">
                  <a:moveTo>
                    <a:pt x="1046321" y="419576"/>
                  </a:moveTo>
                  <a:lnTo>
                    <a:pt x="1046321" y="311944"/>
                  </a:lnTo>
                  <a:lnTo>
                    <a:pt x="759619" y="311944"/>
                  </a:lnTo>
                  <a:lnTo>
                    <a:pt x="759619" y="7144"/>
                  </a:lnTo>
                  <a:lnTo>
                    <a:pt x="651986" y="7144"/>
                  </a:lnTo>
                  <a:lnTo>
                    <a:pt x="651986" y="311944"/>
                  </a:lnTo>
                  <a:lnTo>
                    <a:pt x="383381" y="311944"/>
                  </a:lnTo>
                  <a:lnTo>
                    <a:pt x="383381" y="78581"/>
                  </a:lnTo>
                  <a:lnTo>
                    <a:pt x="275749" y="78581"/>
                  </a:lnTo>
                  <a:lnTo>
                    <a:pt x="275749" y="310991"/>
                  </a:lnTo>
                  <a:lnTo>
                    <a:pt x="7144" y="310991"/>
                  </a:lnTo>
                  <a:lnTo>
                    <a:pt x="7144" y="418624"/>
                  </a:lnTo>
                  <a:lnTo>
                    <a:pt x="275749" y="418624"/>
                  </a:lnTo>
                  <a:lnTo>
                    <a:pt x="275749" y="705326"/>
                  </a:lnTo>
                  <a:lnTo>
                    <a:pt x="7144" y="705326"/>
                  </a:lnTo>
                  <a:lnTo>
                    <a:pt x="7144" y="812959"/>
                  </a:lnTo>
                  <a:lnTo>
                    <a:pt x="275749" y="812959"/>
                  </a:lnTo>
                  <a:lnTo>
                    <a:pt x="275749" y="1099661"/>
                  </a:lnTo>
                  <a:lnTo>
                    <a:pt x="383381" y="1099661"/>
                  </a:lnTo>
                  <a:lnTo>
                    <a:pt x="383381" y="812959"/>
                  </a:lnTo>
                  <a:lnTo>
                    <a:pt x="651986" y="812959"/>
                  </a:lnTo>
                  <a:lnTo>
                    <a:pt x="651986" y="1028224"/>
                  </a:lnTo>
                  <a:lnTo>
                    <a:pt x="759619" y="1028224"/>
                  </a:lnTo>
                  <a:lnTo>
                    <a:pt x="759619" y="812959"/>
                  </a:lnTo>
                  <a:lnTo>
                    <a:pt x="1046321" y="812959"/>
                  </a:lnTo>
                  <a:lnTo>
                    <a:pt x="1046321" y="705326"/>
                  </a:lnTo>
                  <a:lnTo>
                    <a:pt x="759619" y="705326"/>
                  </a:lnTo>
                  <a:lnTo>
                    <a:pt x="759619" y="419576"/>
                  </a:lnTo>
                  <a:lnTo>
                    <a:pt x="1046321" y="419576"/>
                  </a:lnTo>
                  <a:close/>
                  <a:moveTo>
                    <a:pt x="651986" y="705326"/>
                  </a:moveTo>
                  <a:lnTo>
                    <a:pt x="383381" y="705326"/>
                  </a:lnTo>
                  <a:lnTo>
                    <a:pt x="383381" y="419576"/>
                  </a:lnTo>
                  <a:lnTo>
                    <a:pt x="651986" y="419576"/>
                  </a:lnTo>
                  <a:lnTo>
                    <a:pt x="651986" y="705326"/>
                  </a:lnTo>
                  <a:close/>
                </a:path>
              </a:pathLst>
            </a:custGeom>
            <a:grpFill/>
            <a:ln w="9525" cap="flat">
              <a:noFill/>
              <a:prstDash val="solid"/>
              <a:miter/>
            </a:ln>
          </p:spPr>
          <p:txBody>
            <a:bodyPr rtlCol="0" anchor="ctr"/>
            <a:lstStyle/>
            <a:p>
              <a:endParaRPr lang="en-US"/>
            </a:p>
          </p:txBody>
        </p:sp>
        <p:grpSp>
          <p:nvGrpSpPr>
            <p:cNvPr id="91" name="Group 90">
              <a:extLst>
                <a:ext uri="{FF2B5EF4-FFF2-40B4-BE49-F238E27FC236}">
                  <a16:creationId xmlns:a16="http://schemas.microsoft.com/office/drawing/2014/main" id="{6B32F0A7-0F67-461B-9CE1-230899468860}"/>
                </a:ext>
              </a:extLst>
            </p:cNvPr>
            <p:cNvGrpSpPr/>
            <p:nvPr/>
          </p:nvGrpSpPr>
          <p:grpSpPr>
            <a:xfrm rot="18028735">
              <a:off x="422666" y="191437"/>
              <a:ext cx="292497" cy="273087"/>
              <a:chOff x="3081888" y="3373426"/>
              <a:chExt cx="1571111" cy="1466850"/>
            </a:xfrm>
            <a:grpFill/>
          </p:grpSpPr>
          <p:sp>
            <p:nvSpPr>
              <p:cNvPr id="96" name="Freeform: Shape 95">
                <a:extLst>
                  <a:ext uri="{FF2B5EF4-FFF2-40B4-BE49-F238E27FC236}">
                    <a16:creationId xmlns:a16="http://schemas.microsoft.com/office/drawing/2014/main" id="{251A83A5-FA65-4A6D-A954-4B35336BE2BC}"/>
                  </a:ext>
                </a:extLst>
              </p:cNvPr>
              <p:cNvSpPr/>
              <p:nvPr/>
            </p:nvSpPr>
            <p:spPr>
              <a:xfrm>
                <a:off x="4376774" y="3684380"/>
                <a:ext cx="276225" cy="276225"/>
              </a:xfrm>
              <a:custGeom>
                <a:avLst/>
                <a:gdLst>
                  <a:gd name="connsiteX0" fmla="*/ 142399 w 276225"/>
                  <a:gd name="connsiteY0" fmla="*/ 277654 h 276225"/>
                  <a:gd name="connsiteX1" fmla="*/ 277654 w 276225"/>
                  <a:gd name="connsiteY1" fmla="*/ 142399 h 276225"/>
                  <a:gd name="connsiteX2" fmla="*/ 142399 w 276225"/>
                  <a:gd name="connsiteY2" fmla="*/ 7144 h 276225"/>
                  <a:gd name="connsiteX3" fmla="*/ 7144 w 276225"/>
                  <a:gd name="connsiteY3" fmla="*/ 142399 h 276225"/>
                  <a:gd name="connsiteX4" fmla="*/ 142399 w 276225"/>
                  <a:gd name="connsiteY4" fmla="*/ 277654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225" h="276225">
                    <a:moveTo>
                      <a:pt x="142399" y="277654"/>
                    </a:moveTo>
                    <a:cubicBezTo>
                      <a:pt x="216694" y="277654"/>
                      <a:pt x="277654" y="217646"/>
                      <a:pt x="277654" y="142399"/>
                    </a:cubicBezTo>
                    <a:cubicBezTo>
                      <a:pt x="277654" y="68104"/>
                      <a:pt x="217646" y="7144"/>
                      <a:pt x="142399" y="7144"/>
                    </a:cubicBezTo>
                    <a:cubicBezTo>
                      <a:pt x="67151" y="7144"/>
                      <a:pt x="7144" y="67151"/>
                      <a:pt x="7144" y="142399"/>
                    </a:cubicBezTo>
                    <a:cubicBezTo>
                      <a:pt x="8096" y="216694"/>
                      <a:pt x="68104" y="277654"/>
                      <a:pt x="142399" y="277654"/>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3F327B3B-2479-4881-9856-B7E88B3A21EF}"/>
                  </a:ext>
                </a:extLst>
              </p:cNvPr>
              <p:cNvSpPr/>
              <p:nvPr/>
            </p:nvSpPr>
            <p:spPr>
              <a:xfrm>
                <a:off x="4376774" y="4124435"/>
                <a:ext cx="276225" cy="276225"/>
              </a:xfrm>
              <a:custGeom>
                <a:avLst/>
                <a:gdLst>
                  <a:gd name="connsiteX0" fmla="*/ 142399 w 276225"/>
                  <a:gd name="connsiteY0" fmla="*/ 7144 h 276225"/>
                  <a:gd name="connsiteX1" fmla="*/ 7144 w 276225"/>
                  <a:gd name="connsiteY1" fmla="*/ 142399 h 276225"/>
                  <a:gd name="connsiteX2" fmla="*/ 142399 w 276225"/>
                  <a:gd name="connsiteY2" fmla="*/ 277654 h 276225"/>
                  <a:gd name="connsiteX3" fmla="*/ 277654 w 276225"/>
                  <a:gd name="connsiteY3" fmla="*/ 142399 h 276225"/>
                  <a:gd name="connsiteX4" fmla="*/ 142399 w 276225"/>
                  <a:gd name="connsiteY4" fmla="*/ 7144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225" h="276225">
                    <a:moveTo>
                      <a:pt x="142399" y="7144"/>
                    </a:moveTo>
                    <a:cubicBezTo>
                      <a:pt x="68104" y="7144"/>
                      <a:pt x="7144" y="67151"/>
                      <a:pt x="7144" y="142399"/>
                    </a:cubicBezTo>
                    <a:cubicBezTo>
                      <a:pt x="7144" y="216694"/>
                      <a:pt x="67151" y="277654"/>
                      <a:pt x="142399" y="277654"/>
                    </a:cubicBezTo>
                    <a:cubicBezTo>
                      <a:pt x="217646" y="277654"/>
                      <a:pt x="277654" y="217646"/>
                      <a:pt x="277654" y="142399"/>
                    </a:cubicBezTo>
                    <a:cubicBezTo>
                      <a:pt x="277654" y="68104"/>
                      <a:pt x="217646" y="7144"/>
                      <a:pt x="142399" y="7144"/>
                    </a:cubicBezTo>
                    <a:close/>
                  </a:path>
                </a:pathLst>
              </a:custGeom>
              <a:grpFill/>
              <a:ln w="9525" cap="flat">
                <a:noFill/>
                <a:prstDash val="solid"/>
                <a:miter/>
              </a:ln>
            </p:spPr>
            <p:txBody>
              <a:bodyPr rtlCol="0" anchor="ctr"/>
              <a:lstStyle/>
              <a:p>
                <a:endParaRPr lang="en-US"/>
              </a:p>
            </p:txBody>
          </p:sp>
          <p:pic>
            <p:nvPicPr>
              <p:cNvPr id="98" name="Graphic 97">
                <a:extLst>
                  <a:ext uri="{FF2B5EF4-FFF2-40B4-BE49-F238E27FC236}">
                    <a16:creationId xmlns:a16="http://schemas.microsoft.com/office/drawing/2014/main" id="{B1317055-2831-4428-B315-F3A62A67A0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81888" y="3373426"/>
                <a:ext cx="1247775" cy="1466850"/>
              </a:xfrm>
              <a:prstGeom prst="rect">
                <a:avLst/>
              </a:prstGeom>
            </p:spPr>
          </p:pic>
        </p:grpSp>
        <p:pic>
          <p:nvPicPr>
            <p:cNvPr id="92" name="Graphic 91">
              <a:extLst>
                <a:ext uri="{FF2B5EF4-FFF2-40B4-BE49-F238E27FC236}">
                  <a16:creationId xmlns:a16="http://schemas.microsoft.com/office/drawing/2014/main" id="{1F994FA4-A3B1-4F0B-8381-219ECF9AD39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112047">
              <a:off x="737807" y="1103280"/>
              <a:ext cx="185625" cy="522363"/>
            </a:xfrm>
            <a:prstGeom prst="rect">
              <a:avLst/>
            </a:prstGeom>
          </p:spPr>
        </p:pic>
        <p:sp>
          <p:nvSpPr>
            <p:cNvPr id="93" name="Freeform: Shape 92">
              <a:extLst>
                <a:ext uri="{FF2B5EF4-FFF2-40B4-BE49-F238E27FC236}">
                  <a16:creationId xmlns:a16="http://schemas.microsoft.com/office/drawing/2014/main" id="{0F49F3B5-DC27-4B54-80F0-5ECD2E96F58C}"/>
                </a:ext>
              </a:extLst>
            </p:cNvPr>
            <p:cNvSpPr/>
            <p:nvPr/>
          </p:nvSpPr>
          <p:spPr>
            <a:xfrm rot="20715224">
              <a:off x="1450291" y="966100"/>
              <a:ext cx="107796" cy="275480"/>
            </a:xfrm>
            <a:custGeom>
              <a:avLst/>
              <a:gdLst>
                <a:gd name="connsiteX0" fmla="*/ 6304 w 457699"/>
                <a:gd name="connsiteY0" fmla="*/ 1169508 h 1169675"/>
                <a:gd name="connsiteX1" fmla="*/ 1681 w 457699"/>
                <a:gd name="connsiteY1" fmla="*/ 1164884 h 1169675"/>
                <a:gd name="connsiteX2" fmla="*/ 1681 w 457699"/>
                <a:gd name="connsiteY2" fmla="*/ 1134371 h 1169675"/>
                <a:gd name="connsiteX3" fmla="*/ 1681 w 457699"/>
                <a:gd name="connsiteY3" fmla="*/ 1115416 h 1169675"/>
                <a:gd name="connsiteX4" fmla="*/ 5842 w 457699"/>
                <a:gd name="connsiteY4" fmla="*/ 6304 h 1169675"/>
                <a:gd name="connsiteX5" fmla="*/ 10465 w 457699"/>
                <a:gd name="connsiteY5" fmla="*/ 1681 h 1169675"/>
                <a:gd name="connsiteX6" fmla="*/ 70567 w 457699"/>
                <a:gd name="connsiteY6" fmla="*/ 1681 h 1169675"/>
                <a:gd name="connsiteX7" fmla="*/ 75190 w 457699"/>
                <a:gd name="connsiteY7" fmla="*/ 6304 h 1169675"/>
                <a:gd name="connsiteX8" fmla="*/ 71492 w 457699"/>
                <a:gd name="connsiteY8" fmla="*/ 832012 h 1169675"/>
                <a:gd name="connsiteX9" fmla="*/ 131131 w 457699"/>
                <a:gd name="connsiteY9" fmla="*/ 774222 h 1169675"/>
                <a:gd name="connsiteX10" fmla="*/ 261969 w 457699"/>
                <a:gd name="connsiteY10" fmla="*/ 734924 h 1169675"/>
                <a:gd name="connsiteX11" fmla="*/ 444586 w 457699"/>
                <a:gd name="connsiteY11" fmla="*/ 844957 h 1169675"/>
                <a:gd name="connsiteX12" fmla="*/ 301266 w 457699"/>
                <a:gd name="connsiteY12" fmla="*/ 1140844 h 1169675"/>
                <a:gd name="connsiteX13" fmla="*/ 109402 w 457699"/>
                <a:gd name="connsiteY13" fmla="*/ 1169970 h 1169675"/>
                <a:gd name="connsiteX14" fmla="*/ 109402 w 457699"/>
                <a:gd name="connsiteY14" fmla="*/ 1169970 h 1169675"/>
                <a:gd name="connsiteX15" fmla="*/ 82125 w 457699"/>
                <a:gd name="connsiteY15" fmla="*/ 1169970 h 1169675"/>
                <a:gd name="connsiteX16" fmla="*/ 62708 w 457699"/>
                <a:gd name="connsiteY16" fmla="*/ 1169970 h 1169675"/>
                <a:gd name="connsiteX17" fmla="*/ 37742 w 457699"/>
                <a:gd name="connsiteY17" fmla="*/ 1170895 h 1169675"/>
                <a:gd name="connsiteX18" fmla="*/ 37280 w 457699"/>
                <a:gd name="connsiteY18" fmla="*/ 1170895 h 1169675"/>
                <a:gd name="connsiteX19" fmla="*/ 6304 w 457699"/>
                <a:gd name="connsiteY19" fmla="*/ 1169508 h 1169675"/>
                <a:gd name="connsiteX20" fmla="*/ 101543 w 457699"/>
                <a:gd name="connsiteY20" fmla="*/ 1098772 h 1169675"/>
                <a:gd name="connsiteX21" fmla="*/ 272602 w 457699"/>
                <a:gd name="connsiteY21" fmla="*/ 1074732 h 1169675"/>
                <a:gd name="connsiteX22" fmla="*/ 376625 w 457699"/>
                <a:gd name="connsiteY22" fmla="*/ 872697 h 1169675"/>
                <a:gd name="connsiteX23" fmla="*/ 262431 w 457699"/>
                <a:gd name="connsiteY23" fmla="*/ 808896 h 1169675"/>
                <a:gd name="connsiteX24" fmla="*/ 172740 w 457699"/>
                <a:gd name="connsiteY24" fmla="*/ 835711 h 1169675"/>
                <a:gd name="connsiteX25" fmla="*/ 76115 w 457699"/>
                <a:gd name="connsiteY25" fmla="*/ 1098772 h 1169675"/>
                <a:gd name="connsiteX26" fmla="*/ 81200 w 457699"/>
                <a:gd name="connsiteY26" fmla="*/ 1098772 h 1169675"/>
                <a:gd name="connsiteX27" fmla="*/ 101543 w 457699"/>
                <a:gd name="connsiteY27" fmla="*/ 1098772 h 116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57699" h="1169675">
                  <a:moveTo>
                    <a:pt x="6304" y="1169508"/>
                  </a:moveTo>
                  <a:lnTo>
                    <a:pt x="1681" y="1164884"/>
                  </a:lnTo>
                  <a:lnTo>
                    <a:pt x="1681" y="1134371"/>
                  </a:lnTo>
                  <a:cubicBezTo>
                    <a:pt x="1681" y="1127899"/>
                    <a:pt x="1681" y="1121888"/>
                    <a:pt x="1681" y="1115416"/>
                  </a:cubicBezTo>
                  <a:lnTo>
                    <a:pt x="5842" y="6304"/>
                  </a:lnTo>
                  <a:lnTo>
                    <a:pt x="10465" y="1681"/>
                  </a:lnTo>
                  <a:lnTo>
                    <a:pt x="70567" y="1681"/>
                  </a:lnTo>
                  <a:lnTo>
                    <a:pt x="75190" y="6304"/>
                  </a:lnTo>
                  <a:lnTo>
                    <a:pt x="71492" y="832012"/>
                  </a:lnTo>
                  <a:cubicBezTo>
                    <a:pt x="88135" y="808896"/>
                    <a:pt x="108015" y="789479"/>
                    <a:pt x="131131" y="774222"/>
                  </a:cubicBezTo>
                  <a:cubicBezTo>
                    <a:pt x="169504" y="748332"/>
                    <a:pt x="214812" y="734924"/>
                    <a:pt x="261969" y="734924"/>
                  </a:cubicBezTo>
                  <a:cubicBezTo>
                    <a:pt x="346111" y="734924"/>
                    <a:pt x="418234" y="778383"/>
                    <a:pt x="444586" y="844957"/>
                  </a:cubicBezTo>
                  <a:cubicBezTo>
                    <a:pt x="488044" y="953603"/>
                    <a:pt x="422394" y="1089063"/>
                    <a:pt x="301266" y="1140844"/>
                  </a:cubicBezTo>
                  <a:cubicBezTo>
                    <a:pt x="241164" y="1166734"/>
                    <a:pt x="167192" y="1169970"/>
                    <a:pt x="109402" y="1169970"/>
                  </a:cubicBezTo>
                  <a:cubicBezTo>
                    <a:pt x="109402" y="1169970"/>
                    <a:pt x="109402" y="1169970"/>
                    <a:pt x="109402" y="1169970"/>
                  </a:cubicBezTo>
                  <a:cubicBezTo>
                    <a:pt x="99693" y="1169970"/>
                    <a:pt x="90447" y="1169970"/>
                    <a:pt x="82125" y="1169970"/>
                  </a:cubicBezTo>
                  <a:cubicBezTo>
                    <a:pt x="75190" y="1169970"/>
                    <a:pt x="68718" y="1169970"/>
                    <a:pt x="62708" y="1169970"/>
                  </a:cubicBezTo>
                  <a:cubicBezTo>
                    <a:pt x="46989" y="1169970"/>
                    <a:pt x="37742" y="1170895"/>
                    <a:pt x="37742" y="1170895"/>
                  </a:cubicBezTo>
                  <a:lnTo>
                    <a:pt x="37280" y="1170895"/>
                  </a:lnTo>
                  <a:lnTo>
                    <a:pt x="6304" y="1169508"/>
                  </a:lnTo>
                  <a:close/>
                  <a:moveTo>
                    <a:pt x="101543" y="1098772"/>
                  </a:moveTo>
                  <a:cubicBezTo>
                    <a:pt x="158408" y="1098772"/>
                    <a:pt x="223133" y="1095998"/>
                    <a:pt x="272602" y="1074732"/>
                  </a:cubicBezTo>
                  <a:cubicBezTo>
                    <a:pt x="356745" y="1038670"/>
                    <a:pt x="405289" y="944357"/>
                    <a:pt x="376625" y="872697"/>
                  </a:cubicBezTo>
                  <a:cubicBezTo>
                    <a:pt x="361368" y="833862"/>
                    <a:pt x="316060" y="808896"/>
                    <a:pt x="262431" y="808896"/>
                  </a:cubicBezTo>
                  <a:cubicBezTo>
                    <a:pt x="230068" y="808896"/>
                    <a:pt x="198168" y="818605"/>
                    <a:pt x="172740" y="835711"/>
                  </a:cubicBezTo>
                  <a:cubicBezTo>
                    <a:pt x="109864" y="877320"/>
                    <a:pt x="80276" y="958689"/>
                    <a:pt x="76115" y="1098772"/>
                  </a:cubicBezTo>
                  <a:cubicBezTo>
                    <a:pt x="77964" y="1098772"/>
                    <a:pt x="79351" y="1098772"/>
                    <a:pt x="81200" y="1098772"/>
                  </a:cubicBezTo>
                  <a:lnTo>
                    <a:pt x="101543" y="1098772"/>
                  </a:lnTo>
                  <a:close/>
                </a:path>
              </a:pathLst>
            </a:custGeom>
            <a:grpFill/>
            <a:ln w="4618"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763999E2-443A-415F-8520-1501492067F4}"/>
                </a:ext>
              </a:extLst>
            </p:cNvPr>
            <p:cNvSpPr/>
            <p:nvPr/>
          </p:nvSpPr>
          <p:spPr>
            <a:xfrm rot="18028735">
              <a:off x="302071" y="465921"/>
              <a:ext cx="230355" cy="256135"/>
            </a:xfrm>
            <a:custGeom>
              <a:avLst/>
              <a:gdLst>
                <a:gd name="connsiteX0" fmla="*/ 788092 w 1280633"/>
                <a:gd name="connsiteY0" fmla="*/ 202791 h 1423953"/>
                <a:gd name="connsiteX1" fmla="*/ 1033123 w 1280633"/>
                <a:gd name="connsiteY1" fmla="*/ 1681 h 1423953"/>
                <a:gd name="connsiteX2" fmla="*/ 1283239 w 1280633"/>
                <a:gd name="connsiteY2" fmla="*/ 201404 h 1423953"/>
                <a:gd name="connsiteX3" fmla="*/ 1033123 w 1280633"/>
                <a:gd name="connsiteY3" fmla="*/ 410374 h 1423953"/>
                <a:gd name="connsiteX4" fmla="*/ 856515 w 1280633"/>
                <a:gd name="connsiteY4" fmla="*/ 347498 h 1423953"/>
                <a:gd name="connsiteX5" fmla="*/ 860676 w 1280633"/>
                <a:gd name="connsiteY5" fmla="*/ 1176443 h 1423953"/>
                <a:gd name="connsiteX6" fmla="*/ 862063 w 1280633"/>
                <a:gd name="connsiteY6" fmla="*/ 1306817 h 1423953"/>
                <a:gd name="connsiteX7" fmla="*/ 857902 w 1280633"/>
                <a:gd name="connsiteY7" fmla="*/ 1311441 h 1423953"/>
                <a:gd name="connsiteX8" fmla="*/ 12777 w 1280633"/>
                <a:gd name="connsiteY8" fmla="*/ 1425634 h 1423953"/>
                <a:gd name="connsiteX9" fmla="*/ 7691 w 1280633"/>
                <a:gd name="connsiteY9" fmla="*/ 1421011 h 1423953"/>
                <a:gd name="connsiteX10" fmla="*/ 7691 w 1280633"/>
                <a:gd name="connsiteY10" fmla="*/ 1401593 h 1423953"/>
                <a:gd name="connsiteX11" fmla="*/ 7691 w 1280633"/>
                <a:gd name="connsiteY11" fmla="*/ 1401593 h 1423953"/>
                <a:gd name="connsiteX12" fmla="*/ 1681 w 1280633"/>
                <a:gd name="connsiteY12" fmla="*/ 303115 h 1423953"/>
                <a:gd name="connsiteX13" fmla="*/ 249024 w 1280633"/>
                <a:gd name="connsiteY13" fmla="*/ 98306 h 1423953"/>
                <a:gd name="connsiteX14" fmla="*/ 499140 w 1280633"/>
                <a:gd name="connsiteY14" fmla="*/ 297105 h 1423953"/>
                <a:gd name="connsiteX15" fmla="*/ 249024 w 1280633"/>
                <a:gd name="connsiteY15" fmla="*/ 506999 h 1423953"/>
                <a:gd name="connsiteX16" fmla="*/ 72416 w 1280633"/>
                <a:gd name="connsiteY16" fmla="*/ 444124 h 1423953"/>
                <a:gd name="connsiteX17" fmla="*/ 76115 w 1280633"/>
                <a:gd name="connsiteY17" fmla="*/ 1280465 h 1423953"/>
                <a:gd name="connsiteX18" fmla="*/ 790866 w 1280633"/>
                <a:gd name="connsiteY18" fmla="*/ 1178292 h 1423953"/>
                <a:gd name="connsiteX19" fmla="*/ 786705 w 1280633"/>
                <a:gd name="connsiteY19" fmla="*/ 207414 h 1423953"/>
                <a:gd name="connsiteX20" fmla="*/ 788092 w 1280633"/>
                <a:gd name="connsiteY20" fmla="*/ 202791 h 142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80633" h="1423953">
                  <a:moveTo>
                    <a:pt x="788092" y="202791"/>
                  </a:moveTo>
                  <a:cubicBezTo>
                    <a:pt x="791790" y="91834"/>
                    <a:pt x="901361" y="1681"/>
                    <a:pt x="1033123" y="1681"/>
                  </a:cubicBezTo>
                  <a:cubicBezTo>
                    <a:pt x="1168583" y="1681"/>
                    <a:pt x="1283239" y="88598"/>
                    <a:pt x="1283239" y="201404"/>
                  </a:cubicBezTo>
                  <a:cubicBezTo>
                    <a:pt x="1283239" y="314211"/>
                    <a:pt x="1168583" y="410374"/>
                    <a:pt x="1033123" y="410374"/>
                  </a:cubicBezTo>
                  <a:cubicBezTo>
                    <a:pt x="966548" y="410374"/>
                    <a:pt x="902748" y="387720"/>
                    <a:pt x="856515" y="347498"/>
                  </a:cubicBezTo>
                  <a:lnTo>
                    <a:pt x="860676" y="1176443"/>
                  </a:lnTo>
                  <a:lnTo>
                    <a:pt x="862063" y="1306817"/>
                  </a:lnTo>
                  <a:lnTo>
                    <a:pt x="857902" y="1311441"/>
                  </a:lnTo>
                  <a:lnTo>
                    <a:pt x="12777" y="1425634"/>
                  </a:lnTo>
                  <a:lnTo>
                    <a:pt x="7691" y="1421011"/>
                  </a:lnTo>
                  <a:lnTo>
                    <a:pt x="7691" y="1401593"/>
                  </a:lnTo>
                  <a:lnTo>
                    <a:pt x="7691" y="1401593"/>
                  </a:lnTo>
                  <a:lnTo>
                    <a:pt x="1681" y="303115"/>
                  </a:lnTo>
                  <a:cubicBezTo>
                    <a:pt x="5380" y="192158"/>
                    <a:pt x="116799" y="98306"/>
                    <a:pt x="249024" y="98306"/>
                  </a:cubicBezTo>
                  <a:cubicBezTo>
                    <a:pt x="384484" y="98306"/>
                    <a:pt x="499140" y="184761"/>
                    <a:pt x="499140" y="297105"/>
                  </a:cubicBezTo>
                  <a:cubicBezTo>
                    <a:pt x="499140" y="410374"/>
                    <a:pt x="384484" y="506999"/>
                    <a:pt x="249024" y="506999"/>
                  </a:cubicBezTo>
                  <a:cubicBezTo>
                    <a:pt x="182449" y="506999"/>
                    <a:pt x="118649" y="484346"/>
                    <a:pt x="72416" y="444124"/>
                  </a:cubicBezTo>
                  <a:lnTo>
                    <a:pt x="76115" y="1280465"/>
                  </a:lnTo>
                  <a:lnTo>
                    <a:pt x="790866" y="1178292"/>
                  </a:lnTo>
                  <a:lnTo>
                    <a:pt x="786705" y="207414"/>
                  </a:lnTo>
                  <a:lnTo>
                    <a:pt x="788092" y="202791"/>
                  </a:lnTo>
                  <a:close/>
                </a:path>
              </a:pathLst>
            </a:custGeom>
            <a:grpFill/>
            <a:ln w="4618"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B30A1F64-96A4-4492-9AB5-638590A775B0}"/>
                </a:ext>
              </a:extLst>
            </p:cNvPr>
            <p:cNvSpPr/>
            <p:nvPr/>
          </p:nvSpPr>
          <p:spPr>
            <a:xfrm rot="20892154">
              <a:off x="1028714" y="477682"/>
              <a:ext cx="200554" cy="222196"/>
            </a:xfrm>
            <a:custGeom>
              <a:avLst/>
              <a:gdLst>
                <a:gd name="connsiteX0" fmla="*/ 1033123 w 1285256"/>
                <a:gd name="connsiteY0" fmla="*/ 1681 h 1423953"/>
                <a:gd name="connsiteX1" fmla="*/ 788092 w 1285256"/>
                <a:gd name="connsiteY1" fmla="*/ 202791 h 1423953"/>
                <a:gd name="connsiteX2" fmla="*/ 786705 w 1285256"/>
                <a:gd name="connsiteY2" fmla="*/ 207877 h 1423953"/>
                <a:gd name="connsiteX3" fmla="*/ 790403 w 1285256"/>
                <a:gd name="connsiteY3" fmla="*/ 1067334 h 1423953"/>
                <a:gd name="connsiteX4" fmla="*/ 75653 w 1285256"/>
                <a:gd name="connsiteY4" fmla="*/ 1170432 h 1423953"/>
                <a:gd name="connsiteX5" fmla="*/ 72416 w 1285256"/>
                <a:gd name="connsiteY5" fmla="*/ 444124 h 1423953"/>
                <a:gd name="connsiteX6" fmla="*/ 249024 w 1285256"/>
                <a:gd name="connsiteY6" fmla="*/ 506999 h 1423953"/>
                <a:gd name="connsiteX7" fmla="*/ 499140 w 1285256"/>
                <a:gd name="connsiteY7" fmla="*/ 297105 h 1423953"/>
                <a:gd name="connsiteX8" fmla="*/ 249024 w 1285256"/>
                <a:gd name="connsiteY8" fmla="*/ 98306 h 1423953"/>
                <a:gd name="connsiteX9" fmla="*/ 1681 w 1285256"/>
                <a:gd name="connsiteY9" fmla="*/ 303115 h 1423953"/>
                <a:gd name="connsiteX10" fmla="*/ 7691 w 1285256"/>
                <a:gd name="connsiteY10" fmla="*/ 1402056 h 1423953"/>
                <a:gd name="connsiteX11" fmla="*/ 7691 w 1285256"/>
                <a:gd name="connsiteY11" fmla="*/ 1402056 h 1423953"/>
                <a:gd name="connsiteX12" fmla="*/ 7691 w 1285256"/>
                <a:gd name="connsiteY12" fmla="*/ 1421473 h 1423953"/>
                <a:gd name="connsiteX13" fmla="*/ 12777 w 1285256"/>
                <a:gd name="connsiteY13" fmla="*/ 1426097 h 1423953"/>
                <a:gd name="connsiteX14" fmla="*/ 857902 w 1285256"/>
                <a:gd name="connsiteY14" fmla="*/ 1311903 h 1423953"/>
                <a:gd name="connsiteX15" fmla="*/ 862063 w 1285256"/>
                <a:gd name="connsiteY15" fmla="*/ 1307280 h 1423953"/>
                <a:gd name="connsiteX16" fmla="*/ 860676 w 1285256"/>
                <a:gd name="connsiteY16" fmla="*/ 1176905 h 1423953"/>
                <a:gd name="connsiteX17" fmla="*/ 856978 w 1285256"/>
                <a:gd name="connsiteY17" fmla="*/ 347960 h 1423953"/>
                <a:gd name="connsiteX18" fmla="*/ 1033585 w 1285256"/>
                <a:gd name="connsiteY18" fmla="*/ 410836 h 1423953"/>
                <a:gd name="connsiteX19" fmla="*/ 1283701 w 1285256"/>
                <a:gd name="connsiteY19" fmla="*/ 201867 h 1423953"/>
                <a:gd name="connsiteX20" fmla="*/ 1033123 w 1285256"/>
                <a:gd name="connsiteY20" fmla="*/ 1681 h 1423953"/>
                <a:gd name="connsiteX21" fmla="*/ 76115 w 1285256"/>
                <a:gd name="connsiteY21" fmla="*/ 1280927 h 1423953"/>
                <a:gd name="connsiteX22" fmla="*/ 76115 w 1285256"/>
                <a:gd name="connsiteY22" fmla="*/ 1231459 h 1423953"/>
                <a:gd name="connsiteX23" fmla="*/ 790866 w 1285256"/>
                <a:gd name="connsiteY23" fmla="*/ 1128361 h 1423953"/>
                <a:gd name="connsiteX24" fmla="*/ 790866 w 1285256"/>
                <a:gd name="connsiteY24" fmla="*/ 1178754 h 1423953"/>
                <a:gd name="connsiteX25" fmla="*/ 76115 w 1285256"/>
                <a:gd name="connsiteY25" fmla="*/ 1280927 h 142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85256" h="1423953">
                  <a:moveTo>
                    <a:pt x="1033123" y="1681"/>
                  </a:moveTo>
                  <a:cubicBezTo>
                    <a:pt x="901361" y="1681"/>
                    <a:pt x="791790" y="91834"/>
                    <a:pt x="788092" y="202791"/>
                  </a:cubicBezTo>
                  <a:lnTo>
                    <a:pt x="786705" y="207877"/>
                  </a:lnTo>
                  <a:lnTo>
                    <a:pt x="790403" y="1067334"/>
                  </a:lnTo>
                  <a:lnTo>
                    <a:pt x="75653" y="1170432"/>
                  </a:lnTo>
                  <a:lnTo>
                    <a:pt x="72416" y="444124"/>
                  </a:lnTo>
                  <a:cubicBezTo>
                    <a:pt x="118649" y="483883"/>
                    <a:pt x="182449" y="506999"/>
                    <a:pt x="249024" y="506999"/>
                  </a:cubicBezTo>
                  <a:cubicBezTo>
                    <a:pt x="384484" y="506999"/>
                    <a:pt x="499140" y="410374"/>
                    <a:pt x="499140" y="297105"/>
                  </a:cubicBezTo>
                  <a:cubicBezTo>
                    <a:pt x="499140" y="184761"/>
                    <a:pt x="384484" y="98306"/>
                    <a:pt x="249024" y="98306"/>
                  </a:cubicBezTo>
                  <a:cubicBezTo>
                    <a:pt x="117262" y="98306"/>
                    <a:pt x="5380" y="191696"/>
                    <a:pt x="1681" y="303115"/>
                  </a:cubicBezTo>
                  <a:lnTo>
                    <a:pt x="7691" y="1402056"/>
                  </a:lnTo>
                  <a:lnTo>
                    <a:pt x="7691" y="1402056"/>
                  </a:lnTo>
                  <a:lnTo>
                    <a:pt x="7691" y="1421473"/>
                  </a:lnTo>
                  <a:lnTo>
                    <a:pt x="12777" y="1426097"/>
                  </a:lnTo>
                  <a:lnTo>
                    <a:pt x="857902" y="1311903"/>
                  </a:lnTo>
                  <a:lnTo>
                    <a:pt x="862063" y="1307280"/>
                  </a:lnTo>
                  <a:lnTo>
                    <a:pt x="860676" y="1176905"/>
                  </a:lnTo>
                  <a:lnTo>
                    <a:pt x="856978" y="347960"/>
                  </a:lnTo>
                  <a:cubicBezTo>
                    <a:pt x="903210" y="387720"/>
                    <a:pt x="966548" y="410836"/>
                    <a:pt x="1033585" y="410836"/>
                  </a:cubicBezTo>
                  <a:cubicBezTo>
                    <a:pt x="1169045" y="410836"/>
                    <a:pt x="1283701" y="314673"/>
                    <a:pt x="1283701" y="201867"/>
                  </a:cubicBezTo>
                  <a:cubicBezTo>
                    <a:pt x="1283239" y="88598"/>
                    <a:pt x="1168583" y="1681"/>
                    <a:pt x="1033123" y="1681"/>
                  </a:cubicBezTo>
                  <a:close/>
                  <a:moveTo>
                    <a:pt x="76115" y="1280927"/>
                  </a:moveTo>
                  <a:lnTo>
                    <a:pt x="76115" y="1231459"/>
                  </a:lnTo>
                  <a:lnTo>
                    <a:pt x="790866" y="1128361"/>
                  </a:lnTo>
                  <a:lnTo>
                    <a:pt x="790866" y="1178754"/>
                  </a:lnTo>
                  <a:lnTo>
                    <a:pt x="76115" y="1280927"/>
                  </a:lnTo>
                  <a:close/>
                </a:path>
              </a:pathLst>
            </a:custGeom>
            <a:grpFill/>
            <a:ln w="4618"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AB334F61-B053-4D52-BB44-1AA8CC6ECE89}"/>
                </a:ext>
              </a:extLst>
            </p:cNvPr>
            <p:cNvSpPr/>
            <p:nvPr/>
          </p:nvSpPr>
          <p:spPr>
            <a:xfrm rot="18028735">
              <a:off x="1077884" y="1099134"/>
              <a:ext cx="230355" cy="256135"/>
            </a:xfrm>
            <a:custGeom>
              <a:avLst/>
              <a:gdLst>
                <a:gd name="connsiteX0" fmla="*/ 788092 w 1280633"/>
                <a:gd name="connsiteY0" fmla="*/ 202791 h 1423953"/>
                <a:gd name="connsiteX1" fmla="*/ 1033123 w 1280633"/>
                <a:gd name="connsiteY1" fmla="*/ 1681 h 1423953"/>
                <a:gd name="connsiteX2" fmla="*/ 1283239 w 1280633"/>
                <a:gd name="connsiteY2" fmla="*/ 201404 h 1423953"/>
                <a:gd name="connsiteX3" fmla="*/ 1033123 w 1280633"/>
                <a:gd name="connsiteY3" fmla="*/ 410374 h 1423953"/>
                <a:gd name="connsiteX4" fmla="*/ 856515 w 1280633"/>
                <a:gd name="connsiteY4" fmla="*/ 347498 h 1423953"/>
                <a:gd name="connsiteX5" fmla="*/ 860676 w 1280633"/>
                <a:gd name="connsiteY5" fmla="*/ 1176443 h 1423953"/>
                <a:gd name="connsiteX6" fmla="*/ 862063 w 1280633"/>
                <a:gd name="connsiteY6" fmla="*/ 1306817 h 1423953"/>
                <a:gd name="connsiteX7" fmla="*/ 857902 w 1280633"/>
                <a:gd name="connsiteY7" fmla="*/ 1311441 h 1423953"/>
                <a:gd name="connsiteX8" fmla="*/ 12777 w 1280633"/>
                <a:gd name="connsiteY8" fmla="*/ 1425634 h 1423953"/>
                <a:gd name="connsiteX9" fmla="*/ 7691 w 1280633"/>
                <a:gd name="connsiteY9" fmla="*/ 1421011 h 1423953"/>
                <a:gd name="connsiteX10" fmla="*/ 7691 w 1280633"/>
                <a:gd name="connsiteY10" fmla="*/ 1401593 h 1423953"/>
                <a:gd name="connsiteX11" fmla="*/ 7691 w 1280633"/>
                <a:gd name="connsiteY11" fmla="*/ 1401593 h 1423953"/>
                <a:gd name="connsiteX12" fmla="*/ 1681 w 1280633"/>
                <a:gd name="connsiteY12" fmla="*/ 303115 h 1423953"/>
                <a:gd name="connsiteX13" fmla="*/ 249024 w 1280633"/>
                <a:gd name="connsiteY13" fmla="*/ 98306 h 1423953"/>
                <a:gd name="connsiteX14" fmla="*/ 499140 w 1280633"/>
                <a:gd name="connsiteY14" fmla="*/ 297105 h 1423953"/>
                <a:gd name="connsiteX15" fmla="*/ 249024 w 1280633"/>
                <a:gd name="connsiteY15" fmla="*/ 506999 h 1423953"/>
                <a:gd name="connsiteX16" fmla="*/ 72416 w 1280633"/>
                <a:gd name="connsiteY16" fmla="*/ 444124 h 1423953"/>
                <a:gd name="connsiteX17" fmla="*/ 76115 w 1280633"/>
                <a:gd name="connsiteY17" fmla="*/ 1280465 h 1423953"/>
                <a:gd name="connsiteX18" fmla="*/ 790866 w 1280633"/>
                <a:gd name="connsiteY18" fmla="*/ 1178292 h 1423953"/>
                <a:gd name="connsiteX19" fmla="*/ 786705 w 1280633"/>
                <a:gd name="connsiteY19" fmla="*/ 207414 h 1423953"/>
                <a:gd name="connsiteX20" fmla="*/ 788092 w 1280633"/>
                <a:gd name="connsiteY20" fmla="*/ 202791 h 142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80633" h="1423953">
                  <a:moveTo>
                    <a:pt x="788092" y="202791"/>
                  </a:moveTo>
                  <a:cubicBezTo>
                    <a:pt x="791790" y="91834"/>
                    <a:pt x="901361" y="1681"/>
                    <a:pt x="1033123" y="1681"/>
                  </a:cubicBezTo>
                  <a:cubicBezTo>
                    <a:pt x="1168583" y="1681"/>
                    <a:pt x="1283239" y="88598"/>
                    <a:pt x="1283239" y="201404"/>
                  </a:cubicBezTo>
                  <a:cubicBezTo>
                    <a:pt x="1283239" y="314211"/>
                    <a:pt x="1168583" y="410374"/>
                    <a:pt x="1033123" y="410374"/>
                  </a:cubicBezTo>
                  <a:cubicBezTo>
                    <a:pt x="966548" y="410374"/>
                    <a:pt x="902748" y="387720"/>
                    <a:pt x="856515" y="347498"/>
                  </a:cubicBezTo>
                  <a:lnTo>
                    <a:pt x="860676" y="1176443"/>
                  </a:lnTo>
                  <a:lnTo>
                    <a:pt x="862063" y="1306817"/>
                  </a:lnTo>
                  <a:lnTo>
                    <a:pt x="857902" y="1311441"/>
                  </a:lnTo>
                  <a:lnTo>
                    <a:pt x="12777" y="1425634"/>
                  </a:lnTo>
                  <a:lnTo>
                    <a:pt x="7691" y="1421011"/>
                  </a:lnTo>
                  <a:lnTo>
                    <a:pt x="7691" y="1401593"/>
                  </a:lnTo>
                  <a:lnTo>
                    <a:pt x="7691" y="1401593"/>
                  </a:lnTo>
                  <a:lnTo>
                    <a:pt x="1681" y="303115"/>
                  </a:lnTo>
                  <a:cubicBezTo>
                    <a:pt x="5380" y="192158"/>
                    <a:pt x="116799" y="98306"/>
                    <a:pt x="249024" y="98306"/>
                  </a:cubicBezTo>
                  <a:cubicBezTo>
                    <a:pt x="384484" y="98306"/>
                    <a:pt x="499140" y="184761"/>
                    <a:pt x="499140" y="297105"/>
                  </a:cubicBezTo>
                  <a:cubicBezTo>
                    <a:pt x="499140" y="410374"/>
                    <a:pt x="384484" y="506999"/>
                    <a:pt x="249024" y="506999"/>
                  </a:cubicBezTo>
                  <a:cubicBezTo>
                    <a:pt x="182449" y="506999"/>
                    <a:pt x="118649" y="484346"/>
                    <a:pt x="72416" y="444124"/>
                  </a:cubicBezTo>
                  <a:lnTo>
                    <a:pt x="76115" y="1280465"/>
                  </a:lnTo>
                  <a:lnTo>
                    <a:pt x="790866" y="1178292"/>
                  </a:lnTo>
                  <a:lnTo>
                    <a:pt x="786705" y="207414"/>
                  </a:lnTo>
                  <a:lnTo>
                    <a:pt x="788092" y="202791"/>
                  </a:lnTo>
                  <a:close/>
                </a:path>
              </a:pathLst>
            </a:custGeom>
            <a:grpFill/>
            <a:ln w="4618"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514139D-7A4E-4471-A4D0-36A830029A08}"/>
                </a:ext>
              </a:extLst>
            </p:cNvPr>
            <p:cNvSpPr/>
            <p:nvPr/>
          </p:nvSpPr>
          <p:spPr>
            <a:xfrm rot="19125500">
              <a:off x="55137" y="1598714"/>
              <a:ext cx="174978" cy="278170"/>
            </a:xfrm>
            <a:custGeom>
              <a:avLst/>
              <a:gdLst>
                <a:gd name="connsiteX0" fmla="*/ 631031 w 742950"/>
                <a:gd name="connsiteY0" fmla="*/ 297656 h 1181100"/>
                <a:gd name="connsiteX1" fmla="*/ 442436 w 742950"/>
                <a:gd name="connsiteY1" fmla="*/ 9049 h 1181100"/>
                <a:gd name="connsiteX2" fmla="*/ 442436 w 742950"/>
                <a:gd name="connsiteY2" fmla="*/ 7144 h 1181100"/>
                <a:gd name="connsiteX3" fmla="*/ 387191 w 742950"/>
                <a:gd name="connsiteY3" fmla="*/ 7144 h 1181100"/>
                <a:gd name="connsiteX4" fmla="*/ 391001 w 742950"/>
                <a:gd name="connsiteY4" fmla="*/ 881539 h 1181100"/>
                <a:gd name="connsiteX5" fmla="*/ 230029 w 742950"/>
                <a:gd name="connsiteY5" fmla="*/ 820579 h 1181100"/>
                <a:gd name="connsiteX6" fmla="*/ 7144 w 742950"/>
                <a:gd name="connsiteY6" fmla="*/ 1008221 h 1181100"/>
                <a:gd name="connsiteX7" fmla="*/ 230029 w 742950"/>
                <a:gd name="connsiteY7" fmla="*/ 1174909 h 1181100"/>
                <a:gd name="connsiteX8" fmla="*/ 443389 w 742950"/>
                <a:gd name="connsiteY8" fmla="*/ 997744 h 1181100"/>
                <a:gd name="connsiteX9" fmla="*/ 442436 w 742950"/>
                <a:gd name="connsiteY9" fmla="*/ 997744 h 1181100"/>
                <a:gd name="connsiteX10" fmla="*/ 442436 w 742950"/>
                <a:gd name="connsiteY10" fmla="*/ 999649 h 1181100"/>
                <a:gd name="connsiteX11" fmla="*/ 442436 w 742950"/>
                <a:gd name="connsiteY11" fmla="*/ 999649 h 1181100"/>
                <a:gd name="connsiteX12" fmla="*/ 442436 w 742950"/>
                <a:gd name="connsiteY12" fmla="*/ 999649 h 1181100"/>
                <a:gd name="connsiteX13" fmla="*/ 441484 w 742950"/>
                <a:gd name="connsiteY13" fmla="*/ 437674 h 1181100"/>
                <a:gd name="connsiteX14" fmla="*/ 604361 w 742950"/>
                <a:gd name="connsiteY14" fmla="*/ 587216 h 1181100"/>
                <a:gd name="connsiteX15" fmla="*/ 644366 w 742950"/>
                <a:gd name="connsiteY15" fmla="*/ 861536 h 1181100"/>
                <a:gd name="connsiteX16" fmla="*/ 694849 w 742950"/>
                <a:gd name="connsiteY16" fmla="*/ 598646 h 1181100"/>
                <a:gd name="connsiteX17" fmla="*/ 631031 w 742950"/>
                <a:gd name="connsiteY17" fmla="*/ 297656 h 1181100"/>
                <a:gd name="connsiteX18" fmla="*/ 630079 w 742950"/>
                <a:gd name="connsiteY18" fmla="*/ 531971 h 1181100"/>
                <a:gd name="connsiteX19" fmla="*/ 441484 w 742950"/>
                <a:gd name="connsiteY19" fmla="*/ 268129 h 1181100"/>
                <a:gd name="connsiteX20" fmla="*/ 441484 w 742950"/>
                <a:gd name="connsiteY20" fmla="*/ 200501 h 1181100"/>
                <a:gd name="connsiteX21" fmla="*/ 605314 w 742950"/>
                <a:gd name="connsiteY21" fmla="*/ 350996 h 1181100"/>
                <a:gd name="connsiteX22" fmla="*/ 681514 w 742950"/>
                <a:gd name="connsiteY22" fmla="*/ 583406 h 1181100"/>
                <a:gd name="connsiteX23" fmla="*/ 630079 w 742950"/>
                <a:gd name="connsiteY23" fmla="*/ 531971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42950" h="1181100">
                  <a:moveTo>
                    <a:pt x="631031" y="297656"/>
                  </a:moveTo>
                  <a:cubicBezTo>
                    <a:pt x="463391" y="185261"/>
                    <a:pt x="442436" y="10001"/>
                    <a:pt x="442436" y="9049"/>
                  </a:cubicBezTo>
                  <a:lnTo>
                    <a:pt x="442436" y="7144"/>
                  </a:lnTo>
                  <a:lnTo>
                    <a:pt x="387191" y="7144"/>
                  </a:lnTo>
                  <a:lnTo>
                    <a:pt x="391001" y="881539"/>
                  </a:lnTo>
                  <a:cubicBezTo>
                    <a:pt x="351949" y="844391"/>
                    <a:pt x="294799" y="820579"/>
                    <a:pt x="230029" y="820579"/>
                  </a:cubicBezTo>
                  <a:cubicBezTo>
                    <a:pt x="111919" y="820579"/>
                    <a:pt x="7144" y="910114"/>
                    <a:pt x="7144" y="1008221"/>
                  </a:cubicBezTo>
                  <a:cubicBezTo>
                    <a:pt x="7144" y="1106329"/>
                    <a:pt x="111919" y="1174909"/>
                    <a:pt x="230029" y="1174909"/>
                  </a:cubicBezTo>
                  <a:cubicBezTo>
                    <a:pt x="347186" y="1174909"/>
                    <a:pt x="441484" y="1102519"/>
                    <a:pt x="443389" y="997744"/>
                  </a:cubicBezTo>
                  <a:lnTo>
                    <a:pt x="442436" y="997744"/>
                  </a:lnTo>
                  <a:lnTo>
                    <a:pt x="442436" y="999649"/>
                  </a:lnTo>
                  <a:cubicBezTo>
                    <a:pt x="442436" y="999649"/>
                    <a:pt x="442436" y="999649"/>
                    <a:pt x="442436" y="999649"/>
                  </a:cubicBezTo>
                  <a:cubicBezTo>
                    <a:pt x="442436" y="999649"/>
                    <a:pt x="442436" y="999649"/>
                    <a:pt x="442436" y="999649"/>
                  </a:cubicBezTo>
                  <a:lnTo>
                    <a:pt x="441484" y="437674"/>
                  </a:lnTo>
                  <a:cubicBezTo>
                    <a:pt x="469106" y="480536"/>
                    <a:pt x="517684" y="521494"/>
                    <a:pt x="604361" y="587216"/>
                  </a:cubicBezTo>
                  <a:cubicBezTo>
                    <a:pt x="777716" y="716756"/>
                    <a:pt x="644366" y="861536"/>
                    <a:pt x="644366" y="861536"/>
                  </a:cubicBezTo>
                  <a:cubicBezTo>
                    <a:pt x="736759" y="816769"/>
                    <a:pt x="781526" y="699611"/>
                    <a:pt x="694849" y="598646"/>
                  </a:cubicBezTo>
                  <a:cubicBezTo>
                    <a:pt x="768191" y="530066"/>
                    <a:pt x="771049" y="391001"/>
                    <a:pt x="631031" y="297656"/>
                  </a:cubicBezTo>
                  <a:close/>
                  <a:moveTo>
                    <a:pt x="630079" y="531971"/>
                  </a:moveTo>
                  <a:cubicBezTo>
                    <a:pt x="479584" y="431006"/>
                    <a:pt x="446246" y="296704"/>
                    <a:pt x="441484" y="268129"/>
                  </a:cubicBezTo>
                  <a:lnTo>
                    <a:pt x="441484" y="200501"/>
                  </a:lnTo>
                  <a:cubicBezTo>
                    <a:pt x="469106" y="243364"/>
                    <a:pt x="516731" y="285274"/>
                    <a:pt x="605314" y="350996"/>
                  </a:cubicBezTo>
                  <a:cubicBezTo>
                    <a:pt x="719614" y="435769"/>
                    <a:pt x="705326" y="532924"/>
                    <a:pt x="681514" y="583406"/>
                  </a:cubicBezTo>
                  <a:cubicBezTo>
                    <a:pt x="666274" y="569119"/>
                    <a:pt x="650081" y="545306"/>
                    <a:pt x="630079" y="53197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E4E6F00E-916E-4DFD-9731-D5AB683172E2}"/>
                </a:ext>
              </a:extLst>
            </p:cNvPr>
            <p:cNvSpPr/>
            <p:nvPr/>
          </p:nvSpPr>
          <p:spPr>
            <a:xfrm rot="21438876">
              <a:off x="375706" y="1497848"/>
              <a:ext cx="190681" cy="307333"/>
            </a:xfrm>
            <a:custGeom>
              <a:avLst/>
              <a:gdLst>
                <a:gd name="connsiteX0" fmla="*/ 657701 w 809625"/>
                <a:gd name="connsiteY0" fmla="*/ 150019 h 1304925"/>
                <a:gd name="connsiteX1" fmla="*/ 392906 w 809625"/>
                <a:gd name="connsiteY1" fmla="*/ 322421 h 1304925"/>
                <a:gd name="connsiteX2" fmla="*/ 403384 w 809625"/>
                <a:gd name="connsiteY2" fmla="*/ 260509 h 1304925"/>
                <a:gd name="connsiteX3" fmla="*/ 205264 w 809625"/>
                <a:gd name="connsiteY3" fmla="*/ 62389 h 1304925"/>
                <a:gd name="connsiteX4" fmla="*/ 7144 w 809625"/>
                <a:gd name="connsiteY4" fmla="*/ 260509 h 1304925"/>
                <a:gd name="connsiteX5" fmla="*/ 8096 w 809625"/>
                <a:gd name="connsiteY5" fmla="*/ 282416 h 1304925"/>
                <a:gd name="connsiteX6" fmla="*/ 28099 w 809625"/>
                <a:gd name="connsiteY6" fmla="*/ 369094 h 1304925"/>
                <a:gd name="connsiteX7" fmla="*/ 251936 w 809625"/>
                <a:gd name="connsiteY7" fmla="*/ 466249 h 1304925"/>
                <a:gd name="connsiteX8" fmla="*/ 593884 w 809625"/>
                <a:gd name="connsiteY8" fmla="*/ 334804 h 1304925"/>
                <a:gd name="connsiteX9" fmla="*/ 353854 w 809625"/>
                <a:gd name="connsiteY9" fmla="*/ 1273016 h 1304925"/>
                <a:gd name="connsiteX10" fmla="*/ 457676 w 809625"/>
                <a:gd name="connsiteY10" fmla="*/ 1300639 h 1304925"/>
                <a:gd name="connsiteX11" fmla="*/ 804386 w 809625"/>
                <a:gd name="connsiteY11" fmla="*/ 7144 h 1304925"/>
                <a:gd name="connsiteX12" fmla="*/ 657701 w 809625"/>
                <a:gd name="connsiteY12" fmla="*/ 150019 h 130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09625" h="1304925">
                  <a:moveTo>
                    <a:pt x="657701" y="150019"/>
                  </a:moveTo>
                  <a:cubicBezTo>
                    <a:pt x="656749" y="150971"/>
                    <a:pt x="568167" y="260509"/>
                    <a:pt x="392906" y="322421"/>
                  </a:cubicBezTo>
                  <a:cubicBezTo>
                    <a:pt x="399574" y="302419"/>
                    <a:pt x="403384" y="282416"/>
                    <a:pt x="403384" y="260509"/>
                  </a:cubicBezTo>
                  <a:cubicBezTo>
                    <a:pt x="403384" y="150971"/>
                    <a:pt x="314801" y="62389"/>
                    <a:pt x="205264" y="62389"/>
                  </a:cubicBezTo>
                  <a:cubicBezTo>
                    <a:pt x="95726" y="62389"/>
                    <a:pt x="7144" y="150971"/>
                    <a:pt x="7144" y="260509"/>
                  </a:cubicBezTo>
                  <a:cubicBezTo>
                    <a:pt x="7144" y="268129"/>
                    <a:pt x="8096" y="275749"/>
                    <a:pt x="8096" y="282416"/>
                  </a:cubicBezTo>
                  <a:cubicBezTo>
                    <a:pt x="8096" y="311944"/>
                    <a:pt x="14764" y="342424"/>
                    <a:pt x="28099" y="369094"/>
                  </a:cubicBezTo>
                  <a:cubicBezTo>
                    <a:pt x="46196" y="404336"/>
                    <a:pt x="104299" y="484346"/>
                    <a:pt x="251936" y="466249"/>
                  </a:cubicBezTo>
                  <a:cubicBezTo>
                    <a:pt x="403384" y="447199"/>
                    <a:pt x="507206" y="389096"/>
                    <a:pt x="593884" y="334804"/>
                  </a:cubicBezTo>
                  <a:lnTo>
                    <a:pt x="353854" y="1273016"/>
                  </a:lnTo>
                  <a:lnTo>
                    <a:pt x="457676" y="1300639"/>
                  </a:lnTo>
                  <a:lnTo>
                    <a:pt x="804386" y="7144"/>
                  </a:lnTo>
                  <a:lnTo>
                    <a:pt x="657701" y="150019"/>
                  </a:ln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5ADCC2F3-BC5E-462F-A37C-E1281B953EEA}"/>
                </a:ext>
              </a:extLst>
            </p:cNvPr>
            <p:cNvSpPr/>
            <p:nvPr/>
          </p:nvSpPr>
          <p:spPr>
            <a:xfrm>
              <a:off x="24803" y="619028"/>
              <a:ext cx="174978" cy="278170"/>
            </a:xfrm>
            <a:custGeom>
              <a:avLst/>
              <a:gdLst>
                <a:gd name="connsiteX0" fmla="*/ 631031 w 742950"/>
                <a:gd name="connsiteY0" fmla="*/ 297656 h 1181100"/>
                <a:gd name="connsiteX1" fmla="*/ 442436 w 742950"/>
                <a:gd name="connsiteY1" fmla="*/ 9049 h 1181100"/>
                <a:gd name="connsiteX2" fmla="*/ 442436 w 742950"/>
                <a:gd name="connsiteY2" fmla="*/ 7144 h 1181100"/>
                <a:gd name="connsiteX3" fmla="*/ 387191 w 742950"/>
                <a:gd name="connsiteY3" fmla="*/ 7144 h 1181100"/>
                <a:gd name="connsiteX4" fmla="*/ 391001 w 742950"/>
                <a:gd name="connsiteY4" fmla="*/ 881539 h 1181100"/>
                <a:gd name="connsiteX5" fmla="*/ 230029 w 742950"/>
                <a:gd name="connsiteY5" fmla="*/ 820579 h 1181100"/>
                <a:gd name="connsiteX6" fmla="*/ 7144 w 742950"/>
                <a:gd name="connsiteY6" fmla="*/ 1008221 h 1181100"/>
                <a:gd name="connsiteX7" fmla="*/ 230029 w 742950"/>
                <a:gd name="connsiteY7" fmla="*/ 1174909 h 1181100"/>
                <a:gd name="connsiteX8" fmla="*/ 443389 w 742950"/>
                <a:gd name="connsiteY8" fmla="*/ 997744 h 1181100"/>
                <a:gd name="connsiteX9" fmla="*/ 442436 w 742950"/>
                <a:gd name="connsiteY9" fmla="*/ 997744 h 1181100"/>
                <a:gd name="connsiteX10" fmla="*/ 442436 w 742950"/>
                <a:gd name="connsiteY10" fmla="*/ 999649 h 1181100"/>
                <a:gd name="connsiteX11" fmla="*/ 442436 w 742950"/>
                <a:gd name="connsiteY11" fmla="*/ 999649 h 1181100"/>
                <a:gd name="connsiteX12" fmla="*/ 442436 w 742950"/>
                <a:gd name="connsiteY12" fmla="*/ 999649 h 1181100"/>
                <a:gd name="connsiteX13" fmla="*/ 441484 w 742950"/>
                <a:gd name="connsiteY13" fmla="*/ 437674 h 1181100"/>
                <a:gd name="connsiteX14" fmla="*/ 604361 w 742950"/>
                <a:gd name="connsiteY14" fmla="*/ 587216 h 1181100"/>
                <a:gd name="connsiteX15" fmla="*/ 644366 w 742950"/>
                <a:gd name="connsiteY15" fmla="*/ 861536 h 1181100"/>
                <a:gd name="connsiteX16" fmla="*/ 694849 w 742950"/>
                <a:gd name="connsiteY16" fmla="*/ 598646 h 1181100"/>
                <a:gd name="connsiteX17" fmla="*/ 631031 w 742950"/>
                <a:gd name="connsiteY17" fmla="*/ 297656 h 1181100"/>
                <a:gd name="connsiteX18" fmla="*/ 630079 w 742950"/>
                <a:gd name="connsiteY18" fmla="*/ 531971 h 1181100"/>
                <a:gd name="connsiteX19" fmla="*/ 441484 w 742950"/>
                <a:gd name="connsiteY19" fmla="*/ 268129 h 1181100"/>
                <a:gd name="connsiteX20" fmla="*/ 441484 w 742950"/>
                <a:gd name="connsiteY20" fmla="*/ 200501 h 1181100"/>
                <a:gd name="connsiteX21" fmla="*/ 605314 w 742950"/>
                <a:gd name="connsiteY21" fmla="*/ 350996 h 1181100"/>
                <a:gd name="connsiteX22" fmla="*/ 681514 w 742950"/>
                <a:gd name="connsiteY22" fmla="*/ 583406 h 1181100"/>
                <a:gd name="connsiteX23" fmla="*/ 630079 w 742950"/>
                <a:gd name="connsiteY23" fmla="*/ 531971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42950" h="1181100">
                  <a:moveTo>
                    <a:pt x="631031" y="297656"/>
                  </a:moveTo>
                  <a:cubicBezTo>
                    <a:pt x="463391" y="185261"/>
                    <a:pt x="442436" y="10001"/>
                    <a:pt x="442436" y="9049"/>
                  </a:cubicBezTo>
                  <a:lnTo>
                    <a:pt x="442436" y="7144"/>
                  </a:lnTo>
                  <a:lnTo>
                    <a:pt x="387191" y="7144"/>
                  </a:lnTo>
                  <a:lnTo>
                    <a:pt x="391001" y="881539"/>
                  </a:lnTo>
                  <a:cubicBezTo>
                    <a:pt x="351949" y="844391"/>
                    <a:pt x="294799" y="820579"/>
                    <a:pt x="230029" y="820579"/>
                  </a:cubicBezTo>
                  <a:cubicBezTo>
                    <a:pt x="111919" y="820579"/>
                    <a:pt x="7144" y="910114"/>
                    <a:pt x="7144" y="1008221"/>
                  </a:cubicBezTo>
                  <a:cubicBezTo>
                    <a:pt x="7144" y="1106329"/>
                    <a:pt x="111919" y="1174909"/>
                    <a:pt x="230029" y="1174909"/>
                  </a:cubicBezTo>
                  <a:cubicBezTo>
                    <a:pt x="347186" y="1174909"/>
                    <a:pt x="441484" y="1102519"/>
                    <a:pt x="443389" y="997744"/>
                  </a:cubicBezTo>
                  <a:lnTo>
                    <a:pt x="442436" y="997744"/>
                  </a:lnTo>
                  <a:lnTo>
                    <a:pt x="442436" y="999649"/>
                  </a:lnTo>
                  <a:cubicBezTo>
                    <a:pt x="442436" y="999649"/>
                    <a:pt x="442436" y="999649"/>
                    <a:pt x="442436" y="999649"/>
                  </a:cubicBezTo>
                  <a:cubicBezTo>
                    <a:pt x="442436" y="999649"/>
                    <a:pt x="442436" y="999649"/>
                    <a:pt x="442436" y="999649"/>
                  </a:cubicBezTo>
                  <a:lnTo>
                    <a:pt x="441484" y="437674"/>
                  </a:lnTo>
                  <a:cubicBezTo>
                    <a:pt x="469106" y="480536"/>
                    <a:pt x="517684" y="521494"/>
                    <a:pt x="604361" y="587216"/>
                  </a:cubicBezTo>
                  <a:cubicBezTo>
                    <a:pt x="777716" y="716756"/>
                    <a:pt x="644366" y="861536"/>
                    <a:pt x="644366" y="861536"/>
                  </a:cubicBezTo>
                  <a:cubicBezTo>
                    <a:pt x="736759" y="816769"/>
                    <a:pt x="781526" y="699611"/>
                    <a:pt x="694849" y="598646"/>
                  </a:cubicBezTo>
                  <a:cubicBezTo>
                    <a:pt x="768191" y="530066"/>
                    <a:pt x="771049" y="391001"/>
                    <a:pt x="631031" y="297656"/>
                  </a:cubicBezTo>
                  <a:close/>
                  <a:moveTo>
                    <a:pt x="630079" y="531971"/>
                  </a:moveTo>
                  <a:cubicBezTo>
                    <a:pt x="479584" y="431006"/>
                    <a:pt x="446246" y="296704"/>
                    <a:pt x="441484" y="268129"/>
                  </a:cubicBezTo>
                  <a:lnTo>
                    <a:pt x="441484" y="200501"/>
                  </a:lnTo>
                  <a:cubicBezTo>
                    <a:pt x="469106" y="243364"/>
                    <a:pt x="516731" y="285274"/>
                    <a:pt x="605314" y="350996"/>
                  </a:cubicBezTo>
                  <a:cubicBezTo>
                    <a:pt x="719614" y="435769"/>
                    <a:pt x="705326" y="532924"/>
                    <a:pt x="681514" y="583406"/>
                  </a:cubicBezTo>
                  <a:cubicBezTo>
                    <a:pt x="666274" y="569119"/>
                    <a:pt x="650081" y="545306"/>
                    <a:pt x="630079" y="53197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A2D50D09-1381-45A0-A481-DE7BCB4520A8}"/>
                </a:ext>
              </a:extLst>
            </p:cNvPr>
            <p:cNvSpPr/>
            <p:nvPr/>
          </p:nvSpPr>
          <p:spPr>
            <a:xfrm rot="21036553">
              <a:off x="54446" y="150393"/>
              <a:ext cx="190681" cy="307333"/>
            </a:xfrm>
            <a:custGeom>
              <a:avLst/>
              <a:gdLst>
                <a:gd name="connsiteX0" fmla="*/ 657701 w 809625"/>
                <a:gd name="connsiteY0" fmla="*/ 150019 h 1304925"/>
                <a:gd name="connsiteX1" fmla="*/ 392906 w 809625"/>
                <a:gd name="connsiteY1" fmla="*/ 322421 h 1304925"/>
                <a:gd name="connsiteX2" fmla="*/ 403384 w 809625"/>
                <a:gd name="connsiteY2" fmla="*/ 260509 h 1304925"/>
                <a:gd name="connsiteX3" fmla="*/ 205264 w 809625"/>
                <a:gd name="connsiteY3" fmla="*/ 62389 h 1304925"/>
                <a:gd name="connsiteX4" fmla="*/ 7144 w 809625"/>
                <a:gd name="connsiteY4" fmla="*/ 260509 h 1304925"/>
                <a:gd name="connsiteX5" fmla="*/ 8096 w 809625"/>
                <a:gd name="connsiteY5" fmla="*/ 282416 h 1304925"/>
                <a:gd name="connsiteX6" fmla="*/ 28099 w 809625"/>
                <a:gd name="connsiteY6" fmla="*/ 369094 h 1304925"/>
                <a:gd name="connsiteX7" fmla="*/ 251936 w 809625"/>
                <a:gd name="connsiteY7" fmla="*/ 466249 h 1304925"/>
                <a:gd name="connsiteX8" fmla="*/ 593884 w 809625"/>
                <a:gd name="connsiteY8" fmla="*/ 334804 h 1304925"/>
                <a:gd name="connsiteX9" fmla="*/ 353854 w 809625"/>
                <a:gd name="connsiteY9" fmla="*/ 1273016 h 1304925"/>
                <a:gd name="connsiteX10" fmla="*/ 457676 w 809625"/>
                <a:gd name="connsiteY10" fmla="*/ 1300639 h 1304925"/>
                <a:gd name="connsiteX11" fmla="*/ 804386 w 809625"/>
                <a:gd name="connsiteY11" fmla="*/ 7144 h 1304925"/>
                <a:gd name="connsiteX12" fmla="*/ 657701 w 809625"/>
                <a:gd name="connsiteY12" fmla="*/ 150019 h 130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09625" h="1304925">
                  <a:moveTo>
                    <a:pt x="657701" y="150019"/>
                  </a:moveTo>
                  <a:cubicBezTo>
                    <a:pt x="656749" y="150971"/>
                    <a:pt x="568167" y="260509"/>
                    <a:pt x="392906" y="322421"/>
                  </a:cubicBezTo>
                  <a:cubicBezTo>
                    <a:pt x="399574" y="302419"/>
                    <a:pt x="403384" y="282416"/>
                    <a:pt x="403384" y="260509"/>
                  </a:cubicBezTo>
                  <a:cubicBezTo>
                    <a:pt x="403384" y="150971"/>
                    <a:pt x="314801" y="62389"/>
                    <a:pt x="205264" y="62389"/>
                  </a:cubicBezTo>
                  <a:cubicBezTo>
                    <a:pt x="95726" y="62389"/>
                    <a:pt x="7144" y="150971"/>
                    <a:pt x="7144" y="260509"/>
                  </a:cubicBezTo>
                  <a:cubicBezTo>
                    <a:pt x="7144" y="268129"/>
                    <a:pt x="8096" y="275749"/>
                    <a:pt x="8096" y="282416"/>
                  </a:cubicBezTo>
                  <a:cubicBezTo>
                    <a:pt x="8096" y="311944"/>
                    <a:pt x="14764" y="342424"/>
                    <a:pt x="28099" y="369094"/>
                  </a:cubicBezTo>
                  <a:cubicBezTo>
                    <a:pt x="46196" y="404336"/>
                    <a:pt x="104299" y="484346"/>
                    <a:pt x="251936" y="466249"/>
                  </a:cubicBezTo>
                  <a:cubicBezTo>
                    <a:pt x="403384" y="447199"/>
                    <a:pt x="507206" y="389096"/>
                    <a:pt x="593884" y="334804"/>
                  </a:cubicBezTo>
                  <a:lnTo>
                    <a:pt x="353854" y="1273016"/>
                  </a:lnTo>
                  <a:lnTo>
                    <a:pt x="457676" y="1300639"/>
                  </a:lnTo>
                  <a:lnTo>
                    <a:pt x="804386" y="7144"/>
                  </a:lnTo>
                  <a:lnTo>
                    <a:pt x="657701" y="150019"/>
                  </a:ln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4018DE4C-7092-47BF-9CA8-D8ED3851F13C}"/>
                </a:ext>
              </a:extLst>
            </p:cNvPr>
            <p:cNvSpPr/>
            <p:nvPr/>
          </p:nvSpPr>
          <p:spPr>
            <a:xfrm rot="21438876">
              <a:off x="3592268" y="4139029"/>
              <a:ext cx="190681" cy="307333"/>
            </a:xfrm>
            <a:custGeom>
              <a:avLst/>
              <a:gdLst>
                <a:gd name="connsiteX0" fmla="*/ 657701 w 809625"/>
                <a:gd name="connsiteY0" fmla="*/ 150019 h 1304925"/>
                <a:gd name="connsiteX1" fmla="*/ 392906 w 809625"/>
                <a:gd name="connsiteY1" fmla="*/ 322421 h 1304925"/>
                <a:gd name="connsiteX2" fmla="*/ 403384 w 809625"/>
                <a:gd name="connsiteY2" fmla="*/ 260509 h 1304925"/>
                <a:gd name="connsiteX3" fmla="*/ 205264 w 809625"/>
                <a:gd name="connsiteY3" fmla="*/ 62389 h 1304925"/>
                <a:gd name="connsiteX4" fmla="*/ 7144 w 809625"/>
                <a:gd name="connsiteY4" fmla="*/ 260509 h 1304925"/>
                <a:gd name="connsiteX5" fmla="*/ 8096 w 809625"/>
                <a:gd name="connsiteY5" fmla="*/ 282416 h 1304925"/>
                <a:gd name="connsiteX6" fmla="*/ 28099 w 809625"/>
                <a:gd name="connsiteY6" fmla="*/ 369094 h 1304925"/>
                <a:gd name="connsiteX7" fmla="*/ 251936 w 809625"/>
                <a:gd name="connsiteY7" fmla="*/ 466249 h 1304925"/>
                <a:gd name="connsiteX8" fmla="*/ 593884 w 809625"/>
                <a:gd name="connsiteY8" fmla="*/ 334804 h 1304925"/>
                <a:gd name="connsiteX9" fmla="*/ 353854 w 809625"/>
                <a:gd name="connsiteY9" fmla="*/ 1273016 h 1304925"/>
                <a:gd name="connsiteX10" fmla="*/ 457676 w 809625"/>
                <a:gd name="connsiteY10" fmla="*/ 1300639 h 1304925"/>
                <a:gd name="connsiteX11" fmla="*/ 804386 w 809625"/>
                <a:gd name="connsiteY11" fmla="*/ 7144 h 1304925"/>
                <a:gd name="connsiteX12" fmla="*/ 657701 w 809625"/>
                <a:gd name="connsiteY12" fmla="*/ 150019 h 130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09625" h="1304925">
                  <a:moveTo>
                    <a:pt x="657701" y="150019"/>
                  </a:moveTo>
                  <a:cubicBezTo>
                    <a:pt x="656749" y="150971"/>
                    <a:pt x="568167" y="260509"/>
                    <a:pt x="392906" y="322421"/>
                  </a:cubicBezTo>
                  <a:cubicBezTo>
                    <a:pt x="399574" y="302419"/>
                    <a:pt x="403384" y="282416"/>
                    <a:pt x="403384" y="260509"/>
                  </a:cubicBezTo>
                  <a:cubicBezTo>
                    <a:pt x="403384" y="150971"/>
                    <a:pt x="314801" y="62389"/>
                    <a:pt x="205264" y="62389"/>
                  </a:cubicBezTo>
                  <a:cubicBezTo>
                    <a:pt x="95726" y="62389"/>
                    <a:pt x="7144" y="150971"/>
                    <a:pt x="7144" y="260509"/>
                  </a:cubicBezTo>
                  <a:cubicBezTo>
                    <a:pt x="7144" y="268129"/>
                    <a:pt x="8096" y="275749"/>
                    <a:pt x="8096" y="282416"/>
                  </a:cubicBezTo>
                  <a:cubicBezTo>
                    <a:pt x="8096" y="311944"/>
                    <a:pt x="14764" y="342424"/>
                    <a:pt x="28099" y="369094"/>
                  </a:cubicBezTo>
                  <a:cubicBezTo>
                    <a:pt x="46196" y="404336"/>
                    <a:pt x="104299" y="484346"/>
                    <a:pt x="251936" y="466249"/>
                  </a:cubicBezTo>
                  <a:cubicBezTo>
                    <a:pt x="403384" y="447199"/>
                    <a:pt x="507206" y="389096"/>
                    <a:pt x="593884" y="334804"/>
                  </a:cubicBezTo>
                  <a:lnTo>
                    <a:pt x="353854" y="1273016"/>
                  </a:lnTo>
                  <a:lnTo>
                    <a:pt x="457676" y="1300639"/>
                  </a:lnTo>
                  <a:lnTo>
                    <a:pt x="804386" y="7144"/>
                  </a:lnTo>
                  <a:lnTo>
                    <a:pt x="657701" y="150019"/>
                  </a:lnTo>
                  <a:close/>
                </a:path>
              </a:pathLst>
            </a:custGeom>
            <a:grpFill/>
            <a:ln w="9525" cap="flat">
              <a:noFill/>
              <a:prstDash val="solid"/>
              <a:miter/>
            </a:ln>
          </p:spPr>
          <p:txBody>
            <a:bodyPr rtlCol="0" anchor="ctr"/>
            <a:lstStyle/>
            <a:p>
              <a:endParaRPr lang="en-US"/>
            </a:p>
          </p:txBody>
        </p:sp>
        <p:pic>
          <p:nvPicPr>
            <p:cNvPr id="111" name="Graphic 110">
              <a:extLst>
                <a:ext uri="{FF2B5EF4-FFF2-40B4-BE49-F238E27FC236}">
                  <a16:creationId xmlns:a16="http://schemas.microsoft.com/office/drawing/2014/main" id="{21CDFD42-490C-4B20-9270-13FD97074AE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112047">
              <a:off x="3953614" y="4245257"/>
              <a:ext cx="185625" cy="522363"/>
            </a:xfrm>
            <a:prstGeom prst="rect">
              <a:avLst/>
            </a:prstGeom>
          </p:spPr>
        </p:pic>
        <p:sp>
          <p:nvSpPr>
            <p:cNvPr id="112" name="Freeform: Shape 111">
              <a:extLst>
                <a:ext uri="{FF2B5EF4-FFF2-40B4-BE49-F238E27FC236}">
                  <a16:creationId xmlns:a16="http://schemas.microsoft.com/office/drawing/2014/main" id="{159A6B6A-406C-495B-864D-8E0B6E147ABB}"/>
                </a:ext>
              </a:extLst>
            </p:cNvPr>
            <p:cNvSpPr/>
            <p:nvPr/>
          </p:nvSpPr>
          <p:spPr>
            <a:xfrm rot="19148317">
              <a:off x="4480217" y="3887440"/>
              <a:ext cx="174978" cy="278170"/>
            </a:xfrm>
            <a:custGeom>
              <a:avLst/>
              <a:gdLst>
                <a:gd name="connsiteX0" fmla="*/ 629126 w 742950"/>
                <a:gd name="connsiteY0" fmla="*/ 297656 h 1181100"/>
                <a:gd name="connsiteX1" fmla="*/ 437674 w 742950"/>
                <a:gd name="connsiteY1" fmla="*/ 9049 h 1181100"/>
                <a:gd name="connsiteX2" fmla="*/ 437674 w 742950"/>
                <a:gd name="connsiteY2" fmla="*/ 7144 h 1181100"/>
                <a:gd name="connsiteX3" fmla="*/ 387191 w 742950"/>
                <a:gd name="connsiteY3" fmla="*/ 7144 h 1181100"/>
                <a:gd name="connsiteX4" fmla="*/ 391001 w 742950"/>
                <a:gd name="connsiteY4" fmla="*/ 881539 h 1181100"/>
                <a:gd name="connsiteX5" fmla="*/ 230029 w 742950"/>
                <a:gd name="connsiteY5" fmla="*/ 820579 h 1181100"/>
                <a:gd name="connsiteX6" fmla="*/ 7144 w 742950"/>
                <a:gd name="connsiteY6" fmla="*/ 1008221 h 1181100"/>
                <a:gd name="connsiteX7" fmla="*/ 230029 w 742950"/>
                <a:gd name="connsiteY7" fmla="*/ 1174909 h 1181100"/>
                <a:gd name="connsiteX8" fmla="*/ 443389 w 742950"/>
                <a:gd name="connsiteY8" fmla="*/ 997744 h 1181100"/>
                <a:gd name="connsiteX9" fmla="*/ 446246 w 742950"/>
                <a:gd name="connsiteY9" fmla="*/ 997744 h 1181100"/>
                <a:gd name="connsiteX10" fmla="*/ 446246 w 742950"/>
                <a:gd name="connsiteY10" fmla="*/ 999649 h 1181100"/>
                <a:gd name="connsiteX11" fmla="*/ 446246 w 742950"/>
                <a:gd name="connsiteY11" fmla="*/ 999649 h 1181100"/>
                <a:gd name="connsiteX12" fmla="*/ 446246 w 742950"/>
                <a:gd name="connsiteY12" fmla="*/ 999649 h 1181100"/>
                <a:gd name="connsiteX13" fmla="*/ 441484 w 742950"/>
                <a:gd name="connsiteY13" fmla="*/ 201454 h 1181100"/>
                <a:gd name="connsiteX14" fmla="*/ 604361 w 742950"/>
                <a:gd name="connsiteY14" fmla="*/ 351949 h 1181100"/>
                <a:gd name="connsiteX15" fmla="*/ 643414 w 742950"/>
                <a:gd name="connsiteY15" fmla="*/ 626269 h 1181100"/>
                <a:gd name="connsiteX16" fmla="*/ 629126 w 742950"/>
                <a:gd name="connsiteY16" fmla="*/ 297656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2950" h="1181100">
                  <a:moveTo>
                    <a:pt x="629126" y="297656"/>
                  </a:moveTo>
                  <a:cubicBezTo>
                    <a:pt x="460534" y="185261"/>
                    <a:pt x="437674" y="10001"/>
                    <a:pt x="437674" y="9049"/>
                  </a:cubicBezTo>
                  <a:lnTo>
                    <a:pt x="437674" y="7144"/>
                  </a:lnTo>
                  <a:lnTo>
                    <a:pt x="387191" y="7144"/>
                  </a:lnTo>
                  <a:lnTo>
                    <a:pt x="391001" y="881539"/>
                  </a:lnTo>
                  <a:cubicBezTo>
                    <a:pt x="351949" y="844391"/>
                    <a:pt x="294799" y="820579"/>
                    <a:pt x="230029" y="820579"/>
                  </a:cubicBezTo>
                  <a:cubicBezTo>
                    <a:pt x="111919" y="820579"/>
                    <a:pt x="7144" y="910114"/>
                    <a:pt x="7144" y="1008221"/>
                  </a:cubicBezTo>
                  <a:cubicBezTo>
                    <a:pt x="7144" y="1106329"/>
                    <a:pt x="111919" y="1174909"/>
                    <a:pt x="230029" y="1174909"/>
                  </a:cubicBezTo>
                  <a:cubicBezTo>
                    <a:pt x="347186" y="1174909"/>
                    <a:pt x="441484" y="1102519"/>
                    <a:pt x="443389" y="997744"/>
                  </a:cubicBezTo>
                  <a:lnTo>
                    <a:pt x="446246" y="997744"/>
                  </a:lnTo>
                  <a:lnTo>
                    <a:pt x="446246" y="999649"/>
                  </a:lnTo>
                  <a:cubicBezTo>
                    <a:pt x="446246" y="999649"/>
                    <a:pt x="446246" y="999649"/>
                    <a:pt x="446246" y="999649"/>
                  </a:cubicBezTo>
                  <a:cubicBezTo>
                    <a:pt x="446246" y="999649"/>
                    <a:pt x="446246" y="999649"/>
                    <a:pt x="446246" y="999649"/>
                  </a:cubicBezTo>
                  <a:lnTo>
                    <a:pt x="441484" y="201454"/>
                  </a:lnTo>
                  <a:cubicBezTo>
                    <a:pt x="469106" y="244316"/>
                    <a:pt x="516731" y="286226"/>
                    <a:pt x="604361" y="351949"/>
                  </a:cubicBezTo>
                  <a:cubicBezTo>
                    <a:pt x="777716" y="481489"/>
                    <a:pt x="643414" y="626269"/>
                    <a:pt x="643414" y="626269"/>
                  </a:cubicBezTo>
                  <a:cubicBezTo>
                    <a:pt x="753904" y="571976"/>
                    <a:pt x="791051" y="406241"/>
                    <a:pt x="629126" y="297656"/>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5E5B9A08-27AF-41AD-AF54-976038A20EA8}"/>
                </a:ext>
              </a:extLst>
            </p:cNvPr>
            <p:cNvSpPr/>
            <p:nvPr/>
          </p:nvSpPr>
          <p:spPr>
            <a:xfrm rot="21184949">
              <a:off x="4535115" y="4311575"/>
              <a:ext cx="174978" cy="278170"/>
            </a:xfrm>
            <a:custGeom>
              <a:avLst/>
              <a:gdLst>
                <a:gd name="connsiteX0" fmla="*/ 694849 w 742950"/>
                <a:gd name="connsiteY0" fmla="*/ 597694 h 1181100"/>
                <a:gd name="connsiteX1" fmla="*/ 631031 w 742950"/>
                <a:gd name="connsiteY1" fmla="*/ 297656 h 1181100"/>
                <a:gd name="connsiteX2" fmla="*/ 442436 w 742950"/>
                <a:gd name="connsiteY2" fmla="*/ 9049 h 1181100"/>
                <a:gd name="connsiteX3" fmla="*/ 442436 w 742950"/>
                <a:gd name="connsiteY3" fmla="*/ 7144 h 1181100"/>
                <a:gd name="connsiteX4" fmla="*/ 387191 w 742950"/>
                <a:gd name="connsiteY4" fmla="*/ 7144 h 1181100"/>
                <a:gd name="connsiteX5" fmla="*/ 391001 w 742950"/>
                <a:gd name="connsiteY5" fmla="*/ 881539 h 1181100"/>
                <a:gd name="connsiteX6" fmla="*/ 230029 w 742950"/>
                <a:gd name="connsiteY6" fmla="*/ 820579 h 1181100"/>
                <a:gd name="connsiteX7" fmla="*/ 7144 w 742950"/>
                <a:gd name="connsiteY7" fmla="*/ 1008221 h 1181100"/>
                <a:gd name="connsiteX8" fmla="*/ 230029 w 742950"/>
                <a:gd name="connsiteY8" fmla="*/ 1174909 h 1181100"/>
                <a:gd name="connsiteX9" fmla="*/ 443389 w 742950"/>
                <a:gd name="connsiteY9" fmla="*/ 997744 h 1181100"/>
                <a:gd name="connsiteX10" fmla="*/ 442436 w 742950"/>
                <a:gd name="connsiteY10" fmla="*/ 997744 h 1181100"/>
                <a:gd name="connsiteX11" fmla="*/ 442436 w 742950"/>
                <a:gd name="connsiteY11" fmla="*/ 999649 h 1181100"/>
                <a:gd name="connsiteX12" fmla="*/ 442436 w 742950"/>
                <a:gd name="connsiteY12" fmla="*/ 999649 h 1181100"/>
                <a:gd name="connsiteX13" fmla="*/ 442436 w 742950"/>
                <a:gd name="connsiteY13" fmla="*/ 999649 h 1181100"/>
                <a:gd name="connsiteX14" fmla="*/ 442436 w 742950"/>
                <a:gd name="connsiteY14" fmla="*/ 673894 h 1181100"/>
                <a:gd name="connsiteX15" fmla="*/ 604361 w 742950"/>
                <a:gd name="connsiteY15" fmla="*/ 821531 h 1181100"/>
                <a:gd name="connsiteX16" fmla="*/ 644367 w 742950"/>
                <a:gd name="connsiteY16" fmla="*/ 1095851 h 1181100"/>
                <a:gd name="connsiteX17" fmla="*/ 694849 w 742950"/>
                <a:gd name="connsiteY17" fmla="*/ 832961 h 1181100"/>
                <a:gd name="connsiteX18" fmla="*/ 694849 w 742950"/>
                <a:gd name="connsiteY18" fmla="*/ 597694 h 1181100"/>
                <a:gd name="connsiteX19" fmla="*/ 604361 w 742950"/>
                <a:gd name="connsiteY19" fmla="*/ 350996 h 1181100"/>
                <a:gd name="connsiteX20" fmla="*/ 680561 w 742950"/>
                <a:gd name="connsiteY20" fmla="*/ 583406 h 1181100"/>
                <a:gd name="connsiteX21" fmla="*/ 630079 w 742950"/>
                <a:gd name="connsiteY21" fmla="*/ 532924 h 1181100"/>
                <a:gd name="connsiteX22" fmla="*/ 441484 w 742950"/>
                <a:gd name="connsiteY22" fmla="*/ 269081 h 1181100"/>
                <a:gd name="connsiteX23" fmla="*/ 441484 w 742950"/>
                <a:gd name="connsiteY23" fmla="*/ 201454 h 1181100"/>
                <a:gd name="connsiteX24" fmla="*/ 604361 w 742950"/>
                <a:gd name="connsiteY24" fmla="*/ 350996 h 1181100"/>
                <a:gd name="connsiteX25" fmla="*/ 681514 w 742950"/>
                <a:gd name="connsiteY25" fmla="*/ 817721 h 1181100"/>
                <a:gd name="connsiteX26" fmla="*/ 631031 w 742950"/>
                <a:gd name="connsiteY26" fmla="*/ 767239 h 1181100"/>
                <a:gd name="connsiteX27" fmla="*/ 443389 w 742950"/>
                <a:gd name="connsiteY27" fmla="*/ 507206 h 1181100"/>
                <a:gd name="connsiteX28" fmla="*/ 443389 w 742950"/>
                <a:gd name="connsiteY28" fmla="*/ 435769 h 1181100"/>
                <a:gd name="connsiteX29" fmla="*/ 606267 w 742950"/>
                <a:gd name="connsiteY29" fmla="*/ 585311 h 1181100"/>
                <a:gd name="connsiteX30" fmla="*/ 681514 w 742950"/>
                <a:gd name="connsiteY30" fmla="*/ 817721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42950" h="1181100">
                  <a:moveTo>
                    <a:pt x="694849" y="597694"/>
                  </a:moveTo>
                  <a:cubicBezTo>
                    <a:pt x="768192" y="530066"/>
                    <a:pt x="771049" y="391001"/>
                    <a:pt x="631031" y="297656"/>
                  </a:cubicBezTo>
                  <a:cubicBezTo>
                    <a:pt x="463391" y="185261"/>
                    <a:pt x="442436" y="10001"/>
                    <a:pt x="442436" y="9049"/>
                  </a:cubicBezTo>
                  <a:lnTo>
                    <a:pt x="442436" y="7144"/>
                  </a:lnTo>
                  <a:lnTo>
                    <a:pt x="387191" y="7144"/>
                  </a:lnTo>
                  <a:lnTo>
                    <a:pt x="391001" y="881539"/>
                  </a:lnTo>
                  <a:cubicBezTo>
                    <a:pt x="351949" y="844391"/>
                    <a:pt x="294799" y="820579"/>
                    <a:pt x="230029" y="820579"/>
                  </a:cubicBezTo>
                  <a:cubicBezTo>
                    <a:pt x="111919" y="820579"/>
                    <a:pt x="7144" y="910114"/>
                    <a:pt x="7144" y="1008221"/>
                  </a:cubicBezTo>
                  <a:cubicBezTo>
                    <a:pt x="7144" y="1106329"/>
                    <a:pt x="111919" y="1174909"/>
                    <a:pt x="230029" y="1174909"/>
                  </a:cubicBezTo>
                  <a:cubicBezTo>
                    <a:pt x="347186" y="1174909"/>
                    <a:pt x="441484" y="1102519"/>
                    <a:pt x="443389" y="997744"/>
                  </a:cubicBezTo>
                  <a:lnTo>
                    <a:pt x="442436" y="997744"/>
                  </a:lnTo>
                  <a:lnTo>
                    <a:pt x="442436" y="999649"/>
                  </a:lnTo>
                  <a:cubicBezTo>
                    <a:pt x="442436" y="999649"/>
                    <a:pt x="442436" y="999649"/>
                    <a:pt x="442436" y="999649"/>
                  </a:cubicBezTo>
                  <a:cubicBezTo>
                    <a:pt x="442436" y="999649"/>
                    <a:pt x="442436" y="999649"/>
                    <a:pt x="442436" y="999649"/>
                  </a:cubicBezTo>
                  <a:lnTo>
                    <a:pt x="442436" y="673894"/>
                  </a:lnTo>
                  <a:cubicBezTo>
                    <a:pt x="470059" y="716756"/>
                    <a:pt x="518636" y="757714"/>
                    <a:pt x="604361" y="821531"/>
                  </a:cubicBezTo>
                  <a:cubicBezTo>
                    <a:pt x="777717" y="951071"/>
                    <a:pt x="644367" y="1095851"/>
                    <a:pt x="644367" y="1095851"/>
                  </a:cubicBezTo>
                  <a:cubicBezTo>
                    <a:pt x="736759" y="1051084"/>
                    <a:pt x="781526" y="933926"/>
                    <a:pt x="694849" y="832961"/>
                  </a:cubicBezTo>
                  <a:cubicBezTo>
                    <a:pt x="754856" y="777716"/>
                    <a:pt x="767239" y="681514"/>
                    <a:pt x="694849" y="597694"/>
                  </a:cubicBezTo>
                  <a:close/>
                  <a:moveTo>
                    <a:pt x="604361" y="350996"/>
                  </a:moveTo>
                  <a:cubicBezTo>
                    <a:pt x="718661" y="435769"/>
                    <a:pt x="704374" y="532924"/>
                    <a:pt x="680561" y="583406"/>
                  </a:cubicBezTo>
                  <a:cubicBezTo>
                    <a:pt x="666274" y="569119"/>
                    <a:pt x="649129" y="546259"/>
                    <a:pt x="630079" y="532924"/>
                  </a:cubicBezTo>
                  <a:cubicBezTo>
                    <a:pt x="479584" y="431959"/>
                    <a:pt x="446246" y="297656"/>
                    <a:pt x="441484" y="269081"/>
                  </a:cubicBezTo>
                  <a:lnTo>
                    <a:pt x="441484" y="201454"/>
                  </a:lnTo>
                  <a:cubicBezTo>
                    <a:pt x="468154" y="243364"/>
                    <a:pt x="516731" y="285274"/>
                    <a:pt x="604361" y="350996"/>
                  </a:cubicBezTo>
                  <a:close/>
                  <a:moveTo>
                    <a:pt x="681514" y="817721"/>
                  </a:moveTo>
                  <a:cubicBezTo>
                    <a:pt x="667226" y="803434"/>
                    <a:pt x="650081" y="780574"/>
                    <a:pt x="631031" y="767239"/>
                  </a:cubicBezTo>
                  <a:cubicBezTo>
                    <a:pt x="487204" y="671036"/>
                    <a:pt x="450056" y="545306"/>
                    <a:pt x="443389" y="507206"/>
                  </a:cubicBezTo>
                  <a:lnTo>
                    <a:pt x="443389" y="435769"/>
                  </a:lnTo>
                  <a:cubicBezTo>
                    <a:pt x="471011" y="478631"/>
                    <a:pt x="519589" y="519589"/>
                    <a:pt x="606267" y="585311"/>
                  </a:cubicBezTo>
                  <a:cubicBezTo>
                    <a:pt x="718661" y="671036"/>
                    <a:pt x="704374" y="767239"/>
                    <a:pt x="681514" y="817721"/>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F1956DFC-5CBA-4398-8477-00B24F3D4209}"/>
                </a:ext>
              </a:extLst>
            </p:cNvPr>
            <p:cNvSpPr/>
            <p:nvPr/>
          </p:nvSpPr>
          <p:spPr>
            <a:xfrm rot="145006">
              <a:off x="4678884" y="4823386"/>
              <a:ext cx="137273" cy="362167"/>
            </a:xfrm>
            <a:custGeom>
              <a:avLst/>
              <a:gdLst>
                <a:gd name="connsiteX0" fmla="*/ 445294 w 447675"/>
                <a:gd name="connsiteY0" fmla="*/ 999649 h 1181100"/>
                <a:gd name="connsiteX1" fmla="*/ 445294 w 447675"/>
                <a:gd name="connsiteY1" fmla="*/ 999649 h 1181100"/>
                <a:gd name="connsiteX2" fmla="*/ 445294 w 447675"/>
                <a:gd name="connsiteY2" fmla="*/ 999649 h 1181100"/>
                <a:gd name="connsiteX3" fmla="*/ 439579 w 447675"/>
                <a:gd name="connsiteY3" fmla="*/ 7144 h 1181100"/>
                <a:gd name="connsiteX4" fmla="*/ 386239 w 447675"/>
                <a:gd name="connsiteY4" fmla="*/ 7144 h 1181100"/>
                <a:gd name="connsiteX5" fmla="*/ 390049 w 447675"/>
                <a:gd name="connsiteY5" fmla="*/ 881539 h 1181100"/>
                <a:gd name="connsiteX6" fmla="*/ 229076 w 447675"/>
                <a:gd name="connsiteY6" fmla="*/ 820579 h 1181100"/>
                <a:gd name="connsiteX7" fmla="*/ 7144 w 447675"/>
                <a:gd name="connsiteY7" fmla="*/ 1008221 h 1181100"/>
                <a:gd name="connsiteX8" fmla="*/ 230029 w 447675"/>
                <a:gd name="connsiteY8" fmla="*/ 1174909 h 1181100"/>
                <a:gd name="connsiteX9" fmla="*/ 443389 w 447675"/>
                <a:gd name="connsiteY9" fmla="*/ 997744 h 1181100"/>
                <a:gd name="connsiteX10" fmla="*/ 445294 w 447675"/>
                <a:gd name="connsiteY10" fmla="*/ 997744 h 1181100"/>
                <a:gd name="connsiteX11" fmla="*/ 445294 w 447675"/>
                <a:gd name="connsiteY11" fmla="*/ 999649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7675" h="1181100">
                  <a:moveTo>
                    <a:pt x="445294" y="999649"/>
                  </a:moveTo>
                  <a:cubicBezTo>
                    <a:pt x="445294" y="998696"/>
                    <a:pt x="445294" y="998696"/>
                    <a:pt x="445294" y="999649"/>
                  </a:cubicBezTo>
                  <a:cubicBezTo>
                    <a:pt x="445294" y="998696"/>
                    <a:pt x="445294" y="998696"/>
                    <a:pt x="445294" y="999649"/>
                  </a:cubicBezTo>
                  <a:lnTo>
                    <a:pt x="439579" y="7144"/>
                  </a:lnTo>
                  <a:lnTo>
                    <a:pt x="386239" y="7144"/>
                  </a:lnTo>
                  <a:lnTo>
                    <a:pt x="390049" y="881539"/>
                  </a:lnTo>
                  <a:cubicBezTo>
                    <a:pt x="350996" y="844391"/>
                    <a:pt x="293846" y="820579"/>
                    <a:pt x="229076" y="820579"/>
                  </a:cubicBezTo>
                  <a:cubicBezTo>
                    <a:pt x="111919" y="821531"/>
                    <a:pt x="7144" y="910114"/>
                    <a:pt x="7144" y="1008221"/>
                  </a:cubicBezTo>
                  <a:cubicBezTo>
                    <a:pt x="7144" y="1106329"/>
                    <a:pt x="111919" y="1174909"/>
                    <a:pt x="230029" y="1174909"/>
                  </a:cubicBezTo>
                  <a:cubicBezTo>
                    <a:pt x="347186" y="1174909"/>
                    <a:pt x="441484" y="1102519"/>
                    <a:pt x="443389" y="997744"/>
                  </a:cubicBezTo>
                  <a:lnTo>
                    <a:pt x="445294" y="997744"/>
                  </a:lnTo>
                  <a:lnTo>
                    <a:pt x="445294" y="999649"/>
                  </a:ln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F3D7E03-5D07-4374-ACA6-5572AD57B1BE}"/>
                </a:ext>
              </a:extLst>
            </p:cNvPr>
            <p:cNvSpPr/>
            <p:nvPr/>
          </p:nvSpPr>
          <p:spPr>
            <a:xfrm rot="85884">
              <a:off x="4375196" y="4793271"/>
              <a:ext cx="137273" cy="362167"/>
            </a:xfrm>
            <a:custGeom>
              <a:avLst/>
              <a:gdLst>
                <a:gd name="connsiteX0" fmla="*/ 444341 w 447675"/>
                <a:gd name="connsiteY0" fmla="*/ 999649 h 1181100"/>
                <a:gd name="connsiteX1" fmla="*/ 444341 w 447675"/>
                <a:gd name="connsiteY1" fmla="*/ 999649 h 1181100"/>
                <a:gd name="connsiteX2" fmla="*/ 444341 w 447675"/>
                <a:gd name="connsiteY2" fmla="*/ 999649 h 1181100"/>
                <a:gd name="connsiteX3" fmla="*/ 440531 w 447675"/>
                <a:gd name="connsiteY3" fmla="*/ 7144 h 1181100"/>
                <a:gd name="connsiteX4" fmla="*/ 387191 w 447675"/>
                <a:gd name="connsiteY4" fmla="*/ 7144 h 1181100"/>
                <a:gd name="connsiteX5" fmla="*/ 391001 w 447675"/>
                <a:gd name="connsiteY5" fmla="*/ 881539 h 1181100"/>
                <a:gd name="connsiteX6" fmla="*/ 230029 w 447675"/>
                <a:gd name="connsiteY6" fmla="*/ 820579 h 1181100"/>
                <a:gd name="connsiteX7" fmla="*/ 7144 w 447675"/>
                <a:gd name="connsiteY7" fmla="*/ 1008221 h 1181100"/>
                <a:gd name="connsiteX8" fmla="*/ 230029 w 447675"/>
                <a:gd name="connsiteY8" fmla="*/ 1174909 h 1181100"/>
                <a:gd name="connsiteX9" fmla="*/ 443389 w 447675"/>
                <a:gd name="connsiteY9" fmla="*/ 997744 h 1181100"/>
                <a:gd name="connsiteX10" fmla="*/ 443389 w 447675"/>
                <a:gd name="connsiteY10" fmla="*/ 997744 h 1181100"/>
                <a:gd name="connsiteX11" fmla="*/ 443389 w 447675"/>
                <a:gd name="connsiteY11" fmla="*/ 999649 h 1181100"/>
                <a:gd name="connsiteX12" fmla="*/ 230981 w 447675"/>
                <a:gd name="connsiteY12" fmla="*/ 1119664 h 1181100"/>
                <a:gd name="connsiteX13" fmla="*/ 65246 w 447675"/>
                <a:gd name="connsiteY13" fmla="*/ 1008221 h 1181100"/>
                <a:gd name="connsiteX14" fmla="*/ 230981 w 447675"/>
                <a:gd name="connsiteY14" fmla="*/ 877729 h 1181100"/>
                <a:gd name="connsiteX15" fmla="*/ 387191 w 447675"/>
                <a:gd name="connsiteY15" fmla="*/ 998696 h 1181100"/>
                <a:gd name="connsiteX16" fmla="*/ 230981 w 447675"/>
                <a:gd name="connsiteY16" fmla="*/ 1119664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7675" h="1181100">
                  <a:moveTo>
                    <a:pt x="444341" y="999649"/>
                  </a:moveTo>
                  <a:cubicBezTo>
                    <a:pt x="444341" y="998696"/>
                    <a:pt x="444341" y="998696"/>
                    <a:pt x="444341" y="999649"/>
                  </a:cubicBezTo>
                  <a:cubicBezTo>
                    <a:pt x="444341" y="998696"/>
                    <a:pt x="444341" y="998696"/>
                    <a:pt x="444341" y="999649"/>
                  </a:cubicBezTo>
                  <a:lnTo>
                    <a:pt x="440531" y="7144"/>
                  </a:lnTo>
                  <a:lnTo>
                    <a:pt x="387191" y="7144"/>
                  </a:lnTo>
                  <a:lnTo>
                    <a:pt x="391001" y="881539"/>
                  </a:lnTo>
                  <a:cubicBezTo>
                    <a:pt x="351949" y="844391"/>
                    <a:pt x="294799" y="820579"/>
                    <a:pt x="230029" y="820579"/>
                  </a:cubicBezTo>
                  <a:cubicBezTo>
                    <a:pt x="111918" y="820579"/>
                    <a:pt x="7144" y="910114"/>
                    <a:pt x="7144" y="1008221"/>
                  </a:cubicBezTo>
                  <a:cubicBezTo>
                    <a:pt x="7144" y="1106329"/>
                    <a:pt x="111918" y="1174909"/>
                    <a:pt x="230029" y="1174909"/>
                  </a:cubicBezTo>
                  <a:cubicBezTo>
                    <a:pt x="347186" y="1174909"/>
                    <a:pt x="441484" y="1102519"/>
                    <a:pt x="443389" y="997744"/>
                  </a:cubicBezTo>
                  <a:lnTo>
                    <a:pt x="443389" y="997744"/>
                  </a:lnTo>
                  <a:lnTo>
                    <a:pt x="443389" y="999649"/>
                  </a:lnTo>
                  <a:close/>
                  <a:moveTo>
                    <a:pt x="230981" y="1119664"/>
                  </a:moveTo>
                  <a:cubicBezTo>
                    <a:pt x="145256" y="1119664"/>
                    <a:pt x="65246" y="1074896"/>
                    <a:pt x="65246" y="1008221"/>
                  </a:cubicBezTo>
                  <a:cubicBezTo>
                    <a:pt x="65246" y="941546"/>
                    <a:pt x="145256" y="877729"/>
                    <a:pt x="230981" y="877729"/>
                  </a:cubicBezTo>
                  <a:cubicBezTo>
                    <a:pt x="316706" y="877729"/>
                    <a:pt x="387191" y="932021"/>
                    <a:pt x="387191" y="998696"/>
                  </a:cubicBezTo>
                  <a:cubicBezTo>
                    <a:pt x="387191" y="1065371"/>
                    <a:pt x="316706" y="1119664"/>
                    <a:pt x="230981" y="1119664"/>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7C3CAE71-4B95-408D-AB1D-12DE758F1E72}"/>
                </a:ext>
              </a:extLst>
            </p:cNvPr>
            <p:cNvSpPr/>
            <p:nvPr/>
          </p:nvSpPr>
          <p:spPr>
            <a:xfrm rot="19839406">
              <a:off x="5771666" y="5963805"/>
              <a:ext cx="227815" cy="362167"/>
            </a:xfrm>
            <a:custGeom>
              <a:avLst/>
              <a:gdLst>
                <a:gd name="connsiteX0" fmla="*/ 629126 w 742950"/>
                <a:gd name="connsiteY0" fmla="*/ 297656 h 1181100"/>
                <a:gd name="connsiteX1" fmla="*/ 437674 w 742950"/>
                <a:gd name="connsiteY1" fmla="*/ 9049 h 1181100"/>
                <a:gd name="connsiteX2" fmla="*/ 437674 w 742950"/>
                <a:gd name="connsiteY2" fmla="*/ 7144 h 1181100"/>
                <a:gd name="connsiteX3" fmla="*/ 387191 w 742950"/>
                <a:gd name="connsiteY3" fmla="*/ 7144 h 1181100"/>
                <a:gd name="connsiteX4" fmla="*/ 391001 w 742950"/>
                <a:gd name="connsiteY4" fmla="*/ 881539 h 1181100"/>
                <a:gd name="connsiteX5" fmla="*/ 230029 w 742950"/>
                <a:gd name="connsiteY5" fmla="*/ 820579 h 1181100"/>
                <a:gd name="connsiteX6" fmla="*/ 7144 w 742950"/>
                <a:gd name="connsiteY6" fmla="*/ 1008221 h 1181100"/>
                <a:gd name="connsiteX7" fmla="*/ 230029 w 742950"/>
                <a:gd name="connsiteY7" fmla="*/ 1174909 h 1181100"/>
                <a:gd name="connsiteX8" fmla="*/ 443389 w 742950"/>
                <a:gd name="connsiteY8" fmla="*/ 997744 h 1181100"/>
                <a:gd name="connsiteX9" fmla="*/ 446246 w 742950"/>
                <a:gd name="connsiteY9" fmla="*/ 997744 h 1181100"/>
                <a:gd name="connsiteX10" fmla="*/ 446246 w 742950"/>
                <a:gd name="connsiteY10" fmla="*/ 999649 h 1181100"/>
                <a:gd name="connsiteX11" fmla="*/ 446246 w 742950"/>
                <a:gd name="connsiteY11" fmla="*/ 999649 h 1181100"/>
                <a:gd name="connsiteX12" fmla="*/ 446246 w 742950"/>
                <a:gd name="connsiteY12" fmla="*/ 999649 h 1181100"/>
                <a:gd name="connsiteX13" fmla="*/ 441484 w 742950"/>
                <a:gd name="connsiteY13" fmla="*/ 201454 h 1181100"/>
                <a:gd name="connsiteX14" fmla="*/ 604361 w 742950"/>
                <a:gd name="connsiteY14" fmla="*/ 351949 h 1181100"/>
                <a:gd name="connsiteX15" fmla="*/ 643414 w 742950"/>
                <a:gd name="connsiteY15" fmla="*/ 626269 h 1181100"/>
                <a:gd name="connsiteX16" fmla="*/ 629126 w 742950"/>
                <a:gd name="connsiteY16" fmla="*/ 297656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2950" h="1181100">
                  <a:moveTo>
                    <a:pt x="629126" y="297656"/>
                  </a:moveTo>
                  <a:cubicBezTo>
                    <a:pt x="460534" y="185261"/>
                    <a:pt x="437674" y="10001"/>
                    <a:pt x="437674" y="9049"/>
                  </a:cubicBezTo>
                  <a:lnTo>
                    <a:pt x="437674" y="7144"/>
                  </a:lnTo>
                  <a:lnTo>
                    <a:pt x="387191" y="7144"/>
                  </a:lnTo>
                  <a:lnTo>
                    <a:pt x="391001" y="881539"/>
                  </a:lnTo>
                  <a:cubicBezTo>
                    <a:pt x="351949" y="844391"/>
                    <a:pt x="294799" y="820579"/>
                    <a:pt x="230029" y="820579"/>
                  </a:cubicBezTo>
                  <a:cubicBezTo>
                    <a:pt x="111919" y="820579"/>
                    <a:pt x="7144" y="910114"/>
                    <a:pt x="7144" y="1008221"/>
                  </a:cubicBezTo>
                  <a:cubicBezTo>
                    <a:pt x="7144" y="1106329"/>
                    <a:pt x="111919" y="1174909"/>
                    <a:pt x="230029" y="1174909"/>
                  </a:cubicBezTo>
                  <a:cubicBezTo>
                    <a:pt x="347186" y="1174909"/>
                    <a:pt x="441484" y="1102519"/>
                    <a:pt x="443389" y="997744"/>
                  </a:cubicBezTo>
                  <a:lnTo>
                    <a:pt x="446246" y="997744"/>
                  </a:lnTo>
                  <a:lnTo>
                    <a:pt x="446246" y="999649"/>
                  </a:lnTo>
                  <a:cubicBezTo>
                    <a:pt x="446246" y="999649"/>
                    <a:pt x="446246" y="999649"/>
                    <a:pt x="446246" y="999649"/>
                  </a:cubicBezTo>
                  <a:cubicBezTo>
                    <a:pt x="446246" y="999649"/>
                    <a:pt x="446246" y="999649"/>
                    <a:pt x="446246" y="999649"/>
                  </a:cubicBezTo>
                  <a:lnTo>
                    <a:pt x="441484" y="201454"/>
                  </a:lnTo>
                  <a:cubicBezTo>
                    <a:pt x="469106" y="244316"/>
                    <a:pt x="516731" y="286226"/>
                    <a:pt x="604361" y="351949"/>
                  </a:cubicBezTo>
                  <a:cubicBezTo>
                    <a:pt x="777716" y="481489"/>
                    <a:pt x="643414" y="626269"/>
                    <a:pt x="643414" y="626269"/>
                  </a:cubicBezTo>
                  <a:cubicBezTo>
                    <a:pt x="753904" y="571976"/>
                    <a:pt x="791051" y="406241"/>
                    <a:pt x="629126" y="297656"/>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8B4A8865-BC79-4292-86AE-48A5482B1EFA}"/>
                </a:ext>
              </a:extLst>
            </p:cNvPr>
            <p:cNvSpPr/>
            <p:nvPr/>
          </p:nvSpPr>
          <p:spPr>
            <a:xfrm rot="276038">
              <a:off x="4947946" y="5488837"/>
              <a:ext cx="227815" cy="362167"/>
            </a:xfrm>
            <a:custGeom>
              <a:avLst/>
              <a:gdLst>
                <a:gd name="connsiteX0" fmla="*/ 694849 w 742950"/>
                <a:gd name="connsiteY0" fmla="*/ 597694 h 1181100"/>
                <a:gd name="connsiteX1" fmla="*/ 631031 w 742950"/>
                <a:gd name="connsiteY1" fmla="*/ 297656 h 1181100"/>
                <a:gd name="connsiteX2" fmla="*/ 442436 w 742950"/>
                <a:gd name="connsiteY2" fmla="*/ 9049 h 1181100"/>
                <a:gd name="connsiteX3" fmla="*/ 442436 w 742950"/>
                <a:gd name="connsiteY3" fmla="*/ 7144 h 1181100"/>
                <a:gd name="connsiteX4" fmla="*/ 387191 w 742950"/>
                <a:gd name="connsiteY4" fmla="*/ 7144 h 1181100"/>
                <a:gd name="connsiteX5" fmla="*/ 391001 w 742950"/>
                <a:gd name="connsiteY5" fmla="*/ 881539 h 1181100"/>
                <a:gd name="connsiteX6" fmla="*/ 230029 w 742950"/>
                <a:gd name="connsiteY6" fmla="*/ 820579 h 1181100"/>
                <a:gd name="connsiteX7" fmla="*/ 7144 w 742950"/>
                <a:gd name="connsiteY7" fmla="*/ 1008221 h 1181100"/>
                <a:gd name="connsiteX8" fmla="*/ 230029 w 742950"/>
                <a:gd name="connsiteY8" fmla="*/ 1174909 h 1181100"/>
                <a:gd name="connsiteX9" fmla="*/ 443389 w 742950"/>
                <a:gd name="connsiteY9" fmla="*/ 997744 h 1181100"/>
                <a:gd name="connsiteX10" fmla="*/ 442436 w 742950"/>
                <a:gd name="connsiteY10" fmla="*/ 997744 h 1181100"/>
                <a:gd name="connsiteX11" fmla="*/ 442436 w 742950"/>
                <a:gd name="connsiteY11" fmla="*/ 999649 h 1181100"/>
                <a:gd name="connsiteX12" fmla="*/ 442436 w 742950"/>
                <a:gd name="connsiteY12" fmla="*/ 999649 h 1181100"/>
                <a:gd name="connsiteX13" fmla="*/ 442436 w 742950"/>
                <a:gd name="connsiteY13" fmla="*/ 999649 h 1181100"/>
                <a:gd name="connsiteX14" fmla="*/ 442436 w 742950"/>
                <a:gd name="connsiteY14" fmla="*/ 673894 h 1181100"/>
                <a:gd name="connsiteX15" fmla="*/ 604361 w 742950"/>
                <a:gd name="connsiteY15" fmla="*/ 821531 h 1181100"/>
                <a:gd name="connsiteX16" fmla="*/ 644367 w 742950"/>
                <a:gd name="connsiteY16" fmla="*/ 1095851 h 1181100"/>
                <a:gd name="connsiteX17" fmla="*/ 694849 w 742950"/>
                <a:gd name="connsiteY17" fmla="*/ 832961 h 1181100"/>
                <a:gd name="connsiteX18" fmla="*/ 694849 w 742950"/>
                <a:gd name="connsiteY18" fmla="*/ 597694 h 1181100"/>
                <a:gd name="connsiteX19" fmla="*/ 604361 w 742950"/>
                <a:gd name="connsiteY19" fmla="*/ 350996 h 1181100"/>
                <a:gd name="connsiteX20" fmla="*/ 680561 w 742950"/>
                <a:gd name="connsiteY20" fmla="*/ 583406 h 1181100"/>
                <a:gd name="connsiteX21" fmla="*/ 630079 w 742950"/>
                <a:gd name="connsiteY21" fmla="*/ 532924 h 1181100"/>
                <a:gd name="connsiteX22" fmla="*/ 441484 w 742950"/>
                <a:gd name="connsiteY22" fmla="*/ 269081 h 1181100"/>
                <a:gd name="connsiteX23" fmla="*/ 441484 w 742950"/>
                <a:gd name="connsiteY23" fmla="*/ 201454 h 1181100"/>
                <a:gd name="connsiteX24" fmla="*/ 604361 w 742950"/>
                <a:gd name="connsiteY24" fmla="*/ 350996 h 1181100"/>
                <a:gd name="connsiteX25" fmla="*/ 681514 w 742950"/>
                <a:gd name="connsiteY25" fmla="*/ 817721 h 1181100"/>
                <a:gd name="connsiteX26" fmla="*/ 631031 w 742950"/>
                <a:gd name="connsiteY26" fmla="*/ 767239 h 1181100"/>
                <a:gd name="connsiteX27" fmla="*/ 443389 w 742950"/>
                <a:gd name="connsiteY27" fmla="*/ 507206 h 1181100"/>
                <a:gd name="connsiteX28" fmla="*/ 443389 w 742950"/>
                <a:gd name="connsiteY28" fmla="*/ 435769 h 1181100"/>
                <a:gd name="connsiteX29" fmla="*/ 606267 w 742950"/>
                <a:gd name="connsiteY29" fmla="*/ 585311 h 1181100"/>
                <a:gd name="connsiteX30" fmla="*/ 681514 w 742950"/>
                <a:gd name="connsiteY30" fmla="*/ 817721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42950" h="1181100">
                  <a:moveTo>
                    <a:pt x="694849" y="597694"/>
                  </a:moveTo>
                  <a:cubicBezTo>
                    <a:pt x="768192" y="530066"/>
                    <a:pt x="771049" y="391001"/>
                    <a:pt x="631031" y="297656"/>
                  </a:cubicBezTo>
                  <a:cubicBezTo>
                    <a:pt x="463391" y="185261"/>
                    <a:pt x="442436" y="10001"/>
                    <a:pt x="442436" y="9049"/>
                  </a:cubicBezTo>
                  <a:lnTo>
                    <a:pt x="442436" y="7144"/>
                  </a:lnTo>
                  <a:lnTo>
                    <a:pt x="387191" y="7144"/>
                  </a:lnTo>
                  <a:lnTo>
                    <a:pt x="391001" y="881539"/>
                  </a:lnTo>
                  <a:cubicBezTo>
                    <a:pt x="351949" y="844391"/>
                    <a:pt x="294799" y="820579"/>
                    <a:pt x="230029" y="820579"/>
                  </a:cubicBezTo>
                  <a:cubicBezTo>
                    <a:pt x="111919" y="820579"/>
                    <a:pt x="7144" y="910114"/>
                    <a:pt x="7144" y="1008221"/>
                  </a:cubicBezTo>
                  <a:cubicBezTo>
                    <a:pt x="7144" y="1106329"/>
                    <a:pt x="111919" y="1174909"/>
                    <a:pt x="230029" y="1174909"/>
                  </a:cubicBezTo>
                  <a:cubicBezTo>
                    <a:pt x="347186" y="1174909"/>
                    <a:pt x="441484" y="1102519"/>
                    <a:pt x="443389" y="997744"/>
                  </a:cubicBezTo>
                  <a:lnTo>
                    <a:pt x="442436" y="997744"/>
                  </a:lnTo>
                  <a:lnTo>
                    <a:pt x="442436" y="999649"/>
                  </a:lnTo>
                  <a:cubicBezTo>
                    <a:pt x="442436" y="999649"/>
                    <a:pt x="442436" y="999649"/>
                    <a:pt x="442436" y="999649"/>
                  </a:cubicBezTo>
                  <a:cubicBezTo>
                    <a:pt x="442436" y="999649"/>
                    <a:pt x="442436" y="999649"/>
                    <a:pt x="442436" y="999649"/>
                  </a:cubicBezTo>
                  <a:lnTo>
                    <a:pt x="442436" y="673894"/>
                  </a:lnTo>
                  <a:cubicBezTo>
                    <a:pt x="470059" y="716756"/>
                    <a:pt x="518636" y="757714"/>
                    <a:pt x="604361" y="821531"/>
                  </a:cubicBezTo>
                  <a:cubicBezTo>
                    <a:pt x="777717" y="951071"/>
                    <a:pt x="644367" y="1095851"/>
                    <a:pt x="644367" y="1095851"/>
                  </a:cubicBezTo>
                  <a:cubicBezTo>
                    <a:pt x="736759" y="1051084"/>
                    <a:pt x="781526" y="933926"/>
                    <a:pt x="694849" y="832961"/>
                  </a:cubicBezTo>
                  <a:cubicBezTo>
                    <a:pt x="754856" y="777716"/>
                    <a:pt x="767239" y="681514"/>
                    <a:pt x="694849" y="597694"/>
                  </a:cubicBezTo>
                  <a:close/>
                  <a:moveTo>
                    <a:pt x="604361" y="350996"/>
                  </a:moveTo>
                  <a:cubicBezTo>
                    <a:pt x="718661" y="435769"/>
                    <a:pt x="704374" y="532924"/>
                    <a:pt x="680561" y="583406"/>
                  </a:cubicBezTo>
                  <a:cubicBezTo>
                    <a:pt x="666274" y="569119"/>
                    <a:pt x="649129" y="546259"/>
                    <a:pt x="630079" y="532924"/>
                  </a:cubicBezTo>
                  <a:cubicBezTo>
                    <a:pt x="479584" y="431959"/>
                    <a:pt x="446246" y="297656"/>
                    <a:pt x="441484" y="269081"/>
                  </a:cubicBezTo>
                  <a:lnTo>
                    <a:pt x="441484" y="201454"/>
                  </a:lnTo>
                  <a:cubicBezTo>
                    <a:pt x="468154" y="243364"/>
                    <a:pt x="516731" y="285274"/>
                    <a:pt x="604361" y="350996"/>
                  </a:cubicBezTo>
                  <a:close/>
                  <a:moveTo>
                    <a:pt x="681514" y="817721"/>
                  </a:moveTo>
                  <a:cubicBezTo>
                    <a:pt x="667226" y="803434"/>
                    <a:pt x="650081" y="780574"/>
                    <a:pt x="631031" y="767239"/>
                  </a:cubicBezTo>
                  <a:cubicBezTo>
                    <a:pt x="487204" y="671036"/>
                    <a:pt x="450056" y="545306"/>
                    <a:pt x="443389" y="507206"/>
                  </a:cubicBezTo>
                  <a:lnTo>
                    <a:pt x="443389" y="435769"/>
                  </a:lnTo>
                  <a:cubicBezTo>
                    <a:pt x="471011" y="478631"/>
                    <a:pt x="519589" y="519589"/>
                    <a:pt x="606267" y="585311"/>
                  </a:cubicBezTo>
                  <a:cubicBezTo>
                    <a:pt x="718661" y="671036"/>
                    <a:pt x="704374" y="767239"/>
                    <a:pt x="681514" y="81772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4639A608-0B66-4DF7-8022-CD2BF797C37F}"/>
                </a:ext>
              </a:extLst>
            </p:cNvPr>
            <p:cNvSpPr/>
            <p:nvPr/>
          </p:nvSpPr>
          <p:spPr>
            <a:xfrm rot="1113097">
              <a:off x="4942044" y="5039805"/>
              <a:ext cx="227815" cy="362167"/>
            </a:xfrm>
            <a:custGeom>
              <a:avLst/>
              <a:gdLst>
                <a:gd name="connsiteX0" fmla="*/ 631031 w 742950"/>
                <a:gd name="connsiteY0" fmla="*/ 297656 h 1181100"/>
                <a:gd name="connsiteX1" fmla="*/ 442436 w 742950"/>
                <a:gd name="connsiteY1" fmla="*/ 9049 h 1181100"/>
                <a:gd name="connsiteX2" fmla="*/ 442436 w 742950"/>
                <a:gd name="connsiteY2" fmla="*/ 7144 h 1181100"/>
                <a:gd name="connsiteX3" fmla="*/ 387191 w 742950"/>
                <a:gd name="connsiteY3" fmla="*/ 7144 h 1181100"/>
                <a:gd name="connsiteX4" fmla="*/ 391001 w 742950"/>
                <a:gd name="connsiteY4" fmla="*/ 881539 h 1181100"/>
                <a:gd name="connsiteX5" fmla="*/ 230029 w 742950"/>
                <a:gd name="connsiteY5" fmla="*/ 820579 h 1181100"/>
                <a:gd name="connsiteX6" fmla="*/ 7144 w 742950"/>
                <a:gd name="connsiteY6" fmla="*/ 1008221 h 1181100"/>
                <a:gd name="connsiteX7" fmla="*/ 230029 w 742950"/>
                <a:gd name="connsiteY7" fmla="*/ 1174909 h 1181100"/>
                <a:gd name="connsiteX8" fmla="*/ 443389 w 742950"/>
                <a:gd name="connsiteY8" fmla="*/ 997744 h 1181100"/>
                <a:gd name="connsiteX9" fmla="*/ 442436 w 742950"/>
                <a:gd name="connsiteY9" fmla="*/ 997744 h 1181100"/>
                <a:gd name="connsiteX10" fmla="*/ 442436 w 742950"/>
                <a:gd name="connsiteY10" fmla="*/ 999649 h 1181100"/>
                <a:gd name="connsiteX11" fmla="*/ 442436 w 742950"/>
                <a:gd name="connsiteY11" fmla="*/ 999649 h 1181100"/>
                <a:gd name="connsiteX12" fmla="*/ 442436 w 742950"/>
                <a:gd name="connsiteY12" fmla="*/ 999649 h 1181100"/>
                <a:gd name="connsiteX13" fmla="*/ 441484 w 742950"/>
                <a:gd name="connsiteY13" fmla="*/ 437674 h 1181100"/>
                <a:gd name="connsiteX14" fmla="*/ 604361 w 742950"/>
                <a:gd name="connsiteY14" fmla="*/ 587216 h 1181100"/>
                <a:gd name="connsiteX15" fmla="*/ 644366 w 742950"/>
                <a:gd name="connsiteY15" fmla="*/ 861536 h 1181100"/>
                <a:gd name="connsiteX16" fmla="*/ 694849 w 742950"/>
                <a:gd name="connsiteY16" fmla="*/ 598646 h 1181100"/>
                <a:gd name="connsiteX17" fmla="*/ 631031 w 742950"/>
                <a:gd name="connsiteY17" fmla="*/ 297656 h 1181100"/>
                <a:gd name="connsiteX18" fmla="*/ 630079 w 742950"/>
                <a:gd name="connsiteY18" fmla="*/ 531971 h 1181100"/>
                <a:gd name="connsiteX19" fmla="*/ 441484 w 742950"/>
                <a:gd name="connsiteY19" fmla="*/ 268129 h 1181100"/>
                <a:gd name="connsiteX20" fmla="*/ 441484 w 742950"/>
                <a:gd name="connsiteY20" fmla="*/ 200501 h 1181100"/>
                <a:gd name="connsiteX21" fmla="*/ 605314 w 742950"/>
                <a:gd name="connsiteY21" fmla="*/ 350996 h 1181100"/>
                <a:gd name="connsiteX22" fmla="*/ 681514 w 742950"/>
                <a:gd name="connsiteY22" fmla="*/ 583406 h 1181100"/>
                <a:gd name="connsiteX23" fmla="*/ 630079 w 742950"/>
                <a:gd name="connsiteY23" fmla="*/ 531971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42950" h="1181100">
                  <a:moveTo>
                    <a:pt x="631031" y="297656"/>
                  </a:moveTo>
                  <a:cubicBezTo>
                    <a:pt x="463391" y="185261"/>
                    <a:pt x="442436" y="10001"/>
                    <a:pt x="442436" y="9049"/>
                  </a:cubicBezTo>
                  <a:lnTo>
                    <a:pt x="442436" y="7144"/>
                  </a:lnTo>
                  <a:lnTo>
                    <a:pt x="387191" y="7144"/>
                  </a:lnTo>
                  <a:lnTo>
                    <a:pt x="391001" y="881539"/>
                  </a:lnTo>
                  <a:cubicBezTo>
                    <a:pt x="351949" y="844391"/>
                    <a:pt x="294799" y="820579"/>
                    <a:pt x="230029" y="820579"/>
                  </a:cubicBezTo>
                  <a:cubicBezTo>
                    <a:pt x="111919" y="820579"/>
                    <a:pt x="7144" y="910114"/>
                    <a:pt x="7144" y="1008221"/>
                  </a:cubicBezTo>
                  <a:cubicBezTo>
                    <a:pt x="7144" y="1106329"/>
                    <a:pt x="111919" y="1174909"/>
                    <a:pt x="230029" y="1174909"/>
                  </a:cubicBezTo>
                  <a:cubicBezTo>
                    <a:pt x="347186" y="1174909"/>
                    <a:pt x="441484" y="1102519"/>
                    <a:pt x="443389" y="997744"/>
                  </a:cubicBezTo>
                  <a:lnTo>
                    <a:pt x="442436" y="997744"/>
                  </a:lnTo>
                  <a:lnTo>
                    <a:pt x="442436" y="999649"/>
                  </a:lnTo>
                  <a:cubicBezTo>
                    <a:pt x="442436" y="999649"/>
                    <a:pt x="442436" y="999649"/>
                    <a:pt x="442436" y="999649"/>
                  </a:cubicBezTo>
                  <a:cubicBezTo>
                    <a:pt x="442436" y="999649"/>
                    <a:pt x="442436" y="999649"/>
                    <a:pt x="442436" y="999649"/>
                  </a:cubicBezTo>
                  <a:lnTo>
                    <a:pt x="441484" y="437674"/>
                  </a:lnTo>
                  <a:cubicBezTo>
                    <a:pt x="469106" y="480536"/>
                    <a:pt x="517684" y="521494"/>
                    <a:pt x="604361" y="587216"/>
                  </a:cubicBezTo>
                  <a:cubicBezTo>
                    <a:pt x="777716" y="716756"/>
                    <a:pt x="644366" y="861536"/>
                    <a:pt x="644366" y="861536"/>
                  </a:cubicBezTo>
                  <a:cubicBezTo>
                    <a:pt x="736759" y="816769"/>
                    <a:pt x="781526" y="699611"/>
                    <a:pt x="694849" y="598646"/>
                  </a:cubicBezTo>
                  <a:cubicBezTo>
                    <a:pt x="768191" y="530066"/>
                    <a:pt x="771049" y="391001"/>
                    <a:pt x="631031" y="297656"/>
                  </a:cubicBezTo>
                  <a:close/>
                  <a:moveTo>
                    <a:pt x="630079" y="531971"/>
                  </a:moveTo>
                  <a:cubicBezTo>
                    <a:pt x="479584" y="431006"/>
                    <a:pt x="446246" y="296704"/>
                    <a:pt x="441484" y="268129"/>
                  </a:cubicBezTo>
                  <a:lnTo>
                    <a:pt x="441484" y="200501"/>
                  </a:lnTo>
                  <a:cubicBezTo>
                    <a:pt x="469106" y="243364"/>
                    <a:pt x="516731" y="285274"/>
                    <a:pt x="605314" y="350996"/>
                  </a:cubicBezTo>
                  <a:cubicBezTo>
                    <a:pt x="719614" y="435769"/>
                    <a:pt x="705326" y="532924"/>
                    <a:pt x="681514" y="583406"/>
                  </a:cubicBezTo>
                  <a:cubicBezTo>
                    <a:pt x="666274" y="569119"/>
                    <a:pt x="650081" y="545306"/>
                    <a:pt x="630079" y="53197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751CF1E-2EAD-47A2-AC05-DDD515B113C5}"/>
                </a:ext>
              </a:extLst>
            </p:cNvPr>
            <p:cNvSpPr/>
            <p:nvPr/>
          </p:nvSpPr>
          <p:spPr>
            <a:xfrm rot="888451">
              <a:off x="4421048" y="6201018"/>
              <a:ext cx="248260" cy="400137"/>
            </a:xfrm>
            <a:custGeom>
              <a:avLst/>
              <a:gdLst>
                <a:gd name="connsiteX0" fmla="*/ 657701 w 809625"/>
                <a:gd name="connsiteY0" fmla="*/ 150019 h 1304925"/>
                <a:gd name="connsiteX1" fmla="*/ 392906 w 809625"/>
                <a:gd name="connsiteY1" fmla="*/ 322421 h 1304925"/>
                <a:gd name="connsiteX2" fmla="*/ 403384 w 809625"/>
                <a:gd name="connsiteY2" fmla="*/ 260509 h 1304925"/>
                <a:gd name="connsiteX3" fmla="*/ 205264 w 809625"/>
                <a:gd name="connsiteY3" fmla="*/ 62389 h 1304925"/>
                <a:gd name="connsiteX4" fmla="*/ 7144 w 809625"/>
                <a:gd name="connsiteY4" fmla="*/ 260509 h 1304925"/>
                <a:gd name="connsiteX5" fmla="*/ 8096 w 809625"/>
                <a:gd name="connsiteY5" fmla="*/ 282416 h 1304925"/>
                <a:gd name="connsiteX6" fmla="*/ 28099 w 809625"/>
                <a:gd name="connsiteY6" fmla="*/ 369094 h 1304925"/>
                <a:gd name="connsiteX7" fmla="*/ 251936 w 809625"/>
                <a:gd name="connsiteY7" fmla="*/ 466249 h 1304925"/>
                <a:gd name="connsiteX8" fmla="*/ 593884 w 809625"/>
                <a:gd name="connsiteY8" fmla="*/ 334804 h 1304925"/>
                <a:gd name="connsiteX9" fmla="*/ 353854 w 809625"/>
                <a:gd name="connsiteY9" fmla="*/ 1273016 h 1304925"/>
                <a:gd name="connsiteX10" fmla="*/ 457676 w 809625"/>
                <a:gd name="connsiteY10" fmla="*/ 1300639 h 1304925"/>
                <a:gd name="connsiteX11" fmla="*/ 804386 w 809625"/>
                <a:gd name="connsiteY11" fmla="*/ 7144 h 1304925"/>
                <a:gd name="connsiteX12" fmla="*/ 657701 w 809625"/>
                <a:gd name="connsiteY12" fmla="*/ 150019 h 130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09625" h="1304925">
                  <a:moveTo>
                    <a:pt x="657701" y="150019"/>
                  </a:moveTo>
                  <a:cubicBezTo>
                    <a:pt x="656749" y="150971"/>
                    <a:pt x="568167" y="260509"/>
                    <a:pt x="392906" y="322421"/>
                  </a:cubicBezTo>
                  <a:cubicBezTo>
                    <a:pt x="399574" y="302419"/>
                    <a:pt x="403384" y="282416"/>
                    <a:pt x="403384" y="260509"/>
                  </a:cubicBezTo>
                  <a:cubicBezTo>
                    <a:pt x="403384" y="150971"/>
                    <a:pt x="314801" y="62389"/>
                    <a:pt x="205264" y="62389"/>
                  </a:cubicBezTo>
                  <a:cubicBezTo>
                    <a:pt x="95726" y="62389"/>
                    <a:pt x="7144" y="150971"/>
                    <a:pt x="7144" y="260509"/>
                  </a:cubicBezTo>
                  <a:cubicBezTo>
                    <a:pt x="7144" y="268129"/>
                    <a:pt x="8096" y="275749"/>
                    <a:pt x="8096" y="282416"/>
                  </a:cubicBezTo>
                  <a:cubicBezTo>
                    <a:pt x="8096" y="311944"/>
                    <a:pt x="14764" y="342424"/>
                    <a:pt x="28099" y="369094"/>
                  </a:cubicBezTo>
                  <a:cubicBezTo>
                    <a:pt x="46196" y="404336"/>
                    <a:pt x="104299" y="484346"/>
                    <a:pt x="251936" y="466249"/>
                  </a:cubicBezTo>
                  <a:cubicBezTo>
                    <a:pt x="403384" y="447199"/>
                    <a:pt x="507206" y="389096"/>
                    <a:pt x="593884" y="334804"/>
                  </a:cubicBezTo>
                  <a:lnTo>
                    <a:pt x="353854" y="1273016"/>
                  </a:lnTo>
                  <a:lnTo>
                    <a:pt x="457676" y="1300639"/>
                  </a:lnTo>
                  <a:lnTo>
                    <a:pt x="804386" y="7144"/>
                  </a:lnTo>
                  <a:lnTo>
                    <a:pt x="657701" y="150019"/>
                  </a:lnTo>
                  <a:close/>
                </a:path>
              </a:pathLst>
            </a:custGeom>
            <a:grpFill/>
            <a:ln w="9525" cap="flat">
              <a:noFill/>
              <a:prstDash val="solid"/>
              <a:miter/>
            </a:ln>
          </p:spPr>
          <p:txBody>
            <a:bodyPr rtlCol="0" anchor="ctr"/>
            <a:lstStyle/>
            <a:p>
              <a:endParaRPr lang="en-US"/>
            </a:p>
          </p:txBody>
        </p:sp>
        <p:grpSp>
          <p:nvGrpSpPr>
            <p:cNvPr id="122" name="Group 121">
              <a:extLst>
                <a:ext uri="{FF2B5EF4-FFF2-40B4-BE49-F238E27FC236}">
                  <a16:creationId xmlns:a16="http://schemas.microsoft.com/office/drawing/2014/main" id="{20B97F5F-F380-49E2-9122-D5B806D10424}"/>
                </a:ext>
              </a:extLst>
            </p:cNvPr>
            <p:cNvGrpSpPr/>
            <p:nvPr/>
          </p:nvGrpSpPr>
          <p:grpSpPr>
            <a:xfrm rot="16332">
              <a:off x="3441013" y="5511860"/>
              <a:ext cx="322640" cy="301229"/>
              <a:chOff x="3081888" y="3373426"/>
              <a:chExt cx="1571111" cy="1466850"/>
            </a:xfrm>
            <a:grpFill/>
          </p:grpSpPr>
          <p:sp>
            <p:nvSpPr>
              <p:cNvPr id="127" name="Freeform: Shape 126">
                <a:extLst>
                  <a:ext uri="{FF2B5EF4-FFF2-40B4-BE49-F238E27FC236}">
                    <a16:creationId xmlns:a16="http://schemas.microsoft.com/office/drawing/2014/main" id="{6B23663B-3B78-49B4-90BE-40B108FD8E16}"/>
                  </a:ext>
                </a:extLst>
              </p:cNvPr>
              <p:cNvSpPr/>
              <p:nvPr/>
            </p:nvSpPr>
            <p:spPr>
              <a:xfrm>
                <a:off x="4376774" y="3684380"/>
                <a:ext cx="276225" cy="276225"/>
              </a:xfrm>
              <a:custGeom>
                <a:avLst/>
                <a:gdLst>
                  <a:gd name="connsiteX0" fmla="*/ 142399 w 276225"/>
                  <a:gd name="connsiteY0" fmla="*/ 277654 h 276225"/>
                  <a:gd name="connsiteX1" fmla="*/ 277654 w 276225"/>
                  <a:gd name="connsiteY1" fmla="*/ 142399 h 276225"/>
                  <a:gd name="connsiteX2" fmla="*/ 142399 w 276225"/>
                  <a:gd name="connsiteY2" fmla="*/ 7144 h 276225"/>
                  <a:gd name="connsiteX3" fmla="*/ 7144 w 276225"/>
                  <a:gd name="connsiteY3" fmla="*/ 142399 h 276225"/>
                  <a:gd name="connsiteX4" fmla="*/ 142399 w 276225"/>
                  <a:gd name="connsiteY4" fmla="*/ 277654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225" h="276225">
                    <a:moveTo>
                      <a:pt x="142399" y="277654"/>
                    </a:moveTo>
                    <a:cubicBezTo>
                      <a:pt x="216694" y="277654"/>
                      <a:pt x="277654" y="217646"/>
                      <a:pt x="277654" y="142399"/>
                    </a:cubicBezTo>
                    <a:cubicBezTo>
                      <a:pt x="277654" y="68104"/>
                      <a:pt x="217646" y="7144"/>
                      <a:pt x="142399" y="7144"/>
                    </a:cubicBezTo>
                    <a:cubicBezTo>
                      <a:pt x="67151" y="7144"/>
                      <a:pt x="7144" y="67151"/>
                      <a:pt x="7144" y="142399"/>
                    </a:cubicBezTo>
                    <a:cubicBezTo>
                      <a:pt x="8096" y="216694"/>
                      <a:pt x="68104" y="277654"/>
                      <a:pt x="142399" y="277654"/>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A0DE1D5A-D975-42D1-84F6-CDECDFF53C10}"/>
                  </a:ext>
                </a:extLst>
              </p:cNvPr>
              <p:cNvSpPr/>
              <p:nvPr/>
            </p:nvSpPr>
            <p:spPr>
              <a:xfrm>
                <a:off x="4376774" y="4124435"/>
                <a:ext cx="276225" cy="276225"/>
              </a:xfrm>
              <a:custGeom>
                <a:avLst/>
                <a:gdLst>
                  <a:gd name="connsiteX0" fmla="*/ 142399 w 276225"/>
                  <a:gd name="connsiteY0" fmla="*/ 7144 h 276225"/>
                  <a:gd name="connsiteX1" fmla="*/ 7144 w 276225"/>
                  <a:gd name="connsiteY1" fmla="*/ 142399 h 276225"/>
                  <a:gd name="connsiteX2" fmla="*/ 142399 w 276225"/>
                  <a:gd name="connsiteY2" fmla="*/ 277654 h 276225"/>
                  <a:gd name="connsiteX3" fmla="*/ 277654 w 276225"/>
                  <a:gd name="connsiteY3" fmla="*/ 142399 h 276225"/>
                  <a:gd name="connsiteX4" fmla="*/ 142399 w 276225"/>
                  <a:gd name="connsiteY4" fmla="*/ 7144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225" h="276225">
                    <a:moveTo>
                      <a:pt x="142399" y="7144"/>
                    </a:moveTo>
                    <a:cubicBezTo>
                      <a:pt x="68104" y="7144"/>
                      <a:pt x="7144" y="67151"/>
                      <a:pt x="7144" y="142399"/>
                    </a:cubicBezTo>
                    <a:cubicBezTo>
                      <a:pt x="7144" y="216694"/>
                      <a:pt x="67151" y="277654"/>
                      <a:pt x="142399" y="277654"/>
                    </a:cubicBezTo>
                    <a:cubicBezTo>
                      <a:pt x="217646" y="277654"/>
                      <a:pt x="277654" y="217646"/>
                      <a:pt x="277654" y="142399"/>
                    </a:cubicBezTo>
                    <a:cubicBezTo>
                      <a:pt x="277654" y="68104"/>
                      <a:pt x="217646" y="7144"/>
                      <a:pt x="142399" y="7144"/>
                    </a:cubicBezTo>
                    <a:close/>
                  </a:path>
                </a:pathLst>
              </a:custGeom>
              <a:grpFill/>
              <a:ln w="9525" cap="flat">
                <a:noFill/>
                <a:prstDash val="solid"/>
                <a:miter/>
              </a:ln>
            </p:spPr>
            <p:txBody>
              <a:bodyPr rtlCol="0" anchor="ctr"/>
              <a:lstStyle/>
              <a:p>
                <a:endParaRPr lang="en-US"/>
              </a:p>
            </p:txBody>
          </p:sp>
          <p:pic>
            <p:nvPicPr>
              <p:cNvPr id="129" name="Graphic 128">
                <a:extLst>
                  <a:ext uri="{FF2B5EF4-FFF2-40B4-BE49-F238E27FC236}">
                    <a16:creationId xmlns:a16="http://schemas.microsoft.com/office/drawing/2014/main" id="{FE36B6BC-7C36-4CAD-82F5-6900E7380D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81888" y="3373426"/>
                <a:ext cx="1247775" cy="1466850"/>
              </a:xfrm>
              <a:prstGeom prst="rect">
                <a:avLst/>
              </a:prstGeom>
            </p:spPr>
          </p:pic>
        </p:grpSp>
        <p:pic>
          <p:nvPicPr>
            <p:cNvPr id="123" name="Graphic 122">
              <a:extLst>
                <a:ext uri="{FF2B5EF4-FFF2-40B4-BE49-F238E27FC236}">
                  <a16:creationId xmlns:a16="http://schemas.microsoft.com/office/drawing/2014/main" id="{52BF331F-F6CD-4480-BF8D-ED36A2E30C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522513">
              <a:off x="4589027" y="5338441"/>
              <a:ext cx="241677" cy="680098"/>
            </a:xfrm>
            <a:prstGeom prst="rect">
              <a:avLst/>
            </a:prstGeom>
          </p:spPr>
        </p:pic>
        <p:sp>
          <p:nvSpPr>
            <p:cNvPr id="124" name="Freeform: Shape 123">
              <a:extLst>
                <a:ext uri="{FF2B5EF4-FFF2-40B4-BE49-F238E27FC236}">
                  <a16:creationId xmlns:a16="http://schemas.microsoft.com/office/drawing/2014/main" id="{09BAA505-3F49-4B8B-9A0F-D2A11189CDDB}"/>
                </a:ext>
              </a:extLst>
            </p:cNvPr>
            <p:cNvSpPr/>
            <p:nvPr/>
          </p:nvSpPr>
          <p:spPr>
            <a:xfrm rot="2702821">
              <a:off x="4205208" y="3797203"/>
              <a:ext cx="140347" cy="358665"/>
            </a:xfrm>
            <a:custGeom>
              <a:avLst/>
              <a:gdLst>
                <a:gd name="connsiteX0" fmla="*/ 6304 w 457699"/>
                <a:gd name="connsiteY0" fmla="*/ 1169508 h 1169675"/>
                <a:gd name="connsiteX1" fmla="*/ 1681 w 457699"/>
                <a:gd name="connsiteY1" fmla="*/ 1164884 h 1169675"/>
                <a:gd name="connsiteX2" fmla="*/ 1681 w 457699"/>
                <a:gd name="connsiteY2" fmla="*/ 1134371 h 1169675"/>
                <a:gd name="connsiteX3" fmla="*/ 1681 w 457699"/>
                <a:gd name="connsiteY3" fmla="*/ 1115416 h 1169675"/>
                <a:gd name="connsiteX4" fmla="*/ 5842 w 457699"/>
                <a:gd name="connsiteY4" fmla="*/ 6304 h 1169675"/>
                <a:gd name="connsiteX5" fmla="*/ 10465 w 457699"/>
                <a:gd name="connsiteY5" fmla="*/ 1681 h 1169675"/>
                <a:gd name="connsiteX6" fmla="*/ 70567 w 457699"/>
                <a:gd name="connsiteY6" fmla="*/ 1681 h 1169675"/>
                <a:gd name="connsiteX7" fmla="*/ 75190 w 457699"/>
                <a:gd name="connsiteY7" fmla="*/ 6304 h 1169675"/>
                <a:gd name="connsiteX8" fmla="*/ 71492 w 457699"/>
                <a:gd name="connsiteY8" fmla="*/ 832012 h 1169675"/>
                <a:gd name="connsiteX9" fmla="*/ 131131 w 457699"/>
                <a:gd name="connsiteY9" fmla="*/ 774222 h 1169675"/>
                <a:gd name="connsiteX10" fmla="*/ 261969 w 457699"/>
                <a:gd name="connsiteY10" fmla="*/ 734924 h 1169675"/>
                <a:gd name="connsiteX11" fmla="*/ 444586 w 457699"/>
                <a:gd name="connsiteY11" fmla="*/ 844957 h 1169675"/>
                <a:gd name="connsiteX12" fmla="*/ 301266 w 457699"/>
                <a:gd name="connsiteY12" fmla="*/ 1140844 h 1169675"/>
                <a:gd name="connsiteX13" fmla="*/ 109402 w 457699"/>
                <a:gd name="connsiteY13" fmla="*/ 1169970 h 1169675"/>
                <a:gd name="connsiteX14" fmla="*/ 109402 w 457699"/>
                <a:gd name="connsiteY14" fmla="*/ 1169970 h 1169675"/>
                <a:gd name="connsiteX15" fmla="*/ 82125 w 457699"/>
                <a:gd name="connsiteY15" fmla="*/ 1169970 h 1169675"/>
                <a:gd name="connsiteX16" fmla="*/ 62708 w 457699"/>
                <a:gd name="connsiteY16" fmla="*/ 1169970 h 1169675"/>
                <a:gd name="connsiteX17" fmla="*/ 37742 w 457699"/>
                <a:gd name="connsiteY17" fmla="*/ 1170895 h 1169675"/>
                <a:gd name="connsiteX18" fmla="*/ 37280 w 457699"/>
                <a:gd name="connsiteY18" fmla="*/ 1170895 h 1169675"/>
                <a:gd name="connsiteX19" fmla="*/ 6304 w 457699"/>
                <a:gd name="connsiteY19" fmla="*/ 1169508 h 1169675"/>
                <a:gd name="connsiteX20" fmla="*/ 101543 w 457699"/>
                <a:gd name="connsiteY20" fmla="*/ 1098772 h 1169675"/>
                <a:gd name="connsiteX21" fmla="*/ 272602 w 457699"/>
                <a:gd name="connsiteY21" fmla="*/ 1074732 h 1169675"/>
                <a:gd name="connsiteX22" fmla="*/ 376625 w 457699"/>
                <a:gd name="connsiteY22" fmla="*/ 872697 h 1169675"/>
                <a:gd name="connsiteX23" fmla="*/ 262431 w 457699"/>
                <a:gd name="connsiteY23" fmla="*/ 808896 h 1169675"/>
                <a:gd name="connsiteX24" fmla="*/ 172740 w 457699"/>
                <a:gd name="connsiteY24" fmla="*/ 835711 h 1169675"/>
                <a:gd name="connsiteX25" fmla="*/ 76115 w 457699"/>
                <a:gd name="connsiteY25" fmla="*/ 1098772 h 1169675"/>
                <a:gd name="connsiteX26" fmla="*/ 81200 w 457699"/>
                <a:gd name="connsiteY26" fmla="*/ 1098772 h 1169675"/>
                <a:gd name="connsiteX27" fmla="*/ 101543 w 457699"/>
                <a:gd name="connsiteY27" fmla="*/ 1098772 h 116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57699" h="1169675">
                  <a:moveTo>
                    <a:pt x="6304" y="1169508"/>
                  </a:moveTo>
                  <a:lnTo>
                    <a:pt x="1681" y="1164884"/>
                  </a:lnTo>
                  <a:lnTo>
                    <a:pt x="1681" y="1134371"/>
                  </a:lnTo>
                  <a:cubicBezTo>
                    <a:pt x="1681" y="1127899"/>
                    <a:pt x="1681" y="1121888"/>
                    <a:pt x="1681" y="1115416"/>
                  </a:cubicBezTo>
                  <a:lnTo>
                    <a:pt x="5842" y="6304"/>
                  </a:lnTo>
                  <a:lnTo>
                    <a:pt x="10465" y="1681"/>
                  </a:lnTo>
                  <a:lnTo>
                    <a:pt x="70567" y="1681"/>
                  </a:lnTo>
                  <a:lnTo>
                    <a:pt x="75190" y="6304"/>
                  </a:lnTo>
                  <a:lnTo>
                    <a:pt x="71492" y="832012"/>
                  </a:lnTo>
                  <a:cubicBezTo>
                    <a:pt x="88135" y="808896"/>
                    <a:pt x="108015" y="789479"/>
                    <a:pt x="131131" y="774222"/>
                  </a:cubicBezTo>
                  <a:cubicBezTo>
                    <a:pt x="169504" y="748332"/>
                    <a:pt x="214812" y="734924"/>
                    <a:pt x="261969" y="734924"/>
                  </a:cubicBezTo>
                  <a:cubicBezTo>
                    <a:pt x="346111" y="734924"/>
                    <a:pt x="418234" y="778383"/>
                    <a:pt x="444586" y="844957"/>
                  </a:cubicBezTo>
                  <a:cubicBezTo>
                    <a:pt x="488044" y="953603"/>
                    <a:pt x="422394" y="1089063"/>
                    <a:pt x="301266" y="1140844"/>
                  </a:cubicBezTo>
                  <a:cubicBezTo>
                    <a:pt x="241164" y="1166734"/>
                    <a:pt x="167192" y="1169970"/>
                    <a:pt x="109402" y="1169970"/>
                  </a:cubicBezTo>
                  <a:cubicBezTo>
                    <a:pt x="109402" y="1169970"/>
                    <a:pt x="109402" y="1169970"/>
                    <a:pt x="109402" y="1169970"/>
                  </a:cubicBezTo>
                  <a:cubicBezTo>
                    <a:pt x="99693" y="1169970"/>
                    <a:pt x="90447" y="1169970"/>
                    <a:pt x="82125" y="1169970"/>
                  </a:cubicBezTo>
                  <a:cubicBezTo>
                    <a:pt x="75190" y="1169970"/>
                    <a:pt x="68718" y="1169970"/>
                    <a:pt x="62708" y="1169970"/>
                  </a:cubicBezTo>
                  <a:cubicBezTo>
                    <a:pt x="46989" y="1169970"/>
                    <a:pt x="37742" y="1170895"/>
                    <a:pt x="37742" y="1170895"/>
                  </a:cubicBezTo>
                  <a:lnTo>
                    <a:pt x="37280" y="1170895"/>
                  </a:lnTo>
                  <a:lnTo>
                    <a:pt x="6304" y="1169508"/>
                  </a:lnTo>
                  <a:close/>
                  <a:moveTo>
                    <a:pt x="101543" y="1098772"/>
                  </a:moveTo>
                  <a:cubicBezTo>
                    <a:pt x="158408" y="1098772"/>
                    <a:pt x="223133" y="1095998"/>
                    <a:pt x="272602" y="1074732"/>
                  </a:cubicBezTo>
                  <a:cubicBezTo>
                    <a:pt x="356745" y="1038670"/>
                    <a:pt x="405289" y="944357"/>
                    <a:pt x="376625" y="872697"/>
                  </a:cubicBezTo>
                  <a:cubicBezTo>
                    <a:pt x="361368" y="833862"/>
                    <a:pt x="316060" y="808896"/>
                    <a:pt x="262431" y="808896"/>
                  </a:cubicBezTo>
                  <a:cubicBezTo>
                    <a:pt x="230068" y="808896"/>
                    <a:pt x="198168" y="818605"/>
                    <a:pt x="172740" y="835711"/>
                  </a:cubicBezTo>
                  <a:cubicBezTo>
                    <a:pt x="109864" y="877320"/>
                    <a:pt x="80276" y="958689"/>
                    <a:pt x="76115" y="1098772"/>
                  </a:cubicBezTo>
                  <a:cubicBezTo>
                    <a:pt x="77964" y="1098772"/>
                    <a:pt x="79351" y="1098772"/>
                    <a:pt x="81200" y="1098772"/>
                  </a:cubicBezTo>
                  <a:lnTo>
                    <a:pt x="101543" y="1098772"/>
                  </a:lnTo>
                  <a:close/>
                </a:path>
              </a:pathLst>
            </a:custGeom>
            <a:grpFill/>
            <a:ln w="4618"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C524AD1C-48EF-4625-A769-FF9444E396D6}"/>
                </a:ext>
              </a:extLst>
            </p:cNvPr>
            <p:cNvSpPr/>
            <p:nvPr/>
          </p:nvSpPr>
          <p:spPr>
            <a:xfrm rot="145006">
              <a:off x="2276458" y="5816864"/>
              <a:ext cx="137273" cy="362167"/>
            </a:xfrm>
            <a:custGeom>
              <a:avLst/>
              <a:gdLst>
                <a:gd name="connsiteX0" fmla="*/ 445294 w 447675"/>
                <a:gd name="connsiteY0" fmla="*/ 999649 h 1181100"/>
                <a:gd name="connsiteX1" fmla="*/ 445294 w 447675"/>
                <a:gd name="connsiteY1" fmla="*/ 999649 h 1181100"/>
                <a:gd name="connsiteX2" fmla="*/ 445294 w 447675"/>
                <a:gd name="connsiteY2" fmla="*/ 999649 h 1181100"/>
                <a:gd name="connsiteX3" fmla="*/ 439579 w 447675"/>
                <a:gd name="connsiteY3" fmla="*/ 7144 h 1181100"/>
                <a:gd name="connsiteX4" fmla="*/ 386239 w 447675"/>
                <a:gd name="connsiteY4" fmla="*/ 7144 h 1181100"/>
                <a:gd name="connsiteX5" fmla="*/ 390049 w 447675"/>
                <a:gd name="connsiteY5" fmla="*/ 881539 h 1181100"/>
                <a:gd name="connsiteX6" fmla="*/ 229076 w 447675"/>
                <a:gd name="connsiteY6" fmla="*/ 820579 h 1181100"/>
                <a:gd name="connsiteX7" fmla="*/ 7144 w 447675"/>
                <a:gd name="connsiteY7" fmla="*/ 1008221 h 1181100"/>
                <a:gd name="connsiteX8" fmla="*/ 230029 w 447675"/>
                <a:gd name="connsiteY8" fmla="*/ 1174909 h 1181100"/>
                <a:gd name="connsiteX9" fmla="*/ 443389 w 447675"/>
                <a:gd name="connsiteY9" fmla="*/ 997744 h 1181100"/>
                <a:gd name="connsiteX10" fmla="*/ 445294 w 447675"/>
                <a:gd name="connsiteY10" fmla="*/ 997744 h 1181100"/>
                <a:gd name="connsiteX11" fmla="*/ 445294 w 447675"/>
                <a:gd name="connsiteY11" fmla="*/ 999649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7675" h="1181100">
                  <a:moveTo>
                    <a:pt x="445294" y="999649"/>
                  </a:moveTo>
                  <a:cubicBezTo>
                    <a:pt x="445294" y="998696"/>
                    <a:pt x="445294" y="998696"/>
                    <a:pt x="445294" y="999649"/>
                  </a:cubicBezTo>
                  <a:cubicBezTo>
                    <a:pt x="445294" y="998696"/>
                    <a:pt x="445294" y="998696"/>
                    <a:pt x="445294" y="999649"/>
                  </a:cubicBezTo>
                  <a:lnTo>
                    <a:pt x="439579" y="7144"/>
                  </a:lnTo>
                  <a:lnTo>
                    <a:pt x="386239" y="7144"/>
                  </a:lnTo>
                  <a:lnTo>
                    <a:pt x="390049" y="881539"/>
                  </a:lnTo>
                  <a:cubicBezTo>
                    <a:pt x="350996" y="844391"/>
                    <a:pt x="293846" y="820579"/>
                    <a:pt x="229076" y="820579"/>
                  </a:cubicBezTo>
                  <a:cubicBezTo>
                    <a:pt x="111919" y="821531"/>
                    <a:pt x="7144" y="910114"/>
                    <a:pt x="7144" y="1008221"/>
                  </a:cubicBezTo>
                  <a:cubicBezTo>
                    <a:pt x="7144" y="1106329"/>
                    <a:pt x="111919" y="1174909"/>
                    <a:pt x="230029" y="1174909"/>
                  </a:cubicBezTo>
                  <a:cubicBezTo>
                    <a:pt x="347186" y="1174909"/>
                    <a:pt x="441484" y="1102519"/>
                    <a:pt x="443389" y="997744"/>
                  </a:cubicBezTo>
                  <a:lnTo>
                    <a:pt x="445294" y="997744"/>
                  </a:lnTo>
                  <a:lnTo>
                    <a:pt x="445294" y="999649"/>
                  </a:ln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1EB2DCA2-ED1F-42A6-B24C-7BC3C1135071}"/>
                </a:ext>
              </a:extLst>
            </p:cNvPr>
            <p:cNvSpPr/>
            <p:nvPr/>
          </p:nvSpPr>
          <p:spPr>
            <a:xfrm rot="85884">
              <a:off x="1983616" y="5533722"/>
              <a:ext cx="137273" cy="362167"/>
            </a:xfrm>
            <a:custGeom>
              <a:avLst/>
              <a:gdLst>
                <a:gd name="connsiteX0" fmla="*/ 444341 w 447675"/>
                <a:gd name="connsiteY0" fmla="*/ 999649 h 1181100"/>
                <a:gd name="connsiteX1" fmla="*/ 444341 w 447675"/>
                <a:gd name="connsiteY1" fmla="*/ 999649 h 1181100"/>
                <a:gd name="connsiteX2" fmla="*/ 444341 w 447675"/>
                <a:gd name="connsiteY2" fmla="*/ 999649 h 1181100"/>
                <a:gd name="connsiteX3" fmla="*/ 440531 w 447675"/>
                <a:gd name="connsiteY3" fmla="*/ 7144 h 1181100"/>
                <a:gd name="connsiteX4" fmla="*/ 387191 w 447675"/>
                <a:gd name="connsiteY4" fmla="*/ 7144 h 1181100"/>
                <a:gd name="connsiteX5" fmla="*/ 391001 w 447675"/>
                <a:gd name="connsiteY5" fmla="*/ 881539 h 1181100"/>
                <a:gd name="connsiteX6" fmla="*/ 230029 w 447675"/>
                <a:gd name="connsiteY6" fmla="*/ 820579 h 1181100"/>
                <a:gd name="connsiteX7" fmla="*/ 7144 w 447675"/>
                <a:gd name="connsiteY7" fmla="*/ 1008221 h 1181100"/>
                <a:gd name="connsiteX8" fmla="*/ 230029 w 447675"/>
                <a:gd name="connsiteY8" fmla="*/ 1174909 h 1181100"/>
                <a:gd name="connsiteX9" fmla="*/ 443389 w 447675"/>
                <a:gd name="connsiteY9" fmla="*/ 997744 h 1181100"/>
                <a:gd name="connsiteX10" fmla="*/ 443389 w 447675"/>
                <a:gd name="connsiteY10" fmla="*/ 997744 h 1181100"/>
                <a:gd name="connsiteX11" fmla="*/ 443389 w 447675"/>
                <a:gd name="connsiteY11" fmla="*/ 999649 h 1181100"/>
                <a:gd name="connsiteX12" fmla="*/ 230981 w 447675"/>
                <a:gd name="connsiteY12" fmla="*/ 1119664 h 1181100"/>
                <a:gd name="connsiteX13" fmla="*/ 65246 w 447675"/>
                <a:gd name="connsiteY13" fmla="*/ 1008221 h 1181100"/>
                <a:gd name="connsiteX14" fmla="*/ 230981 w 447675"/>
                <a:gd name="connsiteY14" fmla="*/ 877729 h 1181100"/>
                <a:gd name="connsiteX15" fmla="*/ 387191 w 447675"/>
                <a:gd name="connsiteY15" fmla="*/ 998696 h 1181100"/>
                <a:gd name="connsiteX16" fmla="*/ 230981 w 447675"/>
                <a:gd name="connsiteY16" fmla="*/ 1119664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7675" h="1181100">
                  <a:moveTo>
                    <a:pt x="444341" y="999649"/>
                  </a:moveTo>
                  <a:cubicBezTo>
                    <a:pt x="444341" y="998696"/>
                    <a:pt x="444341" y="998696"/>
                    <a:pt x="444341" y="999649"/>
                  </a:cubicBezTo>
                  <a:cubicBezTo>
                    <a:pt x="444341" y="998696"/>
                    <a:pt x="444341" y="998696"/>
                    <a:pt x="444341" y="999649"/>
                  </a:cubicBezTo>
                  <a:lnTo>
                    <a:pt x="440531" y="7144"/>
                  </a:lnTo>
                  <a:lnTo>
                    <a:pt x="387191" y="7144"/>
                  </a:lnTo>
                  <a:lnTo>
                    <a:pt x="391001" y="881539"/>
                  </a:lnTo>
                  <a:cubicBezTo>
                    <a:pt x="351949" y="844391"/>
                    <a:pt x="294799" y="820579"/>
                    <a:pt x="230029" y="820579"/>
                  </a:cubicBezTo>
                  <a:cubicBezTo>
                    <a:pt x="111918" y="820579"/>
                    <a:pt x="7144" y="910114"/>
                    <a:pt x="7144" y="1008221"/>
                  </a:cubicBezTo>
                  <a:cubicBezTo>
                    <a:pt x="7144" y="1106329"/>
                    <a:pt x="111918" y="1174909"/>
                    <a:pt x="230029" y="1174909"/>
                  </a:cubicBezTo>
                  <a:cubicBezTo>
                    <a:pt x="347186" y="1174909"/>
                    <a:pt x="441484" y="1102519"/>
                    <a:pt x="443389" y="997744"/>
                  </a:cubicBezTo>
                  <a:lnTo>
                    <a:pt x="443389" y="997744"/>
                  </a:lnTo>
                  <a:lnTo>
                    <a:pt x="443389" y="999649"/>
                  </a:lnTo>
                  <a:close/>
                  <a:moveTo>
                    <a:pt x="230981" y="1119664"/>
                  </a:moveTo>
                  <a:cubicBezTo>
                    <a:pt x="145256" y="1119664"/>
                    <a:pt x="65246" y="1074896"/>
                    <a:pt x="65246" y="1008221"/>
                  </a:cubicBezTo>
                  <a:cubicBezTo>
                    <a:pt x="65246" y="941546"/>
                    <a:pt x="145256" y="877729"/>
                    <a:pt x="230981" y="877729"/>
                  </a:cubicBezTo>
                  <a:cubicBezTo>
                    <a:pt x="316706" y="877729"/>
                    <a:pt x="387191" y="932021"/>
                    <a:pt x="387191" y="998696"/>
                  </a:cubicBezTo>
                  <a:cubicBezTo>
                    <a:pt x="387191" y="1065371"/>
                    <a:pt x="316706" y="1119664"/>
                    <a:pt x="230981" y="1119664"/>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1BDBA117-5C35-4885-BC38-3AF561C93E5C}"/>
                </a:ext>
              </a:extLst>
            </p:cNvPr>
            <p:cNvSpPr/>
            <p:nvPr/>
          </p:nvSpPr>
          <p:spPr>
            <a:xfrm rot="19839406">
              <a:off x="1671162" y="5866259"/>
              <a:ext cx="227815" cy="362167"/>
            </a:xfrm>
            <a:custGeom>
              <a:avLst/>
              <a:gdLst>
                <a:gd name="connsiteX0" fmla="*/ 629126 w 742950"/>
                <a:gd name="connsiteY0" fmla="*/ 297656 h 1181100"/>
                <a:gd name="connsiteX1" fmla="*/ 437674 w 742950"/>
                <a:gd name="connsiteY1" fmla="*/ 9049 h 1181100"/>
                <a:gd name="connsiteX2" fmla="*/ 437674 w 742950"/>
                <a:gd name="connsiteY2" fmla="*/ 7144 h 1181100"/>
                <a:gd name="connsiteX3" fmla="*/ 387191 w 742950"/>
                <a:gd name="connsiteY3" fmla="*/ 7144 h 1181100"/>
                <a:gd name="connsiteX4" fmla="*/ 391001 w 742950"/>
                <a:gd name="connsiteY4" fmla="*/ 881539 h 1181100"/>
                <a:gd name="connsiteX5" fmla="*/ 230029 w 742950"/>
                <a:gd name="connsiteY5" fmla="*/ 820579 h 1181100"/>
                <a:gd name="connsiteX6" fmla="*/ 7144 w 742950"/>
                <a:gd name="connsiteY6" fmla="*/ 1008221 h 1181100"/>
                <a:gd name="connsiteX7" fmla="*/ 230029 w 742950"/>
                <a:gd name="connsiteY7" fmla="*/ 1174909 h 1181100"/>
                <a:gd name="connsiteX8" fmla="*/ 443389 w 742950"/>
                <a:gd name="connsiteY8" fmla="*/ 997744 h 1181100"/>
                <a:gd name="connsiteX9" fmla="*/ 446246 w 742950"/>
                <a:gd name="connsiteY9" fmla="*/ 997744 h 1181100"/>
                <a:gd name="connsiteX10" fmla="*/ 446246 w 742950"/>
                <a:gd name="connsiteY10" fmla="*/ 999649 h 1181100"/>
                <a:gd name="connsiteX11" fmla="*/ 446246 w 742950"/>
                <a:gd name="connsiteY11" fmla="*/ 999649 h 1181100"/>
                <a:gd name="connsiteX12" fmla="*/ 446246 w 742950"/>
                <a:gd name="connsiteY12" fmla="*/ 999649 h 1181100"/>
                <a:gd name="connsiteX13" fmla="*/ 441484 w 742950"/>
                <a:gd name="connsiteY13" fmla="*/ 201454 h 1181100"/>
                <a:gd name="connsiteX14" fmla="*/ 604361 w 742950"/>
                <a:gd name="connsiteY14" fmla="*/ 351949 h 1181100"/>
                <a:gd name="connsiteX15" fmla="*/ 643414 w 742950"/>
                <a:gd name="connsiteY15" fmla="*/ 626269 h 1181100"/>
                <a:gd name="connsiteX16" fmla="*/ 629126 w 742950"/>
                <a:gd name="connsiteY16" fmla="*/ 297656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2950" h="1181100">
                  <a:moveTo>
                    <a:pt x="629126" y="297656"/>
                  </a:moveTo>
                  <a:cubicBezTo>
                    <a:pt x="460534" y="185261"/>
                    <a:pt x="437674" y="10001"/>
                    <a:pt x="437674" y="9049"/>
                  </a:cubicBezTo>
                  <a:lnTo>
                    <a:pt x="437674" y="7144"/>
                  </a:lnTo>
                  <a:lnTo>
                    <a:pt x="387191" y="7144"/>
                  </a:lnTo>
                  <a:lnTo>
                    <a:pt x="391001" y="881539"/>
                  </a:lnTo>
                  <a:cubicBezTo>
                    <a:pt x="351949" y="844391"/>
                    <a:pt x="294799" y="820579"/>
                    <a:pt x="230029" y="820579"/>
                  </a:cubicBezTo>
                  <a:cubicBezTo>
                    <a:pt x="111919" y="820579"/>
                    <a:pt x="7144" y="910114"/>
                    <a:pt x="7144" y="1008221"/>
                  </a:cubicBezTo>
                  <a:cubicBezTo>
                    <a:pt x="7144" y="1106329"/>
                    <a:pt x="111919" y="1174909"/>
                    <a:pt x="230029" y="1174909"/>
                  </a:cubicBezTo>
                  <a:cubicBezTo>
                    <a:pt x="347186" y="1174909"/>
                    <a:pt x="441484" y="1102519"/>
                    <a:pt x="443389" y="997744"/>
                  </a:cubicBezTo>
                  <a:lnTo>
                    <a:pt x="446246" y="997744"/>
                  </a:lnTo>
                  <a:lnTo>
                    <a:pt x="446246" y="999649"/>
                  </a:lnTo>
                  <a:cubicBezTo>
                    <a:pt x="446246" y="999649"/>
                    <a:pt x="446246" y="999649"/>
                    <a:pt x="446246" y="999649"/>
                  </a:cubicBezTo>
                  <a:cubicBezTo>
                    <a:pt x="446246" y="999649"/>
                    <a:pt x="446246" y="999649"/>
                    <a:pt x="446246" y="999649"/>
                  </a:cubicBezTo>
                  <a:lnTo>
                    <a:pt x="441484" y="201454"/>
                  </a:lnTo>
                  <a:cubicBezTo>
                    <a:pt x="469106" y="244316"/>
                    <a:pt x="516731" y="286226"/>
                    <a:pt x="604361" y="351949"/>
                  </a:cubicBezTo>
                  <a:cubicBezTo>
                    <a:pt x="777716" y="481489"/>
                    <a:pt x="643414" y="626269"/>
                    <a:pt x="643414" y="626269"/>
                  </a:cubicBezTo>
                  <a:cubicBezTo>
                    <a:pt x="753904" y="571976"/>
                    <a:pt x="791051" y="406241"/>
                    <a:pt x="629126" y="297656"/>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4FFCAD76-44E1-4A80-B3BD-654713B9282D}"/>
                </a:ext>
              </a:extLst>
            </p:cNvPr>
            <p:cNvSpPr/>
            <p:nvPr/>
          </p:nvSpPr>
          <p:spPr>
            <a:xfrm rot="276038">
              <a:off x="3084942" y="5710892"/>
              <a:ext cx="227815" cy="362167"/>
            </a:xfrm>
            <a:custGeom>
              <a:avLst/>
              <a:gdLst>
                <a:gd name="connsiteX0" fmla="*/ 694849 w 742950"/>
                <a:gd name="connsiteY0" fmla="*/ 597694 h 1181100"/>
                <a:gd name="connsiteX1" fmla="*/ 631031 w 742950"/>
                <a:gd name="connsiteY1" fmla="*/ 297656 h 1181100"/>
                <a:gd name="connsiteX2" fmla="*/ 442436 w 742950"/>
                <a:gd name="connsiteY2" fmla="*/ 9049 h 1181100"/>
                <a:gd name="connsiteX3" fmla="*/ 442436 w 742950"/>
                <a:gd name="connsiteY3" fmla="*/ 7144 h 1181100"/>
                <a:gd name="connsiteX4" fmla="*/ 387191 w 742950"/>
                <a:gd name="connsiteY4" fmla="*/ 7144 h 1181100"/>
                <a:gd name="connsiteX5" fmla="*/ 391001 w 742950"/>
                <a:gd name="connsiteY5" fmla="*/ 881539 h 1181100"/>
                <a:gd name="connsiteX6" fmla="*/ 230029 w 742950"/>
                <a:gd name="connsiteY6" fmla="*/ 820579 h 1181100"/>
                <a:gd name="connsiteX7" fmla="*/ 7144 w 742950"/>
                <a:gd name="connsiteY7" fmla="*/ 1008221 h 1181100"/>
                <a:gd name="connsiteX8" fmla="*/ 230029 w 742950"/>
                <a:gd name="connsiteY8" fmla="*/ 1174909 h 1181100"/>
                <a:gd name="connsiteX9" fmla="*/ 443389 w 742950"/>
                <a:gd name="connsiteY9" fmla="*/ 997744 h 1181100"/>
                <a:gd name="connsiteX10" fmla="*/ 442436 w 742950"/>
                <a:gd name="connsiteY10" fmla="*/ 997744 h 1181100"/>
                <a:gd name="connsiteX11" fmla="*/ 442436 w 742950"/>
                <a:gd name="connsiteY11" fmla="*/ 999649 h 1181100"/>
                <a:gd name="connsiteX12" fmla="*/ 442436 w 742950"/>
                <a:gd name="connsiteY12" fmla="*/ 999649 h 1181100"/>
                <a:gd name="connsiteX13" fmla="*/ 442436 w 742950"/>
                <a:gd name="connsiteY13" fmla="*/ 999649 h 1181100"/>
                <a:gd name="connsiteX14" fmla="*/ 442436 w 742950"/>
                <a:gd name="connsiteY14" fmla="*/ 673894 h 1181100"/>
                <a:gd name="connsiteX15" fmla="*/ 604361 w 742950"/>
                <a:gd name="connsiteY15" fmla="*/ 821531 h 1181100"/>
                <a:gd name="connsiteX16" fmla="*/ 644367 w 742950"/>
                <a:gd name="connsiteY16" fmla="*/ 1095851 h 1181100"/>
                <a:gd name="connsiteX17" fmla="*/ 694849 w 742950"/>
                <a:gd name="connsiteY17" fmla="*/ 832961 h 1181100"/>
                <a:gd name="connsiteX18" fmla="*/ 694849 w 742950"/>
                <a:gd name="connsiteY18" fmla="*/ 597694 h 1181100"/>
                <a:gd name="connsiteX19" fmla="*/ 604361 w 742950"/>
                <a:gd name="connsiteY19" fmla="*/ 350996 h 1181100"/>
                <a:gd name="connsiteX20" fmla="*/ 680561 w 742950"/>
                <a:gd name="connsiteY20" fmla="*/ 583406 h 1181100"/>
                <a:gd name="connsiteX21" fmla="*/ 630079 w 742950"/>
                <a:gd name="connsiteY21" fmla="*/ 532924 h 1181100"/>
                <a:gd name="connsiteX22" fmla="*/ 441484 w 742950"/>
                <a:gd name="connsiteY22" fmla="*/ 269081 h 1181100"/>
                <a:gd name="connsiteX23" fmla="*/ 441484 w 742950"/>
                <a:gd name="connsiteY23" fmla="*/ 201454 h 1181100"/>
                <a:gd name="connsiteX24" fmla="*/ 604361 w 742950"/>
                <a:gd name="connsiteY24" fmla="*/ 350996 h 1181100"/>
                <a:gd name="connsiteX25" fmla="*/ 681514 w 742950"/>
                <a:gd name="connsiteY25" fmla="*/ 817721 h 1181100"/>
                <a:gd name="connsiteX26" fmla="*/ 631031 w 742950"/>
                <a:gd name="connsiteY26" fmla="*/ 767239 h 1181100"/>
                <a:gd name="connsiteX27" fmla="*/ 443389 w 742950"/>
                <a:gd name="connsiteY27" fmla="*/ 507206 h 1181100"/>
                <a:gd name="connsiteX28" fmla="*/ 443389 w 742950"/>
                <a:gd name="connsiteY28" fmla="*/ 435769 h 1181100"/>
                <a:gd name="connsiteX29" fmla="*/ 606267 w 742950"/>
                <a:gd name="connsiteY29" fmla="*/ 585311 h 1181100"/>
                <a:gd name="connsiteX30" fmla="*/ 681514 w 742950"/>
                <a:gd name="connsiteY30" fmla="*/ 817721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42950" h="1181100">
                  <a:moveTo>
                    <a:pt x="694849" y="597694"/>
                  </a:moveTo>
                  <a:cubicBezTo>
                    <a:pt x="768192" y="530066"/>
                    <a:pt x="771049" y="391001"/>
                    <a:pt x="631031" y="297656"/>
                  </a:cubicBezTo>
                  <a:cubicBezTo>
                    <a:pt x="463391" y="185261"/>
                    <a:pt x="442436" y="10001"/>
                    <a:pt x="442436" y="9049"/>
                  </a:cubicBezTo>
                  <a:lnTo>
                    <a:pt x="442436" y="7144"/>
                  </a:lnTo>
                  <a:lnTo>
                    <a:pt x="387191" y="7144"/>
                  </a:lnTo>
                  <a:lnTo>
                    <a:pt x="391001" y="881539"/>
                  </a:lnTo>
                  <a:cubicBezTo>
                    <a:pt x="351949" y="844391"/>
                    <a:pt x="294799" y="820579"/>
                    <a:pt x="230029" y="820579"/>
                  </a:cubicBezTo>
                  <a:cubicBezTo>
                    <a:pt x="111919" y="820579"/>
                    <a:pt x="7144" y="910114"/>
                    <a:pt x="7144" y="1008221"/>
                  </a:cubicBezTo>
                  <a:cubicBezTo>
                    <a:pt x="7144" y="1106329"/>
                    <a:pt x="111919" y="1174909"/>
                    <a:pt x="230029" y="1174909"/>
                  </a:cubicBezTo>
                  <a:cubicBezTo>
                    <a:pt x="347186" y="1174909"/>
                    <a:pt x="441484" y="1102519"/>
                    <a:pt x="443389" y="997744"/>
                  </a:cubicBezTo>
                  <a:lnTo>
                    <a:pt x="442436" y="997744"/>
                  </a:lnTo>
                  <a:lnTo>
                    <a:pt x="442436" y="999649"/>
                  </a:lnTo>
                  <a:cubicBezTo>
                    <a:pt x="442436" y="999649"/>
                    <a:pt x="442436" y="999649"/>
                    <a:pt x="442436" y="999649"/>
                  </a:cubicBezTo>
                  <a:cubicBezTo>
                    <a:pt x="442436" y="999649"/>
                    <a:pt x="442436" y="999649"/>
                    <a:pt x="442436" y="999649"/>
                  </a:cubicBezTo>
                  <a:lnTo>
                    <a:pt x="442436" y="673894"/>
                  </a:lnTo>
                  <a:cubicBezTo>
                    <a:pt x="470059" y="716756"/>
                    <a:pt x="518636" y="757714"/>
                    <a:pt x="604361" y="821531"/>
                  </a:cubicBezTo>
                  <a:cubicBezTo>
                    <a:pt x="777717" y="951071"/>
                    <a:pt x="644367" y="1095851"/>
                    <a:pt x="644367" y="1095851"/>
                  </a:cubicBezTo>
                  <a:cubicBezTo>
                    <a:pt x="736759" y="1051084"/>
                    <a:pt x="781526" y="933926"/>
                    <a:pt x="694849" y="832961"/>
                  </a:cubicBezTo>
                  <a:cubicBezTo>
                    <a:pt x="754856" y="777716"/>
                    <a:pt x="767239" y="681514"/>
                    <a:pt x="694849" y="597694"/>
                  </a:cubicBezTo>
                  <a:close/>
                  <a:moveTo>
                    <a:pt x="604361" y="350996"/>
                  </a:moveTo>
                  <a:cubicBezTo>
                    <a:pt x="718661" y="435769"/>
                    <a:pt x="704374" y="532924"/>
                    <a:pt x="680561" y="583406"/>
                  </a:cubicBezTo>
                  <a:cubicBezTo>
                    <a:pt x="666274" y="569119"/>
                    <a:pt x="649129" y="546259"/>
                    <a:pt x="630079" y="532924"/>
                  </a:cubicBezTo>
                  <a:cubicBezTo>
                    <a:pt x="479584" y="431959"/>
                    <a:pt x="446246" y="297656"/>
                    <a:pt x="441484" y="269081"/>
                  </a:cubicBezTo>
                  <a:lnTo>
                    <a:pt x="441484" y="201454"/>
                  </a:lnTo>
                  <a:cubicBezTo>
                    <a:pt x="468154" y="243364"/>
                    <a:pt x="516731" y="285274"/>
                    <a:pt x="604361" y="350996"/>
                  </a:cubicBezTo>
                  <a:close/>
                  <a:moveTo>
                    <a:pt x="681514" y="817721"/>
                  </a:moveTo>
                  <a:cubicBezTo>
                    <a:pt x="667226" y="803434"/>
                    <a:pt x="650081" y="780574"/>
                    <a:pt x="631031" y="767239"/>
                  </a:cubicBezTo>
                  <a:cubicBezTo>
                    <a:pt x="487204" y="671036"/>
                    <a:pt x="450056" y="545306"/>
                    <a:pt x="443389" y="507206"/>
                  </a:cubicBezTo>
                  <a:lnTo>
                    <a:pt x="443389" y="435769"/>
                  </a:lnTo>
                  <a:cubicBezTo>
                    <a:pt x="471011" y="478631"/>
                    <a:pt x="519589" y="519589"/>
                    <a:pt x="606267" y="585311"/>
                  </a:cubicBezTo>
                  <a:cubicBezTo>
                    <a:pt x="718661" y="671036"/>
                    <a:pt x="704374" y="767239"/>
                    <a:pt x="681514" y="817721"/>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4CB70542-7B90-47AA-AE3B-6991C22C40E8}"/>
                </a:ext>
              </a:extLst>
            </p:cNvPr>
            <p:cNvSpPr/>
            <p:nvPr/>
          </p:nvSpPr>
          <p:spPr>
            <a:xfrm rot="1113097">
              <a:off x="3823712" y="6499348"/>
              <a:ext cx="227815" cy="362167"/>
            </a:xfrm>
            <a:custGeom>
              <a:avLst/>
              <a:gdLst>
                <a:gd name="connsiteX0" fmla="*/ 631031 w 742950"/>
                <a:gd name="connsiteY0" fmla="*/ 297656 h 1181100"/>
                <a:gd name="connsiteX1" fmla="*/ 442436 w 742950"/>
                <a:gd name="connsiteY1" fmla="*/ 9049 h 1181100"/>
                <a:gd name="connsiteX2" fmla="*/ 442436 w 742950"/>
                <a:gd name="connsiteY2" fmla="*/ 7144 h 1181100"/>
                <a:gd name="connsiteX3" fmla="*/ 387191 w 742950"/>
                <a:gd name="connsiteY3" fmla="*/ 7144 h 1181100"/>
                <a:gd name="connsiteX4" fmla="*/ 391001 w 742950"/>
                <a:gd name="connsiteY4" fmla="*/ 881539 h 1181100"/>
                <a:gd name="connsiteX5" fmla="*/ 230029 w 742950"/>
                <a:gd name="connsiteY5" fmla="*/ 820579 h 1181100"/>
                <a:gd name="connsiteX6" fmla="*/ 7144 w 742950"/>
                <a:gd name="connsiteY6" fmla="*/ 1008221 h 1181100"/>
                <a:gd name="connsiteX7" fmla="*/ 230029 w 742950"/>
                <a:gd name="connsiteY7" fmla="*/ 1174909 h 1181100"/>
                <a:gd name="connsiteX8" fmla="*/ 443389 w 742950"/>
                <a:gd name="connsiteY8" fmla="*/ 997744 h 1181100"/>
                <a:gd name="connsiteX9" fmla="*/ 442436 w 742950"/>
                <a:gd name="connsiteY9" fmla="*/ 997744 h 1181100"/>
                <a:gd name="connsiteX10" fmla="*/ 442436 w 742950"/>
                <a:gd name="connsiteY10" fmla="*/ 999649 h 1181100"/>
                <a:gd name="connsiteX11" fmla="*/ 442436 w 742950"/>
                <a:gd name="connsiteY11" fmla="*/ 999649 h 1181100"/>
                <a:gd name="connsiteX12" fmla="*/ 442436 w 742950"/>
                <a:gd name="connsiteY12" fmla="*/ 999649 h 1181100"/>
                <a:gd name="connsiteX13" fmla="*/ 441484 w 742950"/>
                <a:gd name="connsiteY13" fmla="*/ 437674 h 1181100"/>
                <a:gd name="connsiteX14" fmla="*/ 604361 w 742950"/>
                <a:gd name="connsiteY14" fmla="*/ 587216 h 1181100"/>
                <a:gd name="connsiteX15" fmla="*/ 644366 w 742950"/>
                <a:gd name="connsiteY15" fmla="*/ 861536 h 1181100"/>
                <a:gd name="connsiteX16" fmla="*/ 694849 w 742950"/>
                <a:gd name="connsiteY16" fmla="*/ 598646 h 1181100"/>
                <a:gd name="connsiteX17" fmla="*/ 631031 w 742950"/>
                <a:gd name="connsiteY17" fmla="*/ 297656 h 1181100"/>
                <a:gd name="connsiteX18" fmla="*/ 630079 w 742950"/>
                <a:gd name="connsiteY18" fmla="*/ 531971 h 1181100"/>
                <a:gd name="connsiteX19" fmla="*/ 441484 w 742950"/>
                <a:gd name="connsiteY19" fmla="*/ 268129 h 1181100"/>
                <a:gd name="connsiteX20" fmla="*/ 441484 w 742950"/>
                <a:gd name="connsiteY20" fmla="*/ 200501 h 1181100"/>
                <a:gd name="connsiteX21" fmla="*/ 605314 w 742950"/>
                <a:gd name="connsiteY21" fmla="*/ 350996 h 1181100"/>
                <a:gd name="connsiteX22" fmla="*/ 681514 w 742950"/>
                <a:gd name="connsiteY22" fmla="*/ 583406 h 1181100"/>
                <a:gd name="connsiteX23" fmla="*/ 630079 w 742950"/>
                <a:gd name="connsiteY23" fmla="*/ 531971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42950" h="1181100">
                  <a:moveTo>
                    <a:pt x="631031" y="297656"/>
                  </a:moveTo>
                  <a:cubicBezTo>
                    <a:pt x="463391" y="185261"/>
                    <a:pt x="442436" y="10001"/>
                    <a:pt x="442436" y="9049"/>
                  </a:cubicBezTo>
                  <a:lnTo>
                    <a:pt x="442436" y="7144"/>
                  </a:lnTo>
                  <a:lnTo>
                    <a:pt x="387191" y="7144"/>
                  </a:lnTo>
                  <a:lnTo>
                    <a:pt x="391001" y="881539"/>
                  </a:lnTo>
                  <a:cubicBezTo>
                    <a:pt x="351949" y="844391"/>
                    <a:pt x="294799" y="820579"/>
                    <a:pt x="230029" y="820579"/>
                  </a:cubicBezTo>
                  <a:cubicBezTo>
                    <a:pt x="111919" y="820579"/>
                    <a:pt x="7144" y="910114"/>
                    <a:pt x="7144" y="1008221"/>
                  </a:cubicBezTo>
                  <a:cubicBezTo>
                    <a:pt x="7144" y="1106329"/>
                    <a:pt x="111919" y="1174909"/>
                    <a:pt x="230029" y="1174909"/>
                  </a:cubicBezTo>
                  <a:cubicBezTo>
                    <a:pt x="347186" y="1174909"/>
                    <a:pt x="441484" y="1102519"/>
                    <a:pt x="443389" y="997744"/>
                  </a:cubicBezTo>
                  <a:lnTo>
                    <a:pt x="442436" y="997744"/>
                  </a:lnTo>
                  <a:lnTo>
                    <a:pt x="442436" y="999649"/>
                  </a:lnTo>
                  <a:cubicBezTo>
                    <a:pt x="442436" y="999649"/>
                    <a:pt x="442436" y="999649"/>
                    <a:pt x="442436" y="999649"/>
                  </a:cubicBezTo>
                  <a:cubicBezTo>
                    <a:pt x="442436" y="999649"/>
                    <a:pt x="442436" y="999649"/>
                    <a:pt x="442436" y="999649"/>
                  </a:cubicBezTo>
                  <a:lnTo>
                    <a:pt x="441484" y="437674"/>
                  </a:lnTo>
                  <a:cubicBezTo>
                    <a:pt x="469106" y="480536"/>
                    <a:pt x="517684" y="521494"/>
                    <a:pt x="604361" y="587216"/>
                  </a:cubicBezTo>
                  <a:cubicBezTo>
                    <a:pt x="777716" y="716756"/>
                    <a:pt x="644366" y="861536"/>
                    <a:pt x="644366" y="861536"/>
                  </a:cubicBezTo>
                  <a:cubicBezTo>
                    <a:pt x="736759" y="816769"/>
                    <a:pt x="781526" y="699611"/>
                    <a:pt x="694849" y="598646"/>
                  </a:cubicBezTo>
                  <a:cubicBezTo>
                    <a:pt x="768191" y="530066"/>
                    <a:pt x="771049" y="391001"/>
                    <a:pt x="631031" y="297656"/>
                  </a:cubicBezTo>
                  <a:close/>
                  <a:moveTo>
                    <a:pt x="630079" y="531971"/>
                  </a:moveTo>
                  <a:cubicBezTo>
                    <a:pt x="479584" y="431006"/>
                    <a:pt x="446246" y="296704"/>
                    <a:pt x="441484" y="268129"/>
                  </a:cubicBezTo>
                  <a:lnTo>
                    <a:pt x="441484" y="200501"/>
                  </a:lnTo>
                  <a:cubicBezTo>
                    <a:pt x="469106" y="243364"/>
                    <a:pt x="516731" y="285274"/>
                    <a:pt x="605314" y="350996"/>
                  </a:cubicBezTo>
                  <a:cubicBezTo>
                    <a:pt x="719614" y="435769"/>
                    <a:pt x="705326" y="532924"/>
                    <a:pt x="681514" y="583406"/>
                  </a:cubicBezTo>
                  <a:cubicBezTo>
                    <a:pt x="666274" y="569119"/>
                    <a:pt x="650081" y="545306"/>
                    <a:pt x="630079" y="531971"/>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919FF8D3-76F6-4D61-82B6-FEBA29A91BFD}"/>
                </a:ext>
              </a:extLst>
            </p:cNvPr>
            <p:cNvSpPr/>
            <p:nvPr/>
          </p:nvSpPr>
          <p:spPr>
            <a:xfrm rot="1113097">
              <a:off x="2727229" y="6089650"/>
              <a:ext cx="321277" cy="338802"/>
            </a:xfrm>
            <a:custGeom>
              <a:avLst/>
              <a:gdLst>
                <a:gd name="connsiteX0" fmla="*/ 1046321 w 1047750"/>
                <a:gd name="connsiteY0" fmla="*/ 419576 h 1104900"/>
                <a:gd name="connsiteX1" fmla="*/ 1046321 w 1047750"/>
                <a:gd name="connsiteY1" fmla="*/ 311944 h 1104900"/>
                <a:gd name="connsiteX2" fmla="*/ 759619 w 1047750"/>
                <a:gd name="connsiteY2" fmla="*/ 311944 h 1104900"/>
                <a:gd name="connsiteX3" fmla="*/ 759619 w 1047750"/>
                <a:gd name="connsiteY3" fmla="*/ 7144 h 1104900"/>
                <a:gd name="connsiteX4" fmla="*/ 651986 w 1047750"/>
                <a:gd name="connsiteY4" fmla="*/ 7144 h 1104900"/>
                <a:gd name="connsiteX5" fmla="*/ 651986 w 1047750"/>
                <a:gd name="connsiteY5" fmla="*/ 311944 h 1104900"/>
                <a:gd name="connsiteX6" fmla="*/ 383381 w 1047750"/>
                <a:gd name="connsiteY6" fmla="*/ 311944 h 1104900"/>
                <a:gd name="connsiteX7" fmla="*/ 383381 w 1047750"/>
                <a:gd name="connsiteY7" fmla="*/ 78581 h 1104900"/>
                <a:gd name="connsiteX8" fmla="*/ 275749 w 1047750"/>
                <a:gd name="connsiteY8" fmla="*/ 78581 h 1104900"/>
                <a:gd name="connsiteX9" fmla="*/ 275749 w 1047750"/>
                <a:gd name="connsiteY9" fmla="*/ 310991 h 1104900"/>
                <a:gd name="connsiteX10" fmla="*/ 7144 w 1047750"/>
                <a:gd name="connsiteY10" fmla="*/ 310991 h 1104900"/>
                <a:gd name="connsiteX11" fmla="*/ 7144 w 1047750"/>
                <a:gd name="connsiteY11" fmla="*/ 418624 h 1104900"/>
                <a:gd name="connsiteX12" fmla="*/ 275749 w 1047750"/>
                <a:gd name="connsiteY12" fmla="*/ 418624 h 1104900"/>
                <a:gd name="connsiteX13" fmla="*/ 275749 w 1047750"/>
                <a:gd name="connsiteY13" fmla="*/ 705326 h 1104900"/>
                <a:gd name="connsiteX14" fmla="*/ 7144 w 1047750"/>
                <a:gd name="connsiteY14" fmla="*/ 705326 h 1104900"/>
                <a:gd name="connsiteX15" fmla="*/ 7144 w 1047750"/>
                <a:gd name="connsiteY15" fmla="*/ 812959 h 1104900"/>
                <a:gd name="connsiteX16" fmla="*/ 275749 w 1047750"/>
                <a:gd name="connsiteY16" fmla="*/ 812959 h 1104900"/>
                <a:gd name="connsiteX17" fmla="*/ 275749 w 1047750"/>
                <a:gd name="connsiteY17" fmla="*/ 1099661 h 1104900"/>
                <a:gd name="connsiteX18" fmla="*/ 383381 w 1047750"/>
                <a:gd name="connsiteY18" fmla="*/ 1099661 h 1104900"/>
                <a:gd name="connsiteX19" fmla="*/ 383381 w 1047750"/>
                <a:gd name="connsiteY19" fmla="*/ 812959 h 1104900"/>
                <a:gd name="connsiteX20" fmla="*/ 651986 w 1047750"/>
                <a:gd name="connsiteY20" fmla="*/ 812959 h 1104900"/>
                <a:gd name="connsiteX21" fmla="*/ 651986 w 1047750"/>
                <a:gd name="connsiteY21" fmla="*/ 1028224 h 1104900"/>
                <a:gd name="connsiteX22" fmla="*/ 759619 w 1047750"/>
                <a:gd name="connsiteY22" fmla="*/ 1028224 h 1104900"/>
                <a:gd name="connsiteX23" fmla="*/ 759619 w 1047750"/>
                <a:gd name="connsiteY23" fmla="*/ 812959 h 1104900"/>
                <a:gd name="connsiteX24" fmla="*/ 1046321 w 1047750"/>
                <a:gd name="connsiteY24" fmla="*/ 812959 h 1104900"/>
                <a:gd name="connsiteX25" fmla="*/ 1046321 w 1047750"/>
                <a:gd name="connsiteY25" fmla="*/ 705326 h 1104900"/>
                <a:gd name="connsiteX26" fmla="*/ 759619 w 1047750"/>
                <a:gd name="connsiteY26" fmla="*/ 705326 h 1104900"/>
                <a:gd name="connsiteX27" fmla="*/ 759619 w 1047750"/>
                <a:gd name="connsiteY27" fmla="*/ 419576 h 1104900"/>
                <a:gd name="connsiteX28" fmla="*/ 1046321 w 1047750"/>
                <a:gd name="connsiteY28" fmla="*/ 419576 h 1104900"/>
                <a:gd name="connsiteX29" fmla="*/ 651986 w 1047750"/>
                <a:gd name="connsiteY29" fmla="*/ 705326 h 1104900"/>
                <a:gd name="connsiteX30" fmla="*/ 383381 w 1047750"/>
                <a:gd name="connsiteY30" fmla="*/ 705326 h 1104900"/>
                <a:gd name="connsiteX31" fmla="*/ 383381 w 1047750"/>
                <a:gd name="connsiteY31" fmla="*/ 419576 h 1104900"/>
                <a:gd name="connsiteX32" fmla="*/ 651986 w 1047750"/>
                <a:gd name="connsiteY32" fmla="*/ 419576 h 1104900"/>
                <a:gd name="connsiteX33" fmla="*/ 651986 w 1047750"/>
                <a:gd name="connsiteY33" fmla="*/ 705326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047750" h="1104900">
                  <a:moveTo>
                    <a:pt x="1046321" y="419576"/>
                  </a:moveTo>
                  <a:lnTo>
                    <a:pt x="1046321" y="311944"/>
                  </a:lnTo>
                  <a:lnTo>
                    <a:pt x="759619" y="311944"/>
                  </a:lnTo>
                  <a:lnTo>
                    <a:pt x="759619" y="7144"/>
                  </a:lnTo>
                  <a:lnTo>
                    <a:pt x="651986" y="7144"/>
                  </a:lnTo>
                  <a:lnTo>
                    <a:pt x="651986" y="311944"/>
                  </a:lnTo>
                  <a:lnTo>
                    <a:pt x="383381" y="311944"/>
                  </a:lnTo>
                  <a:lnTo>
                    <a:pt x="383381" y="78581"/>
                  </a:lnTo>
                  <a:lnTo>
                    <a:pt x="275749" y="78581"/>
                  </a:lnTo>
                  <a:lnTo>
                    <a:pt x="275749" y="310991"/>
                  </a:lnTo>
                  <a:lnTo>
                    <a:pt x="7144" y="310991"/>
                  </a:lnTo>
                  <a:lnTo>
                    <a:pt x="7144" y="418624"/>
                  </a:lnTo>
                  <a:lnTo>
                    <a:pt x="275749" y="418624"/>
                  </a:lnTo>
                  <a:lnTo>
                    <a:pt x="275749" y="705326"/>
                  </a:lnTo>
                  <a:lnTo>
                    <a:pt x="7144" y="705326"/>
                  </a:lnTo>
                  <a:lnTo>
                    <a:pt x="7144" y="812959"/>
                  </a:lnTo>
                  <a:lnTo>
                    <a:pt x="275749" y="812959"/>
                  </a:lnTo>
                  <a:lnTo>
                    <a:pt x="275749" y="1099661"/>
                  </a:lnTo>
                  <a:lnTo>
                    <a:pt x="383381" y="1099661"/>
                  </a:lnTo>
                  <a:lnTo>
                    <a:pt x="383381" y="812959"/>
                  </a:lnTo>
                  <a:lnTo>
                    <a:pt x="651986" y="812959"/>
                  </a:lnTo>
                  <a:lnTo>
                    <a:pt x="651986" y="1028224"/>
                  </a:lnTo>
                  <a:lnTo>
                    <a:pt x="759619" y="1028224"/>
                  </a:lnTo>
                  <a:lnTo>
                    <a:pt x="759619" y="812959"/>
                  </a:lnTo>
                  <a:lnTo>
                    <a:pt x="1046321" y="812959"/>
                  </a:lnTo>
                  <a:lnTo>
                    <a:pt x="1046321" y="705326"/>
                  </a:lnTo>
                  <a:lnTo>
                    <a:pt x="759619" y="705326"/>
                  </a:lnTo>
                  <a:lnTo>
                    <a:pt x="759619" y="419576"/>
                  </a:lnTo>
                  <a:lnTo>
                    <a:pt x="1046321" y="419576"/>
                  </a:lnTo>
                  <a:close/>
                  <a:moveTo>
                    <a:pt x="651986" y="705326"/>
                  </a:moveTo>
                  <a:lnTo>
                    <a:pt x="383381" y="705326"/>
                  </a:lnTo>
                  <a:lnTo>
                    <a:pt x="383381" y="419576"/>
                  </a:lnTo>
                  <a:lnTo>
                    <a:pt x="651986" y="419576"/>
                  </a:lnTo>
                  <a:lnTo>
                    <a:pt x="651986" y="705326"/>
                  </a:ln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6C18F3F5-3767-4C03-A302-0A192C98BC0F}"/>
                </a:ext>
              </a:extLst>
            </p:cNvPr>
            <p:cNvSpPr/>
            <p:nvPr/>
          </p:nvSpPr>
          <p:spPr>
            <a:xfrm rot="3426473">
              <a:off x="2348036" y="6366051"/>
              <a:ext cx="248260" cy="400137"/>
            </a:xfrm>
            <a:custGeom>
              <a:avLst/>
              <a:gdLst>
                <a:gd name="connsiteX0" fmla="*/ 657701 w 809625"/>
                <a:gd name="connsiteY0" fmla="*/ 150019 h 1304925"/>
                <a:gd name="connsiteX1" fmla="*/ 392906 w 809625"/>
                <a:gd name="connsiteY1" fmla="*/ 322421 h 1304925"/>
                <a:gd name="connsiteX2" fmla="*/ 403384 w 809625"/>
                <a:gd name="connsiteY2" fmla="*/ 260509 h 1304925"/>
                <a:gd name="connsiteX3" fmla="*/ 205264 w 809625"/>
                <a:gd name="connsiteY3" fmla="*/ 62389 h 1304925"/>
                <a:gd name="connsiteX4" fmla="*/ 7144 w 809625"/>
                <a:gd name="connsiteY4" fmla="*/ 260509 h 1304925"/>
                <a:gd name="connsiteX5" fmla="*/ 8096 w 809625"/>
                <a:gd name="connsiteY5" fmla="*/ 282416 h 1304925"/>
                <a:gd name="connsiteX6" fmla="*/ 28099 w 809625"/>
                <a:gd name="connsiteY6" fmla="*/ 369094 h 1304925"/>
                <a:gd name="connsiteX7" fmla="*/ 251936 w 809625"/>
                <a:gd name="connsiteY7" fmla="*/ 466249 h 1304925"/>
                <a:gd name="connsiteX8" fmla="*/ 593884 w 809625"/>
                <a:gd name="connsiteY8" fmla="*/ 334804 h 1304925"/>
                <a:gd name="connsiteX9" fmla="*/ 353854 w 809625"/>
                <a:gd name="connsiteY9" fmla="*/ 1273016 h 1304925"/>
                <a:gd name="connsiteX10" fmla="*/ 457676 w 809625"/>
                <a:gd name="connsiteY10" fmla="*/ 1300639 h 1304925"/>
                <a:gd name="connsiteX11" fmla="*/ 804386 w 809625"/>
                <a:gd name="connsiteY11" fmla="*/ 7144 h 1304925"/>
                <a:gd name="connsiteX12" fmla="*/ 657701 w 809625"/>
                <a:gd name="connsiteY12" fmla="*/ 150019 h 130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09625" h="1304925">
                  <a:moveTo>
                    <a:pt x="657701" y="150019"/>
                  </a:moveTo>
                  <a:cubicBezTo>
                    <a:pt x="656749" y="150971"/>
                    <a:pt x="568167" y="260509"/>
                    <a:pt x="392906" y="322421"/>
                  </a:cubicBezTo>
                  <a:cubicBezTo>
                    <a:pt x="399574" y="302419"/>
                    <a:pt x="403384" y="282416"/>
                    <a:pt x="403384" y="260509"/>
                  </a:cubicBezTo>
                  <a:cubicBezTo>
                    <a:pt x="403384" y="150971"/>
                    <a:pt x="314801" y="62389"/>
                    <a:pt x="205264" y="62389"/>
                  </a:cubicBezTo>
                  <a:cubicBezTo>
                    <a:pt x="95726" y="62389"/>
                    <a:pt x="7144" y="150971"/>
                    <a:pt x="7144" y="260509"/>
                  </a:cubicBezTo>
                  <a:cubicBezTo>
                    <a:pt x="7144" y="268129"/>
                    <a:pt x="8096" y="275749"/>
                    <a:pt x="8096" y="282416"/>
                  </a:cubicBezTo>
                  <a:cubicBezTo>
                    <a:pt x="8096" y="311944"/>
                    <a:pt x="14764" y="342424"/>
                    <a:pt x="28099" y="369094"/>
                  </a:cubicBezTo>
                  <a:cubicBezTo>
                    <a:pt x="46196" y="404336"/>
                    <a:pt x="104299" y="484346"/>
                    <a:pt x="251936" y="466249"/>
                  </a:cubicBezTo>
                  <a:cubicBezTo>
                    <a:pt x="403384" y="447199"/>
                    <a:pt x="507206" y="389096"/>
                    <a:pt x="593884" y="334804"/>
                  </a:cubicBezTo>
                  <a:lnTo>
                    <a:pt x="353854" y="1273016"/>
                  </a:lnTo>
                  <a:lnTo>
                    <a:pt x="457676" y="1300639"/>
                  </a:lnTo>
                  <a:lnTo>
                    <a:pt x="804386" y="7144"/>
                  </a:lnTo>
                  <a:lnTo>
                    <a:pt x="657701" y="150019"/>
                  </a:lnTo>
                  <a:close/>
                </a:path>
              </a:pathLst>
            </a:custGeom>
            <a:grpFill/>
            <a:ln w="9525" cap="flat">
              <a:noFill/>
              <a:prstDash val="solid"/>
              <a:miter/>
            </a:ln>
          </p:spPr>
          <p:txBody>
            <a:bodyPr rtlCol="0" anchor="ctr"/>
            <a:lstStyle/>
            <a:p>
              <a:endParaRPr lang="en-US"/>
            </a:p>
          </p:txBody>
        </p:sp>
        <p:grpSp>
          <p:nvGrpSpPr>
            <p:cNvPr id="138" name="Group 137">
              <a:extLst>
                <a:ext uri="{FF2B5EF4-FFF2-40B4-BE49-F238E27FC236}">
                  <a16:creationId xmlns:a16="http://schemas.microsoft.com/office/drawing/2014/main" id="{701C336F-B278-4CCF-ABF9-81825A952BBE}"/>
                </a:ext>
              </a:extLst>
            </p:cNvPr>
            <p:cNvGrpSpPr/>
            <p:nvPr/>
          </p:nvGrpSpPr>
          <p:grpSpPr>
            <a:xfrm rot="16332">
              <a:off x="3770908" y="6177110"/>
              <a:ext cx="322640" cy="301229"/>
              <a:chOff x="3081888" y="3373426"/>
              <a:chExt cx="1571111" cy="1466850"/>
            </a:xfrm>
            <a:grpFill/>
          </p:grpSpPr>
          <p:sp>
            <p:nvSpPr>
              <p:cNvPr id="143" name="Freeform: Shape 142">
                <a:extLst>
                  <a:ext uri="{FF2B5EF4-FFF2-40B4-BE49-F238E27FC236}">
                    <a16:creationId xmlns:a16="http://schemas.microsoft.com/office/drawing/2014/main" id="{6270F19A-CFF7-41E2-AB50-64C1F2E3C392}"/>
                  </a:ext>
                </a:extLst>
              </p:cNvPr>
              <p:cNvSpPr/>
              <p:nvPr/>
            </p:nvSpPr>
            <p:spPr>
              <a:xfrm>
                <a:off x="4376774" y="3684380"/>
                <a:ext cx="276225" cy="276225"/>
              </a:xfrm>
              <a:custGeom>
                <a:avLst/>
                <a:gdLst>
                  <a:gd name="connsiteX0" fmla="*/ 142399 w 276225"/>
                  <a:gd name="connsiteY0" fmla="*/ 277654 h 276225"/>
                  <a:gd name="connsiteX1" fmla="*/ 277654 w 276225"/>
                  <a:gd name="connsiteY1" fmla="*/ 142399 h 276225"/>
                  <a:gd name="connsiteX2" fmla="*/ 142399 w 276225"/>
                  <a:gd name="connsiteY2" fmla="*/ 7144 h 276225"/>
                  <a:gd name="connsiteX3" fmla="*/ 7144 w 276225"/>
                  <a:gd name="connsiteY3" fmla="*/ 142399 h 276225"/>
                  <a:gd name="connsiteX4" fmla="*/ 142399 w 276225"/>
                  <a:gd name="connsiteY4" fmla="*/ 277654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225" h="276225">
                    <a:moveTo>
                      <a:pt x="142399" y="277654"/>
                    </a:moveTo>
                    <a:cubicBezTo>
                      <a:pt x="216694" y="277654"/>
                      <a:pt x="277654" y="217646"/>
                      <a:pt x="277654" y="142399"/>
                    </a:cubicBezTo>
                    <a:cubicBezTo>
                      <a:pt x="277654" y="68104"/>
                      <a:pt x="217646" y="7144"/>
                      <a:pt x="142399" y="7144"/>
                    </a:cubicBezTo>
                    <a:cubicBezTo>
                      <a:pt x="67151" y="7144"/>
                      <a:pt x="7144" y="67151"/>
                      <a:pt x="7144" y="142399"/>
                    </a:cubicBezTo>
                    <a:cubicBezTo>
                      <a:pt x="8096" y="216694"/>
                      <a:pt x="68104" y="277654"/>
                      <a:pt x="142399" y="277654"/>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14285339-B626-4EFA-8A9D-32B23C138DA7}"/>
                  </a:ext>
                </a:extLst>
              </p:cNvPr>
              <p:cNvSpPr/>
              <p:nvPr/>
            </p:nvSpPr>
            <p:spPr>
              <a:xfrm>
                <a:off x="4376774" y="4124435"/>
                <a:ext cx="276225" cy="276225"/>
              </a:xfrm>
              <a:custGeom>
                <a:avLst/>
                <a:gdLst>
                  <a:gd name="connsiteX0" fmla="*/ 142399 w 276225"/>
                  <a:gd name="connsiteY0" fmla="*/ 7144 h 276225"/>
                  <a:gd name="connsiteX1" fmla="*/ 7144 w 276225"/>
                  <a:gd name="connsiteY1" fmla="*/ 142399 h 276225"/>
                  <a:gd name="connsiteX2" fmla="*/ 142399 w 276225"/>
                  <a:gd name="connsiteY2" fmla="*/ 277654 h 276225"/>
                  <a:gd name="connsiteX3" fmla="*/ 277654 w 276225"/>
                  <a:gd name="connsiteY3" fmla="*/ 142399 h 276225"/>
                  <a:gd name="connsiteX4" fmla="*/ 142399 w 276225"/>
                  <a:gd name="connsiteY4" fmla="*/ 7144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225" h="276225">
                    <a:moveTo>
                      <a:pt x="142399" y="7144"/>
                    </a:moveTo>
                    <a:cubicBezTo>
                      <a:pt x="68104" y="7144"/>
                      <a:pt x="7144" y="67151"/>
                      <a:pt x="7144" y="142399"/>
                    </a:cubicBezTo>
                    <a:cubicBezTo>
                      <a:pt x="7144" y="216694"/>
                      <a:pt x="67151" y="277654"/>
                      <a:pt x="142399" y="277654"/>
                    </a:cubicBezTo>
                    <a:cubicBezTo>
                      <a:pt x="217646" y="277654"/>
                      <a:pt x="277654" y="217646"/>
                      <a:pt x="277654" y="142399"/>
                    </a:cubicBezTo>
                    <a:cubicBezTo>
                      <a:pt x="277654" y="68104"/>
                      <a:pt x="217646" y="7144"/>
                      <a:pt x="142399" y="7144"/>
                    </a:cubicBezTo>
                    <a:close/>
                  </a:path>
                </a:pathLst>
              </a:custGeom>
              <a:grpFill/>
              <a:ln w="9525" cap="flat">
                <a:noFill/>
                <a:prstDash val="solid"/>
                <a:miter/>
              </a:ln>
            </p:spPr>
            <p:txBody>
              <a:bodyPr rtlCol="0" anchor="ctr"/>
              <a:lstStyle/>
              <a:p>
                <a:endParaRPr lang="en-US"/>
              </a:p>
            </p:txBody>
          </p:sp>
          <p:pic>
            <p:nvPicPr>
              <p:cNvPr id="145" name="Graphic 144">
                <a:extLst>
                  <a:ext uri="{FF2B5EF4-FFF2-40B4-BE49-F238E27FC236}">
                    <a16:creationId xmlns:a16="http://schemas.microsoft.com/office/drawing/2014/main" id="{536487A7-DEE9-4826-B53F-46E84784B4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81888" y="3373426"/>
                <a:ext cx="1247775" cy="1466850"/>
              </a:xfrm>
              <a:prstGeom prst="rect">
                <a:avLst/>
              </a:prstGeom>
            </p:spPr>
          </p:pic>
        </p:grpSp>
        <p:pic>
          <p:nvPicPr>
            <p:cNvPr id="139" name="Graphic 138">
              <a:extLst>
                <a:ext uri="{FF2B5EF4-FFF2-40B4-BE49-F238E27FC236}">
                  <a16:creationId xmlns:a16="http://schemas.microsoft.com/office/drawing/2014/main" id="{50685E7B-97DF-40A1-8DEA-6926ED29064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522513">
              <a:off x="1521804" y="5134364"/>
              <a:ext cx="241677" cy="680098"/>
            </a:xfrm>
            <a:prstGeom prst="rect">
              <a:avLst/>
            </a:prstGeom>
          </p:spPr>
        </p:pic>
        <p:sp>
          <p:nvSpPr>
            <p:cNvPr id="140" name="Freeform: Shape 139">
              <a:extLst>
                <a:ext uri="{FF2B5EF4-FFF2-40B4-BE49-F238E27FC236}">
                  <a16:creationId xmlns:a16="http://schemas.microsoft.com/office/drawing/2014/main" id="{7659EA32-7B00-4BDE-A083-2D2783942AE9}"/>
                </a:ext>
              </a:extLst>
            </p:cNvPr>
            <p:cNvSpPr/>
            <p:nvPr/>
          </p:nvSpPr>
          <p:spPr>
            <a:xfrm rot="2702821">
              <a:off x="2080192" y="6284287"/>
              <a:ext cx="140347" cy="358665"/>
            </a:xfrm>
            <a:custGeom>
              <a:avLst/>
              <a:gdLst>
                <a:gd name="connsiteX0" fmla="*/ 6304 w 457699"/>
                <a:gd name="connsiteY0" fmla="*/ 1169508 h 1169675"/>
                <a:gd name="connsiteX1" fmla="*/ 1681 w 457699"/>
                <a:gd name="connsiteY1" fmla="*/ 1164884 h 1169675"/>
                <a:gd name="connsiteX2" fmla="*/ 1681 w 457699"/>
                <a:gd name="connsiteY2" fmla="*/ 1134371 h 1169675"/>
                <a:gd name="connsiteX3" fmla="*/ 1681 w 457699"/>
                <a:gd name="connsiteY3" fmla="*/ 1115416 h 1169675"/>
                <a:gd name="connsiteX4" fmla="*/ 5842 w 457699"/>
                <a:gd name="connsiteY4" fmla="*/ 6304 h 1169675"/>
                <a:gd name="connsiteX5" fmla="*/ 10465 w 457699"/>
                <a:gd name="connsiteY5" fmla="*/ 1681 h 1169675"/>
                <a:gd name="connsiteX6" fmla="*/ 70567 w 457699"/>
                <a:gd name="connsiteY6" fmla="*/ 1681 h 1169675"/>
                <a:gd name="connsiteX7" fmla="*/ 75190 w 457699"/>
                <a:gd name="connsiteY7" fmla="*/ 6304 h 1169675"/>
                <a:gd name="connsiteX8" fmla="*/ 71492 w 457699"/>
                <a:gd name="connsiteY8" fmla="*/ 832012 h 1169675"/>
                <a:gd name="connsiteX9" fmla="*/ 131131 w 457699"/>
                <a:gd name="connsiteY9" fmla="*/ 774222 h 1169675"/>
                <a:gd name="connsiteX10" fmla="*/ 261969 w 457699"/>
                <a:gd name="connsiteY10" fmla="*/ 734924 h 1169675"/>
                <a:gd name="connsiteX11" fmla="*/ 444586 w 457699"/>
                <a:gd name="connsiteY11" fmla="*/ 844957 h 1169675"/>
                <a:gd name="connsiteX12" fmla="*/ 301266 w 457699"/>
                <a:gd name="connsiteY12" fmla="*/ 1140844 h 1169675"/>
                <a:gd name="connsiteX13" fmla="*/ 109402 w 457699"/>
                <a:gd name="connsiteY13" fmla="*/ 1169970 h 1169675"/>
                <a:gd name="connsiteX14" fmla="*/ 109402 w 457699"/>
                <a:gd name="connsiteY14" fmla="*/ 1169970 h 1169675"/>
                <a:gd name="connsiteX15" fmla="*/ 82125 w 457699"/>
                <a:gd name="connsiteY15" fmla="*/ 1169970 h 1169675"/>
                <a:gd name="connsiteX16" fmla="*/ 62708 w 457699"/>
                <a:gd name="connsiteY16" fmla="*/ 1169970 h 1169675"/>
                <a:gd name="connsiteX17" fmla="*/ 37742 w 457699"/>
                <a:gd name="connsiteY17" fmla="*/ 1170895 h 1169675"/>
                <a:gd name="connsiteX18" fmla="*/ 37280 w 457699"/>
                <a:gd name="connsiteY18" fmla="*/ 1170895 h 1169675"/>
                <a:gd name="connsiteX19" fmla="*/ 6304 w 457699"/>
                <a:gd name="connsiteY19" fmla="*/ 1169508 h 1169675"/>
                <a:gd name="connsiteX20" fmla="*/ 101543 w 457699"/>
                <a:gd name="connsiteY20" fmla="*/ 1098772 h 1169675"/>
                <a:gd name="connsiteX21" fmla="*/ 272602 w 457699"/>
                <a:gd name="connsiteY21" fmla="*/ 1074732 h 1169675"/>
                <a:gd name="connsiteX22" fmla="*/ 376625 w 457699"/>
                <a:gd name="connsiteY22" fmla="*/ 872697 h 1169675"/>
                <a:gd name="connsiteX23" fmla="*/ 262431 w 457699"/>
                <a:gd name="connsiteY23" fmla="*/ 808896 h 1169675"/>
                <a:gd name="connsiteX24" fmla="*/ 172740 w 457699"/>
                <a:gd name="connsiteY24" fmla="*/ 835711 h 1169675"/>
                <a:gd name="connsiteX25" fmla="*/ 76115 w 457699"/>
                <a:gd name="connsiteY25" fmla="*/ 1098772 h 1169675"/>
                <a:gd name="connsiteX26" fmla="*/ 81200 w 457699"/>
                <a:gd name="connsiteY26" fmla="*/ 1098772 h 1169675"/>
                <a:gd name="connsiteX27" fmla="*/ 101543 w 457699"/>
                <a:gd name="connsiteY27" fmla="*/ 1098772 h 116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57699" h="1169675">
                  <a:moveTo>
                    <a:pt x="6304" y="1169508"/>
                  </a:moveTo>
                  <a:lnTo>
                    <a:pt x="1681" y="1164884"/>
                  </a:lnTo>
                  <a:lnTo>
                    <a:pt x="1681" y="1134371"/>
                  </a:lnTo>
                  <a:cubicBezTo>
                    <a:pt x="1681" y="1127899"/>
                    <a:pt x="1681" y="1121888"/>
                    <a:pt x="1681" y="1115416"/>
                  </a:cubicBezTo>
                  <a:lnTo>
                    <a:pt x="5842" y="6304"/>
                  </a:lnTo>
                  <a:lnTo>
                    <a:pt x="10465" y="1681"/>
                  </a:lnTo>
                  <a:lnTo>
                    <a:pt x="70567" y="1681"/>
                  </a:lnTo>
                  <a:lnTo>
                    <a:pt x="75190" y="6304"/>
                  </a:lnTo>
                  <a:lnTo>
                    <a:pt x="71492" y="832012"/>
                  </a:lnTo>
                  <a:cubicBezTo>
                    <a:pt x="88135" y="808896"/>
                    <a:pt x="108015" y="789479"/>
                    <a:pt x="131131" y="774222"/>
                  </a:cubicBezTo>
                  <a:cubicBezTo>
                    <a:pt x="169504" y="748332"/>
                    <a:pt x="214812" y="734924"/>
                    <a:pt x="261969" y="734924"/>
                  </a:cubicBezTo>
                  <a:cubicBezTo>
                    <a:pt x="346111" y="734924"/>
                    <a:pt x="418234" y="778383"/>
                    <a:pt x="444586" y="844957"/>
                  </a:cubicBezTo>
                  <a:cubicBezTo>
                    <a:pt x="488044" y="953603"/>
                    <a:pt x="422394" y="1089063"/>
                    <a:pt x="301266" y="1140844"/>
                  </a:cubicBezTo>
                  <a:cubicBezTo>
                    <a:pt x="241164" y="1166734"/>
                    <a:pt x="167192" y="1169970"/>
                    <a:pt x="109402" y="1169970"/>
                  </a:cubicBezTo>
                  <a:cubicBezTo>
                    <a:pt x="109402" y="1169970"/>
                    <a:pt x="109402" y="1169970"/>
                    <a:pt x="109402" y="1169970"/>
                  </a:cubicBezTo>
                  <a:cubicBezTo>
                    <a:pt x="99693" y="1169970"/>
                    <a:pt x="90447" y="1169970"/>
                    <a:pt x="82125" y="1169970"/>
                  </a:cubicBezTo>
                  <a:cubicBezTo>
                    <a:pt x="75190" y="1169970"/>
                    <a:pt x="68718" y="1169970"/>
                    <a:pt x="62708" y="1169970"/>
                  </a:cubicBezTo>
                  <a:cubicBezTo>
                    <a:pt x="46989" y="1169970"/>
                    <a:pt x="37742" y="1170895"/>
                    <a:pt x="37742" y="1170895"/>
                  </a:cubicBezTo>
                  <a:lnTo>
                    <a:pt x="37280" y="1170895"/>
                  </a:lnTo>
                  <a:lnTo>
                    <a:pt x="6304" y="1169508"/>
                  </a:lnTo>
                  <a:close/>
                  <a:moveTo>
                    <a:pt x="101543" y="1098772"/>
                  </a:moveTo>
                  <a:cubicBezTo>
                    <a:pt x="158408" y="1098772"/>
                    <a:pt x="223133" y="1095998"/>
                    <a:pt x="272602" y="1074732"/>
                  </a:cubicBezTo>
                  <a:cubicBezTo>
                    <a:pt x="356745" y="1038670"/>
                    <a:pt x="405289" y="944357"/>
                    <a:pt x="376625" y="872697"/>
                  </a:cubicBezTo>
                  <a:cubicBezTo>
                    <a:pt x="361368" y="833862"/>
                    <a:pt x="316060" y="808896"/>
                    <a:pt x="262431" y="808896"/>
                  </a:cubicBezTo>
                  <a:cubicBezTo>
                    <a:pt x="230068" y="808896"/>
                    <a:pt x="198168" y="818605"/>
                    <a:pt x="172740" y="835711"/>
                  </a:cubicBezTo>
                  <a:cubicBezTo>
                    <a:pt x="109864" y="877320"/>
                    <a:pt x="80276" y="958689"/>
                    <a:pt x="76115" y="1098772"/>
                  </a:cubicBezTo>
                  <a:cubicBezTo>
                    <a:pt x="77964" y="1098772"/>
                    <a:pt x="79351" y="1098772"/>
                    <a:pt x="81200" y="1098772"/>
                  </a:cubicBezTo>
                  <a:lnTo>
                    <a:pt x="101543" y="1098772"/>
                  </a:lnTo>
                  <a:close/>
                </a:path>
              </a:pathLst>
            </a:custGeom>
            <a:grpFill/>
            <a:ln w="4618"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E18CEB90-A102-401C-BE32-5E4133589456}"/>
                </a:ext>
              </a:extLst>
            </p:cNvPr>
            <p:cNvSpPr/>
            <p:nvPr/>
          </p:nvSpPr>
          <p:spPr>
            <a:xfrm rot="10389607">
              <a:off x="2696456" y="5457486"/>
              <a:ext cx="299914" cy="333478"/>
            </a:xfrm>
            <a:custGeom>
              <a:avLst/>
              <a:gdLst>
                <a:gd name="connsiteX0" fmla="*/ 788092 w 1280633"/>
                <a:gd name="connsiteY0" fmla="*/ 202791 h 1423953"/>
                <a:gd name="connsiteX1" fmla="*/ 1033123 w 1280633"/>
                <a:gd name="connsiteY1" fmla="*/ 1681 h 1423953"/>
                <a:gd name="connsiteX2" fmla="*/ 1283239 w 1280633"/>
                <a:gd name="connsiteY2" fmla="*/ 201404 h 1423953"/>
                <a:gd name="connsiteX3" fmla="*/ 1033123 w 1280633"/>
                <a:gd name="connsiteY3" fmla="*/ 410374 h 1423953"/>
                <a:gd name="connsiteX4" fmla="*/ 856515 w 1280633"/>
                <a:gd name="connsiteY4" fmla="*/ 347498 h 1423953"/>
                <a:gd name="connsiteX5" fmla="*/ 860676 w 1280633"/>
                <a:gd name="connsiteY5" fmla="*/ 1176443 h 1423953"/>
                <a:gd name="connsiteX6" fmla="*/ 862063 w 1280633"/>
                <a:gd name="connsiteY6" fmla="*/ 1306817 h 1423953"/>
                <a:gd name="connsiteX7" fmla="*/ 857902 w 1280633"/>
                <a:gd name="connsiteY7" fmla="*/ 1311441 h 1423953"/>
                <a:gd name="connsiteX8" fmla="*/ 12777 w 1280633"/>
                <a:gd name="connsiteY8" fmla="*/ 1425634 h 1423953"/>
                <a:gd name="connsiteX9" fmla="*/ 7691 w 1280633"/>
                <a:gd name="connsiteY9" fmla="*/ 1421011 h 1423953"/>
                <a:gd name="connsiteX10" fmla="*/ 7691 w 1280633"/>
                <a:gd name="connsiteY10" fmla="*/ 1401593 h 1423953"/>
                <a:gd name="connsiteX11" fmla="*/ 7691 w 1280633"/>
                <a:gd name="connsiteY11" fmla="*/ 1401593 h 1423953"/>
                <a:gd name="connsiteX12" fmla="*/ 1681 w 1280633"/>
                <a:gd name="connsiteY12" fmla="*/ 303115 h 1423953"/>
                <a:gd name="connsiteX13" fmla="*/ 249024 w 1280633"/>
                <a:gd name="connsiteY13" fmla="*/ 98306 h 1423953"/>
                <a:gd name="connsiteX14" fmla="*/ 499140 w 1280633"/>
                <a:gd name="connsiteY14" fmla="*/ 297105 h 1423953"/>
                <a:gd name="connsiteX15" fmla="*/ 249024 w 1280633"/>
                <a:gd name="connsiteY15" fmla="*/ 506999 h 1423953"/>
                <a:gd name="connsiteX16" fmla="*/ 72416 w 1280633"/>
                <a:gd name="connsiteY16" fmla="*/ 444124 h 1423953"/>
                <a:gd name="connsiteX17" fmla="*/ 76115 w 1280633"/>
                <a:gd name="connsiteY17" fmla="*/ 1280465 h 1423953"/>
                <a:gd name="connsiteX18" fmla="*/ 790866 w 1280633"/>
                <a:gd name="connsiteY18" fmla="*/ 1178292 h 1423953"/>
                <a:gd name="connsiteX19" fmla="*/ 786705 w 1280633"/>
                <a:gd name="connsiteY19" fmla="*/ 207414 h 1423953"/>
                <a:gd name="connsiteX20" fmla="*/ 788092 w 1280633"/>
                <a:gd name="connsiteY20" fmla="*/ 202791 h 142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80633" h="1423953">
                  <a:moveTo>
                    <a:pt x="788092" y="202791"/>
                  </a:moveTo>
                  <a:cubicBezTo>
                    <a:pt x="791790" y="91834"/>
                    <a:pt x="901361" y="1681"/>
                    <a:pt x="1033123" y="1681"/>
                  </a:cubicBezTo>
                  <a:cubicBezTo>
                    <a:pt x="1168583" y="1681"/>
                    <a:pt x="1283239" y="88598"/>
                    <a:pt x="1283239" y="201404"/>
                  </a:cubicBezTo>
                  <a:cubicBezTo>
                    <a:pt x="1283239" y="314211"/>
                    <a:pt x="1168583" y="410374"/>
                    <a:pt x="1033123" y="410374"/>
                  </a:cubicBezTo>
                  <a:cubicBezTo>
                    <a:pt x="966548" y="410374"/>
                    <a:pt x="902748" y="387720"/>
                    <a:pt x="856515" y="347498"/>
                  </a:cubicBezTo>
                  <a:lnTo>
                    <a:pt x="860676" y="1176443"/>
                  </a:lnTo>
                  <a:lnTo>
                    <a:pt x="862063" y="1306817"/>
                  </a:lnTo>
                  <a:lnTo>
                    <a:pt x="857902" y="1311441"/>
                  </a:lnTo>
                  <a:lnTo>
                    <a:pt x="12777" y="1425634"/>
                  </a:lnTo>
                  <a:lnTo>
                    <a:pt x="7691" y="1421011"/>
                  </a:lnTo>
                  <a:lnTo>
                    <a:pt x="7691" y="1401593"/>
                  </a:lnTo>
                  <a:lnTo>
                    <a:pt x="7691" y="1401593"/>
                  </a:lnTo>
                  <a:lnTo>
                    <a:pt x="1681" y="303115"/>
                  </a:lnTo>
                  <a:cubicBezTo>
                    <a:pt x="5380" y="192158"/>
                    <a:pt x="116799" y="98306"/>
                    <a:pt x="249024" y="98306"/>
                  </a:cubicBezTo>
                  <a:cubicBezTo>
                    <a:pt x="384484" y="98306"/>
                    <a:pt x="499140" y="184761"/>
                    <a:pt x="499140" y="297105"/>
                  </a:cubicBezTo>
                  <a:cubicBezTo>
                    <a:pt x="499140" y="410374"/>
                    <a:pt x="384484" y="506999"/>
                    <a:pt x="249024" y="506999"/>
                  </a:cubicBezTo>
                  <a:cubicBezTo>
                    <a:pt x="182449" y="506999"/>
                    <a:pt x="118649" y="484346"/>
                    <a:pt x="72416" y="444124"/>
                  </a:cubicBezTo>
                  <a:lnTo>
                    <a:pt x="76115" y="1280465"/>
                  </a:lnTo>
                  <a:lnTo>
                    <a:pt x="790866" y="1178292"/>
                  </a:lnTo>
                  <a:lnTo>
                    <a:pt x="786705" y="207414"/>
                  </a:lnTo>
                  <a:lnTo>
                    <a:pt x="788092" y="202791"/>
                  </a:lnTo>
                  <a:close/>
                </a:path>
              </a:pathLst>
            </a:custGeom>
            <a:grpFill/>
            <a:ln w="4618"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7FF6C56-9385-4B8F-B60A-29AF631620AE}"/>
                </a:ext>
              </a:extLst>
            </p:cNvPr>
            <p:cNvSpPr/>
            <p:nvPr/>
          </p:nvSpPr>
          <p:spPr>
            <a:xfrm rot="8543827">
              <a:off x="3226948" y="6377387"/>
              <a:ext cx="261114" cy="289291"/>
            </a:xfrm>
            <a:custGeom>
              <a:avLst/>
              <a:gdLst>
                <a:gd name="connsiteX0" fmla="*/ 1033123 w 1285256"/>
                <a:gd name="connsiteY0" fmla="*/ 1681 h 1423953"/>
                <a:gd name="connsiteX1" fmla="*/ 788092 w 1285256"/>
                <a:gd name="connsiteY1" fmla="*/ 202791 h 1423953"/>
                <a:gd name="connsiteX2" fmla="*/ 786705 w 1285256"/>
                <a:gd name="connsiteY2" fmla="*/ 207877 h 1423953"/>
                <a:gd name="connsiteX3" fmla="*/ 790403 w 1285256"/>
                <a:gd name="connsiteY3" fmla="*/ 1067334 h 1423953"/>
                <a:gd name="connsiteX4" fmla="*/ 75653 w 1285256"/>
                <a:gd name="connsiteY4" fmla="*/ 1170432 h 1423953"/>
                <a:gd name="connsiteX5" fmla="*/ 72416 w 1285256"/>
                <a:gd name="connsiteY5" fmla="*/ 444124 h 1423953"/>
                <a:gd name="connsiteX6" fmla="*/ 249024 w 1285256"/>
                <a:gd name="connsiteY6" fmla="*/ 506999 h 1423953"/>
                <a:gd name="connsiteX7" fmla="*/ 499140 w 1285256"/>
                <a:gd name="connsiteY7" fmla="*/ 297105 h 1423953"/>
                <a:gd name="connsiteX8" fmla="*/ 249024 w 1285256"/>
                <a:gd name="connsiteY8" fmla="*/ 98306 h 1423953"/>
                <a:gd name="connsiteX9" fmla="*/ 1681 w 1285256"/>
                <a:gd name="connsiteY9" fmla="*/ 303115 h 1423953"/>
                <a:gd name="connsiteX10" fmla="*/ 7691 w 1285256"/>
                <a:gd name="connsiteY10" fmla="*/ 1402056 h 1423953"/>
                <a:gd name="connsiteX11" fmla="*/ 7691 w 1285256"/>
                <a:gd name="connsiteY11" fmla="*/ 1402056 h 1423953"/>
                <a:gd name="connsiteX12" fmla="*/ 7691 w 1285256"/>
                <a:gd name="connsiteY12" fmla="*/ 1421473 h 1423953"/>
                <a:gd name="connsiteX13" fmla="*/ 12777 w 1285256"/>
                <a:gd name="connsiteY13" fmla="*/ 1426097 h 1423953"/>
                <a:gd name="connsiteX14" fmla="*/ 857902 w 1285256"/>
                <a:gd name="connsiteY14" fmla="*/ 1311903 h 1423953"/>
                <a:gd name="connsiteX15" fmla="*/ 862063 w 1285256"/>
                <a:gd name="connsiteY15" fmla="*/ 1307280 h 1423953"/>
                <a:gd name="connsiteX16" fmla="*/ 860676 w 1285256"/>
                <a:gd name="connsiteY16" fmla="*/ 1176905 h 1423953"/>
                <a:gd name="connsiteX17" fmla="*/ 856978 w 1285256"/>
                <a:gd name="connsiteY17" fmla="*/ 347960 h 1423953"/>
                <a:gd name="connsiteX18" fmla="*/ 1033585 w 1285256"/>
                <a:gd name="connsiteY18" fmla="*/ 410836 h 1423953"/>
                <a:gd name="connsiteX19" fmla="*/ 1283701 w 1285256"/>
                <a:gd name="connsiteY19" fmla="*/ 201867 h 1423953"/>
                <a:gd name="connsiteX20" fmla="*/ 1033123 w 1285256"/>
                <a:gd name="connsiteY20" fmla="*/ 1681 h 1423953"/>
                <a:gd name="connsiteX21" fmla="*/ 76115 w 1285256"/>
                <a:gd name="connsiteY21" fmla="*/ 1280927 h 1423953"/>
                <a:gd name="connsiteX22" fmla="*/ 76115 w 1285256"/>
                <a:gd name="connsiteY22" fmla="*/ 1231459 h 1423953"/>
                <a:gd name="connsiteX23" fmla="*/ 790866 w 1285256"/>
                <a:gd name="connsiteY23" fmla="*/ 1128361 h 1423953"/>
                <a:gd name="connsiteX24" fmla="*/ 790866 w 1285256"/>
                <a:gd name="connsiteY24" fmla="*/ 1178754 h 1423953"/>
                <a:gd name="connsiteX25" fmla="*/ 76115 w 1285256"/>
                <a:gd name="connsiteY25" fmla="*/ 1280927 h 142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85256" h="1423953">
                  <a:moveTo>
                    <a:pt x="1033123" y="1681"/>
                  </a:moveTo>
                  <a:cubicBezTo>
                    <a:pt x="901361" y="1681"/>
                    <a:pt x="791790" y="91834"/>
                    <a:pt x="788092" y="202791"/>
                  </a:cubicBezTo>
                  <a:lnTo>
                    <a:pt x="786705" y="207877"/>
                  </a:lnTo>
                  <a:lnTo>
                    <a:pt x="790403" y="1067334"/>
                  </a:lnTo>
                  <a:lnTo>
                    <a:pt x="75653" y="1170432"/>
                  </a:lnTo>
                  <a:lnTo>
                    <a:pt x="72416" y="444124"/>
                  </a:lnTo>
                  <a:cubicBezTo>
                    <a:pt x="118649" y="483883"/>
                    <a:pt x="182449" y="506999"/>
                    <a:pt x="249024" y="506999"/>
                  </a:cubicBezTo>
                  <a:cubicBezTo>
                    <a:pt x="384484" y="506999"/>
                    <a:pt x="499140" y="410374"/>
                    <a:pt x="499140" y="297105"/>
                  </a:cubicBezTo>
                  <a:cubicBezTo>
                    <a:pt x="499140" y="184761"/>
                    <a:pt x="384484" y="98306"/>
                    <a:pt x="249024" y="98306"/>
                  </a:cubicBezTo>
                  <a:cubicBezTo>
                    <a:pt x="117262" y="98306"/>
                    <a:pt x="5380" y="191696"/>
                    <a:pt x="1681" y="303115"/>
                  </a:cubicBezTo>
                  <a:lnTo>
                    <a:pt x="7691" y="1402056"/>
                  </a:lnTo>
                  <a:lnTo>
                    <a:pt x="7691" y="1402056"/>
                  </a:lnTo>
                  <a:lnTo>
                    <a:pt x="7691" y="1421473"/>
                  </a:lnTo>
                  <a:lnTo>
                    <a:pt x="12777" y="1426097"/>
                  </a:lnTo>
                  <a:lnTo>
                    <a:pt x="857902" y="1311903"/>
                  </a:lnTo>
                  <a:lnTo>
                    <a:pt x="862063" y="1307280"/>
                  </a:lnTo>
                  <a:lnTo>
                    <a:pt x="860676" y="1176905"/>
                  </a:lnTo>
                  <a:lnTo>
                    <a:pt x="856978" y="347960"/>
                  </a:lnTo>
                  <a:cubicBezTo>
                    <a:pt x="903210" y="387720"/>
                    <a:pt x="966548" y="410836"/>
                    <a:pt x="1033585" y="410836"/>
                  </a:cubicBezTo>
                  <a:cubicBezTo>
                    <a:pt x="1169045" y="410836"/>
                    <a:pt x="1283701" y="314673"/>
                    <a:pt x="1283701" y="201867"/>
                  </a:cubicBezTo>
                  <a:cubicBezTo>
                    <a:pt x="1283239" y="88598"/>
                    <a:pt x="1168583" y="1681"/>
                    <a:pt x="1033123" y="1681"/>
                  </a:cubicBezTo>
                  <a:close/>
                  <a:moveTo>
                    <a:pt x="76115" y="1280927"/>
                  </a:moveTo>
                  <a:lnTo>
                    <a:pt x="76115" y="1231459"/>
                  </a:lnTo>
                  <a:lnTo>
                    <a:pt x="790866" y="1128361"/>
                  </a:lnTo>
                  <a:lnTo>
                    <a:pt x="790866" y="1178754"/>
                  </a:lnTo>
                  <a:lnTo>
                    <a:pt x="76115" y="1280927"/>
                  </a:lnTo>
                  <a:close/>
                </a:path>
              </a:pathLst>
            </a:custGeom>
            <a:grpFill/>
            <a:ln w="4618"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7623324-A756-418D-BE0B-0ED490BE28B0}"/>
                </a:ext>
              </a:extLst>
            </p:cNvPr>
            <p:cNvSpPr/>
            <p:nvPr/>
          </p:nvSpPr>
          <p:spPr>
            <a:xfrm rot="20201837">
              <a:off x="4640506" y="6447656"/>
              <a:ext cx="137273" cy="362167"/>
            </a:xfrm>
            <a:custGeom>
              <a:avLst/>
              <a:gdLst>
                <a:gd name="connsiteX0" fmla="*/ 445294 w 447675"/>
                <a:gd name="connsiteY0" fmla="*/ 999649 h 1181100"/>
                <a:gd name="connsiteX1" fmla="*/ 445294 w 447675"/>
                <a:gd name="connsiteY1" fmla="*/ 999649 h 1181100"/>
                <a:gd name="connsiteX2" fmla="*/ 445294 w 447675"/>
                <a:gd name="connsiteY2" fmla="*/ 999649 h 1181100"/>
                <a:gd name="connsiteX3" fmla="*/ 439579 w 447675"/>
                <a:gd name="connsiteY3" fmla="*/ 7144 h 1181100"/>
                <a:gd name="connsiteX4" fmla="*/ 386239 w 447675"/>
                <a:gd name="connsiteY4" fmla="*/ 7144 h 1181100"/>
                <a:gd name="connsiteX5" fmla="*/ 390049 w 447675"/>
                <a:gd name="connsiteY5" fmla="*/ 881539 h 1181100"/>
                <a:gd name="connsiteX6" fmla="*/ 229076 w 447675"/>
                <a:gd name="connsiteY6" fmla="*/ 820579 h 1181100"/>
                <a:gd name="connsiteX7" fmla="*/ 7144 w 447675"/>
                <a:gd name="connsiteY7" fmla="*/ 1008221 h 1181100"/>
                <a:gd name="connsiteX8" fmla="*/ 230029 w 447675"/>
                <a:gd name="connsiteY8" fmla="*/ 1174909 h 1181100"/>
                <a:gd name="connsiteX9" fmla="*/ 443389 w 447675"/>
                <a:gd name="connsiteY9" fmla="*/ 997744 h 1181100"/>
                <a:gd name="connsiteX10" fmla="*/ 445294 w 447675"/>
                <a:gd name="connsiteY10" fmla="*/ 997744 h 1181100"/>
                <a:gd name="connsiteX11" fmla="*/ 445294 w 447675"/>
                <a:gd name="connsiteY11" fmla="*/ 999649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7675" h="1181100">
                  <a:moveTo>
                    <a:pt x="445294" y="999649"/>
                  </a:moveTo>
                  <a:cubicBezTo>
                    <a:pt x="445294" y="998696"/>
                    <a:pt x="445294" y="998696"/>
                    <a:pt x="445294" y="999649"/>
                  </a:cubicBezTo>
                  <a:cubicBezTo>
                    <a:pt x="445294" y="998696"/>
                    <a:pt x="445294" y="998696"/>
                    <a:pt x="445294" y="999649"/>
                  </a:cubicBezTo>
                  <a:lnTo>
                    <a:pt x="439579" y="7144"/>
                  </a:lnTo>
                  <a:lnTo>
                    <a:pt x="386239" y="7144"/>
                  </a:lnTo>
                  <a:lnTo>
                    <a:pt x="390049" y="881539"/>
                  </a:lnTo>
                  <a:cubicBezTo>
                    <a:pt x="350996" y="844391"/>
                    <a:pt x="293846" y="820579"/>
                    <a:pt x="229076" y="820579"/>
                  </a:cubicBezTo>
                  <a:cubicBezTo>
                    <a:pt x="111919" y="821531"/>
                    <a:pt x="7144" y="910114"/>
                    <a:pt x="7144" y="1008221"/>
                  </a:cubicBezTo>
                  <a:cubicBezTo>
                    <a:pt x="7144" y="1106329"/>
                    <a:pt x="111919" y="1174909"/>
                    <a:pt x="230029" y="1174909"/>
                  </a:cubicBezTo>
                  <a:cubicBezTo>
                    <a:pt x="347186" y="1174909"/>
                    <a:pt x="441484" y="1102519"/>
                    <a:pt x="443389" y="997744"/>
                  </a:cubicBezTo>
                  <a:lnTo>
                    <a:pt x="445294" y="997744"/>
                  </a:lnTo>
                  <a:lnTo>
                    <a:pt x="445294" y="999649"/>
                  </a:ln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8CB8D975-586D-41E5-97AC-016A0DFD463C}"/>
                </a:ext>
              </a:extLst>
            </p:cNvPr>
            <p:cNvSpPr/>
            <p:nvPr/>
          </p:nvSpPr>
          <p:spPr>
            <a:xfrm rot="20142715">
              <a:off x="4199723" y="6382161"/>
              <a:ext cx="137273" cy="362167"/>
            </a:xfrm>
            <a:custGeom>
              <a:avLst/>
              <a:gdLst>
                <a:gd name="connsiteX0" fmla="*/ 444341 w 447675"/>
                <a:gd name="connsiteY0" fmla="*/ 999649 h 1181100"/>
                <a:gd name="connsiteX1" fmla="*/ 444341 w 447675"/>
                <a:gd name="connsiteY1" fmla="*/ 999649 h 1181100"/>
                <a:gd name="connsiteX2" fmla="*/ 444341 w 447675"/>
                <a:gd name="connsiteY2" fmla="*/ 999649 h 1181100"/>
                <a:gd name="connsiteX3" fmla="*/ 440531 w 447675"/>
                <a:gd name="connsiteY3" fmla="*/ 7144 h 1181100"/>
                <a:gd name="connsiteX4" fmla="*/ 387191 w 447675"/>
                <a:gd name="connsiteY4" fmla="*/ 7144 h 1181100"/>
                <a:gd name="connsiteX5" fmla="*/ 391001 w 447675"/>
                <a:gd name="connsiteY5" fmla="*/ 881539 h 1181100"/>
                <a:gd name="connsiteX6" fmla="*/ 230029 w 447675"/>
                <a:gd name="connsiteY6" fmla="*/ 820579 h 1181100"/>
                <a:gd name="connsiteX7" fmla="*/ 7144 w 447675"/>
                <a:gd name="connsiteY7" fmla="*/ 1008221 h 1181100"/>
                <a:gd name="connsiteX8" fmla="*/ 230029 w 447675"/>
                <a:gd name="connsiteY8" fmla="*/ 1174909 h 1181100"/>
                <a:gd name="connsiteX9" fmla="*/ 443389 w 447675"/>
                <a:gd name="connsiteY9" fmla="*/ 997744 h 1181100"/>
                <a:gd name="connsiteX10" fmla="*/ 443389 w 447675"/>
                <a:gd name="connsiteY10" fmla="*/ 997744 h 1181100"/>
                <a:gd name="connsiteX11" fmla="*/ 443389 w 447675"/>
                <a:gd name="connsiteY11" fmla="*/ 999649 h 1181100"/>
                <a:gd name="connsiteX12" fmla="*/ 230981 w 447675"/>
                <a:gd name="connsiteY12" fmla="*/ 1119664 h 1181100"/>
                <a:gd name="connsiteX13" fmla="*/ 65246 w 447675"/>
                <a:gd name="connsiteY13" fmla="*/ 1008221 h 1181100"/>
                <a:gd name="connsiteX14" fmla="*/ 230981 w 447675"/>
                <a:gd name="connsiteY14" fmla="*/ 877729 h 1181100"/>
                <a:gd name="connsiteX15" fmla="*/ 387191 w 447675"/>
                <a:gd name="connsiteY15" fmla="*/ 998696 h 1181100"/>
                <a:gd name="connsiteX16" fmla="*/ 230981 w 447675"/>
                <a:gd name="connsiteY16" fmla="*/ 1119664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7675" h="1181100">
                  <a:moveTo>
                    <a:pt x="444341" y="999649"/>
                  </a:moveTo>
                  <a:cubicBezTo>
                    <a:pt x="444341" y="998696"/>
                    <a:pt x="444341" y="998696"/>
                    <a:pt x="444341" y="999649"/>
                  </a:cubicBezTo>
                  <a:cubicBezTo>
                    <a:pt x="444341" y="998696"/>
                    <a:pt x="444341" y="998696"/>
                    <a:pt x="444341" y="999649"/>
                  </a:cubicBezTo>
                  <a:lnTo>
                    <a:pt x="440531" y="7144"/>
                  </a:lnTo>
                  <a:lnTo>
                    <a:pt x="387191" y="7144"/>
                  </a:lnTo>
                  <a:lnTo>
                    <a:pt x="391001" y="881539"/>
                  </a:lnTo>
                  <a:cubicBezTo>
                    <a:pt x="351949" y="844391"/>
                    <a:pt x="294799" y="820579"/>
                    <a:pt x="230029" y="820579"/>
                  </a:cubicBezTo>
                  <a:cubicBezTo>
                    <a:pt x="111918" y="820579"/>
                    <a:pt x="7144" y="910114"/>
                    <a:pt x="7144" y="1008221"/>
                  </a:cubicBezTo>
                  <a:cubicBezTo>
                    <a:pt x="7144" y="1106329"/>
                    <a:pt x="111918" y="1174909"/>
                    <a:pt x="230029" y="1174909"/>
                  </a:cubicBezTo>
                  <a:cubicBezTo>
                    <a:pt x="347186" y="1174909"/>
                    <a:pt x="441484" y="1102519"/>
                    <a:pt x="443389" y="997744"/>
                  </a:cubicBezTo>
                  <a:lnTo>
                    <a:pt x="443389" y="997744"/>
                  </a:lnTo>
                  <a:lnTo>
                    <a:pt x="443389" y="999649"/>
                  </a:lnTo>
                  <a:close/>
                  <a:moveTo>
                    <a:pt x="230981" y="1119664"/>
                  </a:moveTo>
                  <a:cubicBezTo>
                    <a:pt x="145256" y="1119664"/>
                    <a:pt x="65246" y="1074896"/>
                    <a:pt x="65246" y="1008221"/>
                  </a:cubicBezTo>
                  <a:cubicBezTo>
                    <a:pt x="65246" y="941546"/>
                    <a:pt x="145256" y="877729"/>
                    <a:pt x="230981" y="877729"/>
                  </a:cubicBezTo>
                  <a:cubicBezTo>
                    <a:pt x="316706" y="877729"/>
                    <a:pt x="387191" y="932021"/>
                    <a:pt x="387191" y="998696"/>
                  </a:cubicBezTo>
                  <a:cubicBezTo>
                    <a:pt x="387191" y="1065371"/>
                    <a:pt x="316706" y="1119664"/>
                    <a:pt x="230981" y="111966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05F9ED23-F0AC-4B8C-8F7A-D3253CB42465}"/>
                </a:ext>
              </a:extLst>
            </p:cNvPr>
            <p:cNvSpPr/>
            <p:nvPr/>
          </p:nvSpPr>
          <p:spPr>
            <a:xfrm rot="18296237">
              <a:off x="2892248" y="6483064"/>
              <a:ext cx="227815" cy="362167"/>
            </a:xfrm>
            <a:custGeom>
              <a:avLst/>
              <a:gdLst>
                <a:gd name="connsiteX0" fmla="*/ 629126 w 742950"/>
                <a:gd name="connsiteY0" fmla="*/ 297656 h 1181100"/>
                <a:gd name="connsiteX1" fmla="*/ 437674 w 742950"/>
                <a:gd name="connsiteY1" fmla="*/ 9049 h 1181100"/>
                <a:gd name="connsiteX2" fmla="*/ 437674 w 742950"/>
                <a:gd name="connsiteY2" fmla="*/ 7144 h 1181100"/>
                <a:gd name="connsiteX3" fmla="*/ 387191 w 742950"/>
                <a:gd name="connsiteY3" fmla="*/ 7144 h 1181100"/>
                <a:gd name="connsiteX4" fmla="*/ 391001 w 742950"/>
                <a:gd name="connsiteY4" fmla="*/ 881539 h 1181100"/>
                <a:gd name="connsiteX5" fmla="*/ 230029 w 742950"/>
                <a:gd name="connsiteY5" fmla="*/ 820579 h 1181100"/>
                <a:gd name="connsiteX6" fmla="*/ 7144 w 742950"/>
                <a:gd name="connsiteY6" fmla="*/ 1008221 h 1181100"/>
                <a:gd name="connsiteX7" fmla="*/ 230029 w 742950"/>
                <a:gd name="connsiteY7" fmla="*/ 1174909 h 1181100"/>
                <a:gd name="connsiteX8" fmla="*/ 443389 w 742950"/>
                <a:gd name="connsiteY8" fmla="*/ 997744 h 1181100"/>
                <a:gd name="connsiteX9" fmla="*/ 446246 w 742950"/>
                <a:gd name="connsiteY9" fmla="*/ 997744 h 1181100"/>
                <a:gd name="connsiteX10" fmla="*/ 446246 w 742950"/>
                <a:gd name="connsiteY10" fmla="*/ 999649 h 1181100"/>
                <a:gd name="connsiteX11" fmla="*/ 446246 w 742950"/>
                <a:gd name="connsiteY11" fmla="*/ 999649 h 1181100"/>
                <a:gd name="connsiteX12" fmla="*/ 446246 w 742950"/>
                <a:gd name="connsiteY12" fmla="*/ 999649 h 1181100"/>
                <a:gd name="connsiteX13" fmla="*/ 441484 w 742950"/>
                <a:gd name="connsiteY13" fmla="*/ 201454 h 1181100"/>
                <a:gd name="connsiteX14" fmla="*/ 604361 w 742950"/>
                <a:gd name="connsiteY14" fmla="*/ 351949 h 1181100"/>
                <a:gd name="connsiteX15" fmla="*/ 643414 w 742950"/>
                <a:gd name="connsiteY15" fmla="*/ 626269 h 1181100"/>
                <a:gd name="connsiteX16" fmla="*/ 629126 w 742950"/>
                <a:gd name="connsiteY16" fmla="*/ 297656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2950" h="1181100">
                  <a:moveTo>
                    <a:pt x="629126" y="297656"/>
                  </a:moveTo>
                  <a:cubicBezTo>
                    <a:pt x="460534" y="185261"/>
                    <a:pt x="437674" y="10001"/>
                    <a:pt x="437674" y="9049"/>
                  </a:cubicBezTo>
                  <a:lnTo>
                    <a:pt x="437674" y="7144"/>
                  </a:lnTo>
                  <a:lnTo>
                    <a:pt x="387191" y="7144"/>
                  </a:lnTo>
                  <a:lnTo>
                    <a:pt x="391001" y="881539"/>
                  </a:lnTo>
                  <a:cubicBezTo>
                    <a:pt x="351949" y="844391"/>
                    <a:pt x="294799" y="820579"/>
                    <a:pt x="230029" y="820579"/>
                  </a:cubicBezTo>
                  <a:cubicBezTo>
                    <a:pt x="111919" y="820579"/>
                    <a:pt x="7144" y="910114"/>
                    <a:pt x="7144" y="1008221"/>
                  </a:cubicBezTo>
                  <a:cubicBezTo>
                    <a:pt x="7144" y="1106329"/>
                    <a:pt x="111919" y="1174909"/>
                    <a:pt x="230029" y="1174909"/>
                  </a:cubicBezTo>
                  <a:cubicBezTo>
                    <a:pt x="347186" y="1174909"/>
                    <a:pt x="441484" y="1102519"/>
                    <a:pt x="443389" y="997744"/>
                  </a:cubicBezTo>
                  <a:lnTo>
                    <a:pt x="446246" y="997744"/>
                  </a:lnTo>
                  <a:lnTo>
                    <a:pt x="446246" y="999649"/>
                  </a:lnTo>
                  <a:cubicBezTo>
                    <a:pt x="446246" y="999649"/>
                    <a:pt x="446246" y="999649"/>
                    <a:pt x="446246" y="999649"/>
                  </a:cubicBezTo>
                  <a:cubicBezTo>
                    <a:pt x="446246" y="999649"/>
                    <a:pt x="446246" y="999649"/>
                    <a:pt x="446246" y="999649"/>
                  </a:cubicBezTo>
                  <a:lnTo>
                    <a:pt x="441484" y="201454"/>
                  </a:lnTo>
                  <a:cubicBezTo>
                    <a:pt x="469106" y="244316"/>
                    <a:pt x="516731" y="286226"/>
                    <a:pt x="604361" y="351949"/>
                  </a:cubicBezTo>
                  <a:cubicBezTo>
                    <a:pt x="777716" y="481489"/>
                    <a:pt x="643414" y="626269"/>
                    <a:pt x="643414" y="626269"/>
                  </a:cubicBezTo>
                  <a:cubicBezTo>
                    <a:pt x="753904" y="571976"/>
                    <a:pt x="791051" y="406241"/>
                    <a:pt x="629126" y="297656"/>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886CFC7E-2FB7-442A-987C-8CB3A08B0F09}"/>
                </a:ext>
              </a:extLst>
            </p:cNvPr>
            <p:cNvSpPr/>
            <p:nvPr/>
          </p:nvSpPr>
          <p:spPr>
            <a:xfrm rot="759654">
              <a:off x="5350044" y="5886741"/>
              <a:ext cx="227815" cy="362167"/>
            </a:xfrm>
            <a:custGeom>
              <a:avLst/>
              <a:gdLst>
                <a:gd name="connsiteX0" fmla="*/ 694849 w 742950"/>
                <a:gd name="connsiteY0" fmla="*/ 597694 h 1181100"/>
                <a:gd name="connsiteX1" fmla="*/ 631031 w 742950"/>
                <a:gd name="connsiteY1" fmla="*/ 297656 h 1181100"/>
                <a:gd name="connsiteX2" fmla="*/ 442436 w 742950"/>
                <a:gd name="connsiteY2" fmla="*/ 9049 h 1181100"/>
                <a:gd name="connsiteX3" fmla="*/ 442436 w 742950"/>
                <a:gd name="connsiteY3" fmla="*/ 7144 h 1181100"/>
                <a:gd name="connsiteX4" fmla="*/ 387191 w 742950"/>
                <a:gd name="connsiteY4" fmla="*/ 7144 h 1181100"/>
                <a:gd name="connsiteX5" fmla="*/ 391001 w 742950"/>
                <a:gd name="connsiteY5" fmla="*/ 881539 h 1181100"/>
                <a:gd name="connsiteX6" fmla="*/ 230029 w 742950"/>
                <a:gd name="connsiteY6" fmla="*/ 820579 h 1181100"/>
                <a:gd name="connsiteX7" fmla="*/ 7144 w 742950"/>
                <a:gd name="connsiteY7" fmla="*/ 1008221 h 1181100"/>
                <a:gd name="connsiteX8" fmla="*/ 230029 w 742950"/>
                <a:gd name="connsiteY8" fmla="*/ 1174909 h 1181100"/>
                <a:gd name="connsiteX9" fmla="*/ 443389 w 742950"/>
                <a:gd name="connsiteY9" fmla="*/ 997744 h 1181100"/>
                <a:gd name="connsiteX10" fmla="*/ 442436 w 742950"/>
                <a:gd name="connsiteY10" fmla="*/ 997744 h 1181100"/>
                <a:gd name="connsiteX11" fmla="*/ 442436 w 742950"/>
                <a:gd name="connsiteY11" fmla="*/ 999649 h 1181100"/>
                <a:gd name="connsiteX12" fmla="*/ 442436 w 742950"/>
                <a:gd name="connsiteY12" fmla="*/ 999649 h 1181100"/>
                <a:gd name="connsiteX13" fmla="*/ 442436 w 742950"/>
                <a:gd name="connsiteY13" fmla="*/ 999649 h 1181100"/>
                <a:gd name="connsiteX14" fmla="*/ 442436 w 742950"/>
                <a:gd name="connsiteY14" fmla="*/ 673894 h 1181100"/>
                <a:gd name="connsiteX15" fmla="*/ 604361 w 742950"/>
                <a:gd name="connsiteY15" fmla="*/ 821531 h 1181100"/>
                <a:gd name="connsiteX16" fmla="*/ 644367 w 742950"/>
                <a:gd name="connsiteY16" fmla="*/ 1095851 h 1181100"/>
                <a:gd name="connsiteX17" fmla="*/ 694849 w 742950"/>
                <a:gd name="connsiteY17" fmla="*/ 832961 h 1181100"/>
                <a:gd name="connsiteX18" fmla="*/ 694849 w 742950"/>
                <a:gd name="connsiteY18" fmla="*/ 597694 h 1181100"/>
                <a:gd name="connsiteX19" fmla="*/ 604361 w 742950"/>
                <a:gd name="connsiteY19" fmla="*/ 350996 h 1181100"/>
                <a:gd name="connsiteX20" fmla="*/ 680561 w 742950"/>
                <a:gd name="connsiteY20" fmla="*/ 583406 h 1181100"/>
                <a:gd name="connsiteX21" fmla="*/ 630079 w 742950"/>
                <a:gd name="connsiteY21" fmla="*/ 532924 h 1181100"/>
                <a:gd name="connsiteX22" fmla="*/ 441484 w 742950"/>
                <a:gd name="connsiteY22" fmla="*/ 269081 h 1181100"/>
                <a:gd name="connsiteX23" fmla="*/ 441484 w 742950"/>
                <a:gd name="connsiteY23" fmla="*/ 201454 h 1181100"/>
                <a:gd name="connsiteX24" fmla="*/ 604361 w 742950"/>
                <a:gd name="connsiteY24" fmla="*/ 350996 h 1181100"/>
                <a:gd name="connsiteX25" fmla="*/ 681514 w 742950"/>
                <a:gd name="connsiteY25" fmla="*/ 817721 h 1181100"/>
                <a:gd name="connsiteX26" fmla="*/ 631031 w 742950"/>
                <a:gd name="connsiteY26" fmla="*/ 767239 h 1181100"/>
                <a:gd name="connsiteX27" fmla="*/ 443389 w 742950"/>
                <a:gd name="connsiteY27" fmla="*/ 507206 h 1181100"/>
                <a:gd name="connsiteX28" fmla="*/ 443389 w 742950"/>
                <a:gd name="connsiteY28" fmla="*/ 435769 h 1181100"/>
                <a:gd name="connsiteX29" fmla="*/ 606267 w 742950"/>
                <a:gd name="connsiteY29" fmla="*/ 585311 h 1181100"/>
                <a:gd name="connsiteX30" fmla="*/ 681514 w 742950"/>
                <a:gd name="connsiteY30" fmla="*/ 817721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42950" h="1181100">
                  <a:moveTo>
                    <a:pt x="694849" y="597694"/>
                  </a:moveTo>
                  <a:cubicBezTo>
                    <a:pt x="768192" y="530066"/>
                    <a:pt x="771049" y="391001"/>
                    <a:pt x="631031" y="297656"/>
                  </a:cubicBezTo>
                  <a:cubicBezTo>
                    <a:pt x="463391" y="185261"/>
                    <a:pt x="442436" y="10001"/>
                    <a:pt x="442436" y="9049"/>
                  </a:cubicBezTo>
                  <a:lnTo>
                    <a:pt x="442436" y="7144"/>
                  </a:lnTo>
                  <a:lnTo>
                    <a:pt x="387191" y="7144"/>
                  </a:lnTo>
                  <a:lnTo>
                    <a:pt x="391001" y="881539"/>
                  </a:lnTo>
                  <a:cubicBezTo>
                    <a:pt x="351949" y="844391"/>
                    <a:pt x="294799" y="820579"/>
                    <a:pt x="230029" y="820579"/>
                  </a:cubicBezTo>
                  <a:cubicBezTo>
                    <a:pt x="111919" y="820579"/>
                    <a:pt x="7144" y="910114"/>
                    <a:pt x="7144" y="1008221"/>
                  </a:cubicBezTo>
                  <a:cubicBezTo>
                    <a:pt x="7144" y="1106329"/>
                    <a:pt x="111919" y="1174909"/>
                    <a:pt x="230029" y="1174909"/>
                  </a:cubicBezTo>
                  <a:cubicBezTo>
                    <a:pt x="347186" y="1174909"/>
                    <a:pt x="441484" y="1102519"/>
                    <a:pt x="443389" y="997744"/>
                  </a:cubicBezTo>
                  <a:lnTo>
                    <a:pt x="442436" y="997744"/>
                  </a:lnTo>
                  <a:lnTo>
                    <a:pt x="442436" y="999649"/>
                  </a:lnTo>
                  <a:cubicBezTo>
                    <a:pt x="442436" y="999649"/>
                    <a:pt x="442436" y="999649"/>
                    <a:pt x="442436" y="999649"/>
                  </a:cubicBezTo>
                  <a:cubicBezTo>
                    <a:pt x="442436" y="999649"/>
                    <a:pt x="442436" y="999649"/>
                    <a:pt x="442436" y="999649"/>
                  </a:cubicBezTo>
                  <a:lnTo>
                    <a:pt x="442436" y="673894"/>
                  </a:lnTo>
                  <a:cubicBezTo>
                    <a:pt x="470059" y="716756"/>
                    <a:pt x="518636" y="757714"/>
                    <a:pt x="604361" y="821531"/>
                  </a:cubicBezTo>
                  <a:cubicBezTo>
                    <a:pt x="777717" y="951071"/>
                    <a:pt x="644367" y="1095851"/>
                    <a:pt x="644367" y="1095851"/>
                  </a:cubicBezTo>
                  <a:cubicBezTo>
                    <a:pt x="736759" y="1051084"/>
                    <a:pt x="781526" y="933926"/>
                    <a:pt x="694849" y="832961"/>
                  </a:cubicBezTo>
                  <a:cubicBezTo>
                    <a:pt x="754856" y="777716"/>
                    <a:pt x="767239" y="681514"/>
                    <a:pt x="694849" y="597694"/>
                  </a:cubicBezTo>
                  <a:close/>
                  <a:moveTo>
                    <a:pt x="604361" y="350996"/>
                  </a:moveTo>
                  <a:cubicBezTo>
                    <a:pt x="718661" y="435769"/>
                    <a:pt x="704374" y="532924"/>
                    <a:pt x="680561" y="583406"/>
                  </a:cubicBezTo>
                  <a:cubicBezTo>
                    <a:pt x="666274" y="569119"/>
                    <a:pt x="649129" y="546259"/>
                    <a:pt x="630079" y="532924"/>
                  </a:cubicBezTo>
                  <a:cubicBezTo>
                    <a:pt x="479584" y="431959"/>
                    <a:pt x="446246" y="297656"/>
                    <a:pt x="441484" y="269081"/>
                  </a:cubicBezTo>
                  <a:lnTo>
                    <a:pt x="441484" y="201454"/>
                  </a:lnTo>
                  <a:cubicBezTo>
                    <a:pt x="468154" y="243364"/>
                    <a:pt x="516731" y="285274"/>
                    <a:pt x="604361" y="350996"/>
                  </a:cubicBezTo>
                  <a:close/>
                  <a:moveTo>
                    <a:pt x="681514" y="817721"/>
                  </a:moveTo>
                  <a:cubicBezTo>
                    <a:pt x="667226" y="803434"/>
                    <a:pt x="650081" y="780574"/>
                    <a:pt x="631031" y="767239"/>
                  </a:cubicBezTo>
                  <a:cubicBezTo>
                    <a:pt x="487204" y="671036"/>
                    <a:pt x="450056" y="545306"/>
                    <a:pt x="443389" y="507206"/>
                  </a:cubicBezTo>
                  <a:lnTo>
                    <a:pt x="443389" y="435769"/>
                  </a:lnTo>
                  <a:cubicBezTo>
                    <a:pt x="471011" y="478631"/>
                    <a:pt x="519589" y="519589"/>
                    <a:pt x="606267" y="585311"/>
                  </a:cubicBezTo>
                  <a:cubicBezTo>
                    <a:pt x="718661" y="671036"/>
                    <a:pt x="704374" y="767239"/>
                    <a:pt x="681514" y="81772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30F56A2-5969-4021-A4EA-18778E9BDBA8}"/>
                </a:ext>
              </a:extLst>
            </p:cNvPr>
            <p:cNvSpPr/>
            <p:nvPr/>
          </p:nvSpPr>
          <p:spPr>
            <a:xfrm rot="21169928">
              <a:off x="6326163" y="6371425"/>
              <a:ext cx="227815" cy="362167"/>
            </a:xfrm>
            <a:custGeom>
              <a:avLst/>
              <a:gdLst>
                <a:gd name="connsiteX0" fmla="*/ 631031 w 742950"/>
                <a:gd name="connsiteY0" fmla="*/ 297656 h 1181100"/>
                <a:gd name="connsiteX1" fmla="*/ 442436 w 742950"/>
                <a:gd name="connsiteY1" fmla="*/ 9049 h 1181100"/>
                <a:gd name="connsiteX2" fmla="*/ 442436 w 742950"/>
                <a:gd name="connsiteY2" fmla="*/ 7144 h 1181100"/>
                <a:gd name="connsiteX3" fmla="*/ 387191 w 742950"/>
                <a:gd name="connsiteY3" fmla="*/ 7144 h 1181100"/>
                <a:gd name="connsiteX4" fmla="*/ 391001 w 742950"/>
                <a:gd name="connsiteY4" fmla="*/ 881539 h 1181100"/>
                <a:gd name="connsiteX5" fmla="*/ 230029 w 742950"/>
                <a:gd name="connsiteY5" fmla="*/ 820579 h 1181100"/>
                <a:gd name="connsiteX6" fmla="*/ 7144 w 742950"/>
                <a:gd name="connsiteY6" fmla="*/ 1008221 h 1181100"/>
                <a:gd name="connsiteX7" fmla="*/ 230029 w 742950"/>
                <a:gd name="connsiteY7" fmla="*/ 1174909 h 1181100"/>
                <a:gd name="connsiteX8" fmla="*/ 443389 w 742950"/>
                <a:gd name="connsiteY8" fmla="*/ 997744 h 1181100"/>
                <a:gd name="connsiteX9" fmla="*/ 442436 w 742950"/>
                <a:gd name="connsiteY9" fmla="*/ 997744 h 1181100"/>
                <a:gd name="connsiteX10" fmla="*/ 442436 w 742950"/>
                <a:gd name="connsiteY10" fmla="*/ 999649 h 1181100"/>
                <a:gd name="connsiteX11" fmla="*/ 442436 w 742950"/>
                <a:gd name="connsiteY11" fmla="*/ 999649 h 1181100"/>
                <a:gd name="connsiteX12" fmla="*/ 442436 w 742950"/>
                <a:gd name="connsiteY12" fmla="*/ 999649 h 1181100"/>
                <a:gd name="connsiteX13" fmla="*/ 441484 w 742950"/>
                <a:gd name="connsiteY13" fmla="*/ 437674 h 1181100"/>
                <a:gd name="connsiteX14" fmla="*/ 604361 w 742950"/>
                <a:gd name="connsiteY14" fmla="*/ 587216 h 1181100"/>
                <a:gd name="connsiteX15" fmla="*/ 644366 w 742950"/>
                <a:gd name="connsiteY15" fmla="*/ 861536 h 1181100"/>
                <a:gd name="connsiteX16" fmla="*/ 694849 w 742950"/>
                <a:gd name="connsiteY16" fmla="*/ 598646 h 1181100"/>
                <a:gd name="connsiteX17" fmla="*/ 631031 w 742950"/>
                <a:gd name="connsiteY17" fmla="*/ 297656 h 1181100"/>
                <a:gd name="connsiteX18" fmla="*/ 630079 w 742950"/>
                <a:gd name="connsiteY18" fmla="*/ 531971 h 1181100"/>
                <a:gd name="connsiteX19" fmla="*/ 441484 w 742950"/>
                <a:gd name="connsiteY19" fmla="*/ 268129 h 1181100"/>
                <a:gd name="connsiteX20" fmla="*/ 441484 w 742950"/>
                <a:gd name="connsiteY20" fmla="*/ 200501 h 1181100"/>
                <a:gd name="connsiteX21" fmla="*/ 605314 w 742950"/>
                <a:gd name="connsiteY21" fmla="*/ 350996 h 1181100"/>
                <a:gd name="connsiteX22" fmla="*/ 681514 w 742950"/>
                <a:gd name="connsiteY22" fmla="*/ 583406 h 1181100"/>
                <a:gd name="connsiteX23" fmla="*/ 630079 w 742950"/>
                <a:gd name="connsiteY23" fmla="*/ 531971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42950" h="1181100">
                  <a:moveTo>
                    <a:pt x="631031" y="297656"/>
                  </a:moveTo>
                  <a:cubicBezTo>
                    <a:pt x="463391" y="185261"/>
                    <a:pt x="442436" y="10001"/>
                    <a:pt x="442436" y="9049"/>
                  </a:cubicBezTo>
                  <a:lnTo>
                    <a:pt x="442436" y="7144"/>
                  </a:lnTo>
                  <a:lnTo>
                    <a:pt x="387191" y="7144"/>
                  </a:lnTo>
                  <a:lnTo>
                    <a:pt x="391001" y="881539"/>
                  </a:lnTo>
                  <a:cubicBezTo>
                    <a:pt x="351949" y="844391"/>
                    <a:pt x="294799" y="820579"/>
                    <a:pt x="230029" y="820579"/>
                  </a:cubicBezTo>
                  <a:cubicBezTo>
                    <a:pt x="111919" y="820579"/>
                    <a:pt x="7144" y="910114"/>
                    <a:pt x="7144" y="1008221"/>
                  </a:cubicBezTo>
                  <a:cubicBezTo>
                    <a:pt x="7144" y="1106329"/>
                    <a:pt x="111919" y="1174909"/>
                    <a:pt x="230029" y="1174909"/>
                  </a:cubicBezTo>
                  <a:cubicBezTo>
                    <a:pt x="347186" y="1174909"/>
                    <a:pt x="441484" y="1102519"/>
                    <a:pt x="443389" y="997744"/>
                  </a:cubicBezTo>
                  <a:lnTo>
                    <a:pt x="442436" y="997744"/>
                  </a:lnTo>
                  <a:lnTo>
                    <a:pt x="442436" y="999649"/>
                  </a:lnTo>
                  <a:cubicBezTo>
                    <a:pt x="442436" y="999649"/>
                    <a:pt x="442436" y="999649"/>
                    <a:pt x="442436" y="999649"/>
                  </a:cubicBezTo>
                  <a:cubicBezTo>
                    <a:pt x="442436" y="999649"/>
                    <a:pt x="442436" y="999649"/>
                    <a:pt x="442436" y="999649"/>
                  </a:cubicBezTo>
                  <a:lnTo>
                    <a:pt x="441484" y="437674"/>
                  </a:lnTo>
                  <a:cubicBezTo>
                    <a:pt x="469106" y="480536"/>
                    <a:pt x="517684" y="521494"/>
                    <a:pt x="604361" y="587216"/>
                  </a:cubicBezTo>
                  <a:cubicBezTo>
                    <a:pt x="777716" y="716756"/>
                    <a:pt x="644366" y="861536"/>
                    <a:pt x="644366" y="861536"/>
                  </a:cubicBezTo>
                  <a:cubicBezTo>
                    <a:pt x="736759" y="816769"/>
                    <a:pt x="781526" y="699611"/>
                    <a:pt x="694849" y="598646"/>
                  </a:cubicBezTo>
                  <a:cubicBezTo>
                    <a:pt x="768191" y="530066"/>
                    <a:pt x="771049" y="391001"/>
                    <a:pt x="631031" y="297656"/>
                  </a:cubicBezTo>
                  <a:close/>
                  <a:moveTo>
                    <a:pt x="630079" y="531971"/>
                  </a:moveTo>
                  <a:cubicBezTo>
                    <a:pt x="479584" y="431006"/>
                    <a:pt x="446246" y="296704"/>
                    <a:pt x="441484" y="268129"/>
                  </a:cubicBezTo>
                  <a:lnTo>
                    <a:pt x="441484" y="200501"/>
                  </a:lnTo>
                  <a:cubicBezTo>
                    <a:pt x="469106" y="243364"/>
                    <a:pt x="516731" y="285274"/>
                    <a:pt x="605314" y="350996"/>
                  </a:cubicBezTo>
                  <a:cubicBezTo>
                    <a:pt x="719614" y="435769"/>
                    <a:pt x="705326" y="532924"/>
                    <a:pt x="681514" y="583406"/>
                  </a:cubicBezTo>
                  <a:cubicBezTo>
                    <a:pt x="666274" y="569119"/>
                    <a:pt x="650081" y="545306"/>
                    <a:pt x="630079" y="53197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196A8C0F-EB4E-4996-BB1F-8EFD85D2187E}"/>
                </a:ext>
              </a:extLst>
            </p:cNvPr>
            <p:cNvSpPr/>
            <p:nvPr/>
          </p:nvSpPr>
          <p:spPr>
            <a:xfrm rot="21169928">
              <a:off x="5150814" y="6459029"/>
              <a:ext cx="321277" cy="338802"/>
            </a:xfrm>
            <a:custGeom>
              <a:avLst/>
              <a:gdLst>
                <a:gd name="connsiteX0" fmla="*/ 1046321 w 1047750"/>
                <a:gd name="connsiteY0" fmla="*/ 419576 h 1104900"/>
                <a:gd name="connsiteX1" fmla="*/ 1046321 w 1047750"/>
                <a:gd name="connsiteY1" fmla="*/ 311944 h 1104900"/>
                <a:gd name="connsiteX2" fmla="*/ 759619 w 1047750"/>
                <a:gd name="connsiteY2" fmla="*/ 311944 h 1104900"/>
                <a:gd name="connsiteX3" fmla="*/ 759619 w 1047750"/>
                <a:gd name="connsiteY3" fmla="*/ 7144 h 1104900"/>
                <a:gd name="connsiteX4" fmla="*/ 651986 w 1047750"/>
                <a:gd name="connsiteY4" fmla="*/ 7144 h 1104900"/>
                <a:gd name="connsiteX5" fmla="*/ 651986 w 1047750"/>
                <a:gd name="connsiteY5" fmla="*/ 311944 h 1104900"/>
                <a:gd name="connsiteX6" fmla="*/ 383381 w 1047750"/>
                <a:gd name="connsiteY6" fmla="*/ 311944 h 1104900"/>
                <a:gd name="connsiteX7" fmla="*/ 383381 w 1047750"/>
                <a:gd name="connsiteY7" fmla="*/ 78581 h 1104900"/>
                <a:gd name="connsiteX8" fmla="*/ 275749 w 1047750"/>
                <a:gd name="connsiteY8" fmla="*/ 78581 h 1104900"/>
                <a:gd name="connsiteX9" fmla="*/ 275749 w 1047750"/>
                <a:gd name="connsiteY9" fmla="*/ 310991 h 1104900"/>
                <a:gd name="connsiteX10" fmla="*/ 7144 w 1047750"/>
                <a:gd name="connsiteY10" fmla="*/ 310991 h 1104900"/>
                <a:gd name="connsiteX11" fmla="*/ 7144 w 1047750"/>
                <a:gd name="connsiteY11" fmla="*/ 418624 h 1104900"/>
                <a:gd name="connsiteX12" fmla="*/ 275749 w 1047750"/>
                <a:gd name="connsiteY12" fmla="*/ 418624 h 1104900"/>
                <a:gd name="connsiteX13" fmla="*/ 275749 w 1047750"/>
                <a:gd name="connsiteY13" fmla="*/ 705326 h 1104900"/>
                <a:gd name="connsiteX14" fmla="*/ 7144 w 1047750"/>
                <a:gd name="connsiteY14" fmla="*/ 705326 h 1104900"/>
                <a:gd name="connsiteX15" fmla="*/ 7144 w 1047750"/>
                <a:gd name="connsiteY15" fmla="*/ 812959 h 1104900"/>
                <a:gd name="connsiteX16" fmla="*/ 275749 w 1047750"/>
                <a:gd name="connsiteY16" fmla="*/ 812959 h 1104900"/>
                <a:gd name="connsiteX17" fmla="*/ 275749 w 1047750"/>
                <a:gd name="connsiteY17" fmla="*/ 1099661 h 1104900"/>
                <a:gd name="connsiteX18" fmla="*/ 383381 w 1047750"/>
                <a:gd name="connsiteY18" fmla="*/ 1099661 h 1104900"/>
                <a:gd name="connsiteX19" fmla="*/ 383381 w 1047750"/>
                <a:gd name="connsiteY19" fmla="*/ 812959 h 1104900"/>
                <a:gd name="connsiteX20" fmla="*/ 651986 w 1047750"/>
                <a:gd name="connsiteY20" fmla="*/ 812959 h 1104900"/>
                <a:gd name="connsiteX21" fmla="*/ 651986 w 1047750"/>
                <a:gd name="connsiteY21" fmla="*/ 1028224 h 1104900"/>
                <a:gd name="connsiteX22" fmla="*/ 759619 w 1047750"/>
                <a:gd name="connsiteY22" fmla="*/ 1028224 h 1104900"/>
                <a:gd name="connsiteX23" fmla="*/ 759619 w 1047750"/>
                <a:gd name="connsiteY23" fmla="*/ 812959 h 1104900"/>
                <a:gd name="connsiteX24" fmla="*/ 1046321 w 1047750"/>
                <a:gd name="connsiteY24" fmla="*/ 812959 h 1104900"/>
                <a:gd name="connsiteX25" fmla="*/ 1046321 w 1047750"/>
                <a:gd name="connsiteY25" fmla="*/ 705326 h 1104900"/>
                <a:gd name="connsiteX26" fmla="*/ 759619 w 1047750"/>
                <a:gd name="connsiteY26" fmla="*/ 705326 h 1104900"/>
                <a:gd name="connsiteX27" fmla="*/ 759619 w 1047750"/>
                <a:gd name="connsiteY27" fmla="*/ 419576 h 1104900"/>
                <a:gd name="connsiteX28" fmla="*/ 1046321 w 1047750"/>
                <a:gd name="connsiteY28" fmla="*/ 419576 h 1104900"/>
                <a:gd name="connsiteX29" fmla="*/ 651986 w 1047750"/>
                <a:gd name="connsiteY29" fmla="*/ 705326 h 1104900"/>
                <a:gd name="connsiteX30" fmla="*/ 383381 w 1047750"/>
                <a:gd name="connsiteY30" fmla="*/ 705326 h 1104900"/>
                <a:gd name="connsiteX31" fmla="*/ 383381 w 1047750"/>
                <a:gd name="connsiteY31" fmla="*/ 419576 h 1104900"/>
                <a:gd name="connsiteX32" fmla="*/ 651986 w 1047750"/>
                <a:gd name="connsiteY32" fmla="*/ 419576 h 1104900"/>
                <a:gd name="connsiteX33" fmla="*/ 651986 w 1047750"/>
                <a:gd name="connsiteY33" fmla="*/ 705326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047750" h="1104900">
                  <a:moveTo>
                    <a:pt x="1046321" y="419576"/>
                  </a:moveTo>
                  <a:lnTo>
                    <a:pt x="1046321" y="311944"/>
                  </a:lnTo>
                  <a:lnTo>
                    <a:pt x="759619" y="311944"/>
                  </a:lnTo>
                  <a:lnTo>
                    <a:pt x="759619" y="7144"/>
                  </a:lnTo>
                  <a:lnTo>
                    <a:pt x="651986" y="7144"/>
                  </a:lnTo>
                  <a:lnTo>
                    <a:pt x="651986" y="311944"/>
                  </a:lnTo>
                  <a:lnTo>
                    <a:pt x="383381" y="311944"/>
                  </a:lnTo>
                  <a:lnTo>
                    <a:pt x="383381" y="78581"/>
                  </a:lnTo>
                  <a:lnTo>
                    <a:pt x="275749" y="78581"/>
                  </a:lnTo>
                  <a:lnTo>
                    <a:pt x="275749" y="310991"/>
                  </a:lnTo>
                  <a:lnTo>
                    <a:pt x="7144" y="310991"/>
                  </a:lnTo>
                  <a:lnTo>
                    <a:pt x="7144" y="418624"/>
                  </a:lnTo>
                  <a:lnTo>
                    <a:pt x="275749" y="418624"/>
                  </a:lnTo>
                  <a:lnTo>
                    <a:pt x="275749" y="705326"/>
                  </a:lnTo>
                  <a:lnTo>
                    <a:pt x="7144" y="705326"/>
                  </a:lnTo>
                  <a:lnTo>
                    <a:pt x="7144" y="812959"/>
                  </a:lnTo>
                  <a:lnTo>
                    <a:pt x="275749" y="812959"/>
                  </a:lnTo>
                  <a:lnTo>
                    <a:pt x="275749" y="1099661"/>
                  </a:lnTo>
                  <a:lnTo>
                    <a:pt x="383381" y="1099661"/>
                  </a:lnTo>
                  <a:lnTo>
                    <a:pt x="383381" y="812959"/>
                  </a:lnTo>
                  <a:lnTo>
                    <a:pt x="651986" y="812959"/>
                  </a:lnTo>
                  <a:lnTo>
                    <a:pt x="651986" y="1028224"/>
                  </a:lnTo>
                  <a:lnTo>
                    <a:pt x="759619" y="1028224"/>
                  </a:lnTo>
                  <a:lnTo>
                    <a:pt x="759619" y="812959"/>
                  </a:lnTo>
                  <a:lnTo>
                    <a:pt x="1046321" y="812959"/>
                  </a:lnTo>
                  <a:lnTo>
                    <a:pt x="1046321" y="705326"/>
                  </a:lnTo>
                  <a:lnTo>
                    <a:pt x="759619" y="705326"/>
                  </a:lnTo>
                  <a:lnTo>
                    <a:pt x="759619" y="419576"/>
                  </a:lnTo>
                  <a:lnTo>
                    <a:pt x="1046321" y="419576"/>
                  </a:lnTo>
                  <a:close/>
                  <a:moveTo>
                    <a:pt x="651986" y="705326"/>
                  </a:moveTo>
                  <a:lnTo>
                    <a:pt x="383381" y="705326"/>
                  </a:lnTo>
                  <a:lnTo>
                    <a:pt x="383381" y="419576"/>
                  </a:lnTo>
                  <a:lnTo>
                    <a:pt x="651986" y="419576"/>
                  </a:lnTo>
                  <a:lnTo>
                    <a:pt x="651986" y="705326"/>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722424B4-53AD-4CBA-AD64-264A3DB50A88}"/>
                </a:ext>
              </a:extLst>
            </p:cNvPr>
            <p:cNvSpPr/>
            <p:nvPr/>
          </p:nvSpPr>
          <p:spPr>
            <a:xfrm rot="19245945">
              <a:off x="3813325" y="5066234"/>
              <a:ext cx="248260" cy="400137"/>
            </a:xfrm>
            <a:custGeom>
              <a:avLst/>
              <a:gdLst>
                <a:gd name="connsiteX0" fmla="*/ 657701 w 809625"/>
                <a:gd name="connsiteY0" fmla="*/ 150019 h 1304925"/>
                <a:gd name="connsiteX1" fmla="*/ 392906 w 809625"/>
                <a:gd name="connsiteY1" fmla="*/ 322421 h 1304925"/>
                <a:gd name="connsiteX2" fmla="*/ 403384 w 809625"/>
                <a:gd name="connsiteY2" fmla="*/ 260509 h 1304925"/>
                <a:gd name="connsiteX3" fmla="*/ 205264 w 809625"/>
                <a:gd name="connsiteY3" fmla="*/ 62389 h 1304925"/>
                <a:gd name="connsiteX4" fmla="*/ 7144 w 809625"/>
                <a:gd name="connsiteY4" fmla="*/ 260509 h 1304925"/>
                <a:gd name="connsiteX5" fmla="*/ 8096 w 809625"/>
                <a:gd name="connsiteY5" fmla="*/ 282416 h 1304925"/>
                <a:gd name="connsiteX6" fmla="*/ 28099 w 809625"/>
                <a:gd name="connsiteY6" fmla="*/ 369094 h 1304925"/>
                <a:gd name="connsiteX7" fmla="*/ 251936 w 809625"/>
                <a:gd name="connsiteY7" fmla="*/ 466249 h 1304925"/>
                <a:gd name="connsiteX8" fmla="*/ 593884 w 809625"/>
                <a:gd name="connsiteY8" fmla="*/ 334804 h 1304925"/>
                <a:gd name="connsiteX9" fmla="*/ 353854 w 809625"/>
                <a:gd name="connsiteY9" fmla="*/ 1273016 h 1304925"/>
                <a:gd name="connsiteX10" fmla="*/ 457676 w 809625"/>
                <a:gd name="connsiteY10" fmla="*/ 1300639 h 1304925"/>
                <a:gd name="connsiteX11" fmla="*/ 804386 w 809625"/>
                <a:gd name="connsiteY11" fmla="*/ 7144 h 1304925"/>
                <a:gd name="connsiteX12" fmla="*/ 657701 w 809625"/>
                <a:gd name="connsiteY12" fmla="*/ 150019 h 130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09625" h="1304925">
                  <a:moveTo>
                    <a:pt x="657701" y="150019"/>
                  </a:moveTo>
                  <a:cubicBezTo>
                    <a:pt x="656749" y="150971"/>
                    <a:pt x="568167" y="260509"/>
                    <a:pt x="392906" y="322421"/>
                  </a:cubicBezTo>
                  <a:cubicBezTo>
                    <a:pt x="399574" y="302419"/>
                    <a:pt x="403384" y="282416"/>
                    <a:pt x="403384" y="260509"/>
                  </a:cubicBezTo>
                  <a:cubicBezTo>
                    <a:pt x="403384" y="150971"/>
                    <a:pt x="314801" y="62389"/>
                    <a:pt x="205264" y="62389"/>
                  </a:cubicBezTo>
                  <a:cubicBezTo>
                    <a:pt x="95726" y="62389"/>
                    <a:pt x="7144" y="150971"/>
                    <a:pt x="7144" y="260509"/>
                  </a:cubicBezTo>
                  <a:cubicBezTo>
                    <a:pt x="7144" y="268129"/>
                    <a:pt x="8096" y="275749"/>
                    <a:pt x="8096" y="282416"/>
                  </a:cubicBezTo>
                  <a:cubicBezTo>
                    <a:pt x="8096" y="311944"/>
                    <a:pt x="14764" y="342424"/>
                    <a:pt x="28099" y="369094"/>
                  </a:cubicBezTo>
                  <a:cubicBezTo>
                    <a:pt x="46196" y="404336"/>
                    <a:pt x="104299" y="484346"/>
                    <a:pt x="251936" y="466249"/>
                  </a:cubicBezTo>
                  <a:cubicBezTo>
                    <a:pt x="403384" y="447199"/>
                    <a:pt x="507206" y="389096"/>
                    <a:pt x="593884" y="334804"/>
                  </a:cubicBezTo>
                  <a:lnTo>
                    <a:pt x="353854" y="1273016"/>
                  </a:lnTo>
                  <a:lnTo>
                    <a:pt x="457676" y="1300639"/>
                  </a:lnTo>
                  <a:lnTo>
                    <a:pt x="804386" y="7144"/>
                  </a:lnTo>
                  <a:lnTo>
                    <a:pt x="657701" y="150019"/>
                  </a:lnTo>
                  <a:close/>
                </a:path>
              </a:pathLst>
            </a:custGeom>
            <a:grpFill/>
            <a:ln w="9525" cap="flat">
              <a:noFill/>
              <a:prstDash val="solid"/>
              <a:miter/>
            </a:ln>
          </p:spPr>
          <p:txBody>
            <a:bodyPr rtlCol="0" anchor="ctr"/>
            <a:lstStyle/>
            <a:p>
              <a:endParaRPr lang="en-US"/>
            </a:p>
          </p:txBody>
        </p:sp>
        <p:grpSp>
          <p:nvGrpSpPr>
            <p:cNvPr id="154" name="Group 153">
              <a:extLst>
                <a:ext uri="{FF2B5EF4-FFF2-40B4-BE49-F238E27FC236}">
                  <a16:creationId xmlns:a16="http://schemas.microsoft.com/office/drawing/2014/main" id="{BF0A5E98-5125-4CC1-B3E6-FCE5B4146F3C}"/>
                </a:ext>
              </a:extLst>
            </p:cNvPr>
            <p:cNvGrpSpPr/>
            <p:nvPr/>
          </p:nvGrpSpPr>
          <p:grpSpPr>
            <a:xfrm rot="20073163">
              <a:off x="6010481" y="6238050"/>
              <a:ext cx="380821" cy="355549"/>
              <a:chOff x="3081888" y="3373426"/>
              <a:chExt cx="1571111" cy="1466850"/>
            </a:xfrm>
            <a:grpFill/>
          </p:grpSpPr>
          <p:sp>
            <p:nvSpPr>
              <p:cNvPr id="159" name="Freeform: Shape 158">
                <a:extLst>
                  <a:ext uri="{FF2B5EF4-FFF2-40B4-BE49-F238E27FC236}">
                    <a16:creationId xmlns:a16="http://schemas.microsoft.com/office/drawing/2014/main" id="{A808D33B-347B-4181-B4C6-A541E56E0064}"/>
                  </a:ext>
                </a:extLst>
              </p:cNvPr>
              <p:cNvSpPr/>
              <p:nvPr/>
            </p:nvSpPr>
            <p:spPr>
              <a:xfrm>
                <a:off x="4376774" y="3684380"/>
                <a:ext cx="276225" cy="276225"/>
              </a:xfrm>
              <a:custGeom>
                <a:avLst/>
                <a:gdLst>
                  <a:gd name="connsiteX0" fmla="*/ 142399 w 276225"/>
                  <a:gd name="connsiteY0" fmla="*/ 277654 h 276225"/>
                  <a:gd name="connsiteX1" fmla="*/ 277654 w 276225"/>
                  <a:gd name="connsiteY1" fmla="*/ 142399 h 276225"/>
                  <a:gd name="connsiteX2" fmla="*/ 142399 w 276225"/>
                  <a:gd name="connsiteY2" fmla="*/ 7144 h 276225"/>
                  <a:gd name="connsiteX3" fmla="*/ 7144 w 276225"/>
                  <a:gd name="connsiteY3" fmla="*/ 142399 h 276225"/>
                  <a:gd name="connsiteX4" fmla="*/ 142399 w 276225"/>
                  <a:gd name="connsiteY4" fmla="*/ 277654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225" h="276225">
                    <a:moveTo>
                      <a:pt x="142399" y="277654"/>
                    </a:moveTo>
                    <a:cubicBezTo>
                      <a:pt x="216694" y="277654"/>
                      <a:pt x="277654" y="217646"/>
                      <a:pt x="277654" y="142399"/>
                    </a:cubicBezTo>
                    <a:cubicBezTo>
                      <a:pt x="277654" y="68104"/>
                      <a:pt x="217646" y="7144"/>
                      <a:pt x="142399" y="7144"/>
                    </a:cubicBezTo>
                    <a:cubicBezTo>
                      <a:pt x="67151" y="7144"/>
                      <a:pt x="7144" y="67151"/>
                      <a:pt x="7144" y="142399"/>
                    </a:cubicBezTo>
                    <a:cubicBezTo>
                      <a:pt x="8096" y="216694"/>
                      <a:pt x="68104" y="277654"/>
                      <a:pt x="142399" y="27765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91D49DE6-7165-4794-B1B0-D9A392F5BAB6}"/>
                  </a:ext>
                </a:extLst>
              </p:cNvPr>
              <p:cNvSpPr/>
              <p:nvPr/>
            </p:nvSpPr>
            <p:spPr>
              <a:xfrm>
                <a:off x="4376774" y="4124435"/>
                <a:ext cx="276225" cy="276225"/>
              </a:xfrm>
              <a:custGeom>
                <a:avLst/>
                <a:gdLst>
                  <a:gd name="connsiteX0" fmla="*/ 142399 w 276225"/>
                  <a:gd name="connsiteY0" fmla="*/ 7144 h 276225"/>
                  <a:gd name="connsiteX1" fmla="*/ 7144 w 276225"/>
                  <a:gd name="connsiteY1" fmla="*/ 142399 h 276225"/>
                  <a:gd name="connsiteX2" fmla="*/ 142399 w 276225"/>
                  <a:gd name="connsiteY2" fmla="*/ 277654 h 276225"/>
                  <a:gd name="connsiteX3" fmla="*/ 277654 w 276225"/>
                  <a:gd name="connsiteY3" fmla="*/ 142399 h 276225"/>
                  <a:gd name="connsiteX4" fmla="*/ 142399 w 276225"/>
                  <a:gd name="connsiteY4" fmla="*/ 7144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225" h="276225">
                    <a:moveTo>
                      <a:pt x="142399" y="7144"/>
                    </a:moveTo>
                    <a:cubicBezTo>
                      <a:pt x="68104" y="7144"/>
                      <a:pt x="7144" y="67151"/>
                      <a:pt x="7144" y="142399"/>
                    </a:cubicBezTo>
                    <a:cubicBezTo>
                      <a:pt x="7144" y="216694"/>
                      <a:pt x="67151" y="277654"/>
                      <a:pt x="142399" y="277654"/>
                    </a:cubicBezTo>
                    <a:cubicBezTo>
                      <a:pt x="217646" y="277654"/>
                      <a:pt x="277654" y="217646"/>
                      <a:pt x="277654" y="142399"/>
                    </a:cubicBezTo>
                    <a:cubicBezTo>
                      <a:pt x="277654" y="68104"/>
                      <a:pt x="217646" y="7144"/>
                      <a:pt x="142399" y="7144"/>
                    </a:cubicBezTo>
                    <a:close/>
                  </a:path>
                </a:pathLst>
              </a:custGeom>
              <a:grpFill/>
              <a:ln w="9525" cap="flat">
                <a:noFill/>
                <a:prstDash val="solid"/>
                <a:miter/>
              </a:ln>
            </p:spPr>
            <p:txBody>
              <a:bodyPr rtlCol="0" anchor="ctr"/>
              <a:lstStyle/>
              <a:p>
                <a:endParaRPr lang="en-US"/>
              </a:p>
            </p:txBody>
          </p:sp>
          <p:pic>
            <p:nvPicPr>
              <p:cNvPr id="161" name="Graphic 160">
                <a:extLst>
                  <a:ext uri="{FF2B5EF4-FFF2-40B4-BE49-F238E27FC236}">
                    <a16:creationId xmlns:a16="http://schemas.microsoft.com/office/drawing/2014/main" id="{AFA90836-D666-418D-88B8-C426124669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81888" y="3373426"/>
                <a:ext cx="1247775" cy="1466850"/>
              </a:xfrm>
              <a:prstGeom prst="rect">
                <a:avLst/>
              </a:prstGeom>
            </p:spPr>
          </p:pic>
        </p:grpSp>
        <p:sp>
          <p:nvSpPr>
            <p:cNvPr id="156" name="Freeform: Shape 155">
              <a:extLst>
                <a:ext uri="{FF2B5EF4-FFF2-40B4-BE49-F238E27FC236}">
                  <a16:creationId xmlns:a16="http://schemas.microsoft.com/office/drawing/2014/main" id="{A1329736-77D9-4663-9036-C89F7020ABD4}"/>
                </a:ext>
              </a:extLst>
            </p:cNvPr>
            <p:cNvSpPr/>
            <p:nvPr/>
          </p:nvSpPr>
          <p:spPr>
            <a:xfrm rot="1159652">
              <a:off x="4272629" y="5880128"/>
              <a:ext cx="140347" cy="358665"/>
            </a:xfrm>
            <a:custGeom>
              <a:avLst/>
              <a:gdLst>
                <a:gd name="connsiteX0" fmla="*/ 6304 w 457699"/>
                <a:gd name="connsiteY0" fmla="*/ 1169508 h 1169675"/>
                <a:gd name="connsiteX1" fmla="*/ 1681 w 457699"/>
                <a:gd name="connsiteY1" fmla="*/ 1164884 h 1169675"/>
                <a:gd name="connsiteX2" fmla="*/ 1681 w 457699"/>
                <a:gd name="connsiteY2" fmla="*/ 1134371 h 1169675"/>
                <a:gd name="connsiteX3" fmla="*/ 1681 w 457699"/>
                <a:gd name="connsiteY3" fmla="*/ 1115416 h 1169675"/>
                <a:gd name="connsiteX4" fmla="*/ 5842 w 457699"/>
                <a:gd name="connsiteY4" fmla="*/ 6304 h 1169675"/>
                <a:gd name="connsiteX5" fmla="*/ 10465 w 457699"/>
                <a:gd name="connsiteY5" fmla="*/ 1681 h 1169675"/>
                <a:gd name="connsiteX6" fmla="*/ 70567 w 457699"/>
                <a:gd name="connsiteY6" fmla="*/ 1681 h 1169675"/>
                <a:gd name="connsiteX7" fmla="*/ 75190 w 457699"/>
                <a:gd name="connsiteY7" fmla="*/ 6304 h 1169675"/>
                <a:gd name="connsiteX8" fmla="*/ 71492 w 457699"/>
                <a:gd name="connsiteY8" fmla="*/ 832012 h 1169675"/>
                <a:gd name="connsiteX9" fmla="*/ 131131 w 457699"/>
                <a:gd name="connsiteY9" fmla="*/ 774222 h 1169675"/>
                <a:gd name="connsiteX10" fmla="*/ 261969 w 457699"/>
                <a:gd name="connsiteY10" fmla="*/ 734924 h 1169675"/>
                <a:gd name="connsiteX11" fmla="*/ 444586 w 457699"/>
                <a:gd name="connsiteY11" fmla="*/ 844957 h 1169675"/>
                <a:gd name="connsiteX12" fmla="*/ 301266 w 457699"/>
                <a:gd name="connsiteY12" fmla="*/ 1140844 h 1169675"/>
                <a:gd name="connsiteX13" fmla="*/ 109402 w 457699"/>
                <a:gd name="connsiteY13" fmla="*/ 1169970 h 1169675"/>
                <a:gd name="connsiteX14" fmla="*/ 109402 w 457699"/>
                <a:gd name="connsiteY14" fmla="*/ 1169970 h 1169675"/>
                <a:gd name="connsiteX15" fmla="*/ 82125 w 457699"/>
                <a:gd name="connsiteY15" fmla="*/ 1169970 h 1169675"/>
                <a:gd name="connsiteX16" fmla="*/ 62708 w 457699"/>
                <a:gd name="connsiteY16" fmla="*/ 1169970 h 1169675"/>
                <a:gd name="connsiteX17" fmla="*/ 37742 w 457699"/>
                <a:gd name="connsiteY17" fmla="*/ 1170895 h 1169675"/>
                <a:gd name="connsiteX18" fmla="*/ 37280 w 457699"/>
                <a:gd name="connsiteY18" fmla="*/ 1170895 h 1169675"/>
                <a:gd name="connsiteX19" fmla="*/ 6304 w 457699"/>
                <a:gd name="connsiteY19" fmla="*/ 1169508 h 1169675"/>
                <a:gd name="connsiteX20" fmla="*/ 101543 w 457699"/>
                <a:gd name="connsiteY20" fmla="*/ 1098772 h 1169675"/>
                <a:gd name="connsiteX21" fmla="*/ 272602 w 457699"/>
                <a:gd name="connsiteY21" fmla="*/ 1074732 h 1169675"/>
                <a:gd name="connsiteX22" fmla="*/ 376625 w 457699"/>
                <a:gd name="connsiteY22" fmla="*/ 872697 h 1169675"/>
                <a:gd name="connsiteX23" fmla="*/ 262431 w 457699"/>
                <a:gd name="connsiteY23" fmla="*/ 808896 h 1169675"/>
                <a:gd name="connsiteX24" fmla="*/ 172740 w 457699"/>
                <a:gd name="connsiteY24" fmla="*/ 835711 h 1169675"/>
                <a:gd name="connsiteX25" fmla="*/ 76115 w 457699"/>
                <a:gd name="connsiteY25" fmla="*/ 1098772 h 1169675"/>
                <a:gd name="connsiteX26" fmla="*/ 81200 w 457699"/>
                <a:gd name="connsiteY26" fmla="*/ 1098772 h 1169675"/>
                <a:gd name="connsiteX27" fmla="*/ 101543 w 457699"/>
                <a:gd name="connsiteY27" fmla="*/ 1098772 h 116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57699" h="1169675">
                  <a:moveTo>
                    <a:pt x="6304" y="1169508"/>
                  </a:moveTo>
                  <a:lnTo>
                    <a:pt x="1681" y="1164884"/>
                  </a:lnTo>
                  <a:lnTo>
                    <a:pt x="1681" y="1134371"/>
                  </a:lnTo>
                  <a:cubicBezTo>
                    <a:pt x="1681" y="1127899"/>
                    <a:pt x="1681" y="1121888"/>
                    <a:pt x="1681" y="1115416"/>
                  </a:cubicBezTo>
                  <a:lnTo>
                    <a:pt x="5842" y="6304"/>
                  </a:lnTo>
                  <a:lnTo>
                    <a:pt x="10465" y="1681"/>
                  </a:lnTo>
                  <a:lnTo>
                    <a:pt x="70567" y="1681"/>
                  </a:lnTo>
                  <a:lnTo>
                    <a:pt x="75190" y="6304"/>
                  </a:lnTo>
                  <a:lnTo>
                    <a:pt x="71492" y="832012"/>
                  </a:lnTo>
                  <a:cubicBezTo>
                    <a:pt x="88135" y="808896"/>
                    <a:pt x="108015" y="789479"/>
                    <a:pt x="131131" y="774222"/>
                  </a:cubicBezTo>
                  <a:cubicBezTo>
                    <a:pt x="169504" y="748332"/>
                    <a:pt x="214812" y="734924"/>
                    <a:pt x="261969" y="734924"/>
                  </a:cubicBezTo>
                  <a:cubicBezTo>
                    <a:pt x="346111" y="734924"/>
                    <a:pt x="418234" y="778383"/>
                    <a:pt x="444586" y="844957"/>
                  </a:cubicBezTo>
                  <a:cubicBezTo>
                    <a:pt x="488044" y="953603"/>
                    <a:pt x="422394" y="1089063"/>
                    <a:pt x="301266" y="1140844"/>
                  </a:cubicBezTo>
                  <a:cubicBezTo>
                    <a:pt x="241164" y="1166734"/>
                    <a:pt x="167192" y="1169970"/>
                    <a:pt x="109402" y="1169970"/>
                  </a:cubicBezTo>
                  <a:cubicBezTo>
                    <a:pt x="109402" y="1169970"/>
                    <a:pt x="109402" y="1169970"/>
                    <a:pt x="109402" y="1169970"/>
                  </a:cubicBezTo>
                  <a:cubicBezTo>
                    <a:pt x="99693" y="1169970"/>
                    <a:pt x="90447" y="1169970"/>
                    <a:pt x="82125" y="1169970"/>
                  </a:cubicBezTo>
                  <a:cubicBezTo>
                    <a:pt x="75190" y="1169970"/>
                    <a:pt x="68718" y="1169970"/>
                    <a:pt x="62708" y="1169970"/>
                  </a:cubicBezTo>
                  <a:cubicBezTo>
                    <a:pt x="46989" y="1169970"/>
                    <a:pt x="37742" y="1170895"/>
                    <a:pt x="37742" y="1170895"/>
                  </a:cubicBezTo>
                  <a:lnTo>
                    <a:pt x="37280" y="1170895"/>
                  </a:lnTo>
                  <a:lnTo>
                    <a:pt x="6304" y="1169508"/>
                  </a:lnTo>
                  <a:close/>
                  <a:moveTo>
                    <a:pt x="101543" y="1098772"/>
                  </a:moveTo>
                  <a:cubicBezTo>
                    <a:pt x="158408" y="1098772"/>
                    <a:pt x="223133" y="1095998"/>
                    <a:pt x="272602" y="1074732"/>
                  </a:cubicBezTo>
                  <a:cubicBezTo>
                    <a:pt x="356745" y="1038670"/>
                    <a:pt x="405289" y="944357"/>
                    <a:pt x="376625" y="872697"/>
                  </a:cubicBezTo>
                  <a:cubicBezTo>
                    <a:pt x="361368" y="833862"/>
                    <a:pt x="316060" y="808896"/>
                    <a:pt x="262431" y="808896"/>
                  </a:cubicBezTo>
                  <a:cubicBezTo>
                    <a:pt x="230068" y="808896"/>
                    <a:pt x="198168" y="818605"/>
                    <a:pt x="172740" y="835711"/>
                  </a:cubicBezTo>
                  <a:cubicBezTo>
                    <a:pt x="109864" y="877320"/>
                    <a:pt x="80276" y="958689"/>
                    <a:pt x="76115" y="1098772"/>
                  </a:cubicBezTo>
                  <a:cubicBezTo>
                    <a:pt x="77964" y="1098772"/>
                    <a:pt x="79351" y="1098772"/>
                    <a:pt x="81200" y="1098772"/>
                  </a:cubicBezTo>
                  <a:lnTo>
                    <a:pt x="101543" y="1098772"/>
                  </a:lnTo>
                  <a:close/>
                </a:path>
              </a:pathLst>
            </a:custGeom>
            <a:grpFill/>
            <a:ln w="4618"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96B37ED-5B33-4C63-854A-0FD8C0F26D9A}"/>
                </a:ext>
              </a:extLst>
            </p:cNvPr>
            <p:cNvSpPr/>
            <p:nvPr/>
          </p:nvSpPr>
          <p:spPr>
            <a:xfrm rot="20073163">
              <a:off x="4927361" y="5981258"/>
              <a:ext cx="299914" cy="333478"/>
            </a:xfrm>
            <a:custGeom>
              <a:avLst/>
              <a:gdLst>
                <a:gd name="connsiteX0" fmla="*/ 788092 w 1280633"/>
                <a:gd name="connsiteY0" fmla="*/ 202791 h 1423953"/>
                <a:gd name="connsiteX1" fmla="*/ 1033123 w 1280633"/>
                <a:gd name="connsiteY1" fmla="*/ 1681 h 1423953"/>
                <a:gd name="connsiteX2" fmla="*/ 1283239 w 1280633"/>
                <a:gd name="connsiteY2" fmla="*/ 201404 h 1423953"/>
                <a:gd name="connsiteX3" fmla="*/ 1033123 w 1280633"/>
                <a:gd name="connsiteY3" fmla="*/ 410374 h 1423953"/>
                <a:gd name="connsiteX4" fmla="*/ 856515 w 1280633"/>
                <a:gd name="connsiteY4" fmla="*/ 347498 h 1423953"/>
                <a:gd name="connsiteX5" fmla="*/ 860676 w 1280633"/>
                <a:gd name="connsiteY5" fmla="*/ 1176443 h 1423953"/>
                <a:gd name="connsiteX6" fmla="*/ 862063 w 1280633"/>
                <a:gd name="connsiteY6" fmla="*/ 1306817 h 1423953"/>
                <a:gd name="connsiteX7" fmla="*/ 857902 w 1280633"/>
                <a:gd name="connsiteY7" fmla="*/ 1311441 h 1423953"/>
                <a:gd name="connsiteX8" fmla="*/ 12777 w 1280633"/>
                <a:gd name="connsiteY8" fmla="*/ 1425634 h 1423953"/>
                <a:gd name="connsiteX9" fmla="*/ 7691 w 1280633"/>
                <a:gd name="connsiteY9" fmla="*/ 1421011 h 1423953"/>
                <a:gd name="connsiteX10" fmla="*/ 7691 w 1280633"/>
                <a:gd name="connsiteY10" fmla="*/ 1401593 h 1423953"/>
                <a:gd name="connsiteX11" fmla="*/ 7691 w 1280633"/>
                <a:gd name="connsiteY11" fmla="*/ 1401593 h 1423953"/>
                <a:gd name="connsiteX12" fmla="*/ 1681 w 1280633"/>
                <a:gd name="connsiteY12" fmla="*/ 303115 h 1423953"/>
                <a:gd name="connsiteX13" fmla="*/ 249024 w 1280633"/>
                <a:gd name="connsiteY13" fmla="*/ 98306 h 1423953"/>
                <a:gd name="connsiteX14" fmla="*/ 499140 w 1280633"/>
                <a:gd name="connsiteY14" fmla="*/ 297105 h 1423953"/>
                <a:gd name="connsiteX15" fmla="*/ 249024 w 1280633"/>
                <a:gd name="connsiteY15" fmla="*/ 506999 h 1423953"/>
                <a:gd name="connsiteX16" fmla="*/ 72416 w 1280633"/>
                <a:gd name="connsiteY16" fmla="*/ 444124 h 1423953"/>
                <a:gd name="connsiteX17" fmla="*/ 76115 w 1280633"/>
                <a:gd name="connsiteY17" fmla="*/ 1280465 h 1423953"/>
                <a:gd name="connsiteX18" fmla="*/ 790866 w 1280633"/>
                <a:gd name="connsiteY18" fmla="*/ 1178292 h 1423953"/>
                <a:gd name="connsiteX19" fmla="*/ 786705 w 1280633"/>
                <a:gd name="connsiteY19" fmla="*/ 207414 h 1423953"/>
                <a:gd name="connsiteX20" fmla="*/ 788092 w 1280633"/>
                <a:gd name="connsiteY20" fmla="*/ 202791 h 142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80633" h="1423953">
                  <a:moveTo>
                    <a:pt x="788092" y="202791"/>
                  </a:moveTo>
                  <a:cubicBezTo>
                    <a:pt x="791790" y="91834"/>
                    <a:pt x="901361" y="1681"/>
                    <a:pt x="1033123" y="1681"/>
                  </a:cubicBezTo>
                  <a:cubicBezTo>
                    <a:pt x="1168583" y="1681"/>
                    <a:pt x="1283239" y="88598"/>
                    <a:pt x="1283239" y="201404"/>
                  </a:cubicBezTo>
                  <a:cubicBezTo>
                    <a:pt x="1283239" y="314211"/>
                    <a:pt x="1168583" y="410374"/>
                    <a:pt x="1033123" y="410374"/>
                  </a:cubicBezTo>
                  <a:cubicBezTo>
                    <a:pt x="966548" y="410374"/>
                    <a:pt x="902748" y="387720"/>
                    <a:pt x="856515" y="347498"/>
                  </a:cubicBezTo>
                  <a:lnTo>
                    <a:pt x="860676" y="1176443"/>
                  </a:lnTo>
                  <a:lnTo>
                    <a:pt x="862063" y="1306817"/>
                  </a:lnTo>
                  <a:lnTo>
                    <a:pt x="857902" y="1311441"/>
                  </a:lnTo>
                  <a:lnTo>
                    <a:pt x="12777" y="1425634"/>
                  </a:lnTo>
                  <a:lnTo>
                    <a:pt x="7691" y="1421011"/>
                  </a:lnTo>
                  <a:lnTo>
                    <a:pt x="7691" y="1401593"/>
                  </a:lnTo>
                  <a:lnTo>
                    <a:pt x="7691" y="1401593"/>
                  </a:lnTo>
                  <a:lnTo>
                    <a:pt x="1681" y="303115"/>
                  </a:lnTo>
                  <a:cubicBezTo>
                    <a:pt x="5380" y="192158"/>
                    <a:pt x="116799" y="98306"/>
                    <a:pt x="249024" y="98306"/>
                  </a:cubicBezTo>
                  <a:cubicBezTo>
                    <a:pt x="384484" y="98306"/>
                    <a:pt x="499140" y="184761"/>
                    <a:pt x="499140" y="297105"/>
                  </a:cubicBezTo>
                  <a:cubicBezTo>
                    <a:pt x="499140" y="410374"/>
                    <a:pt x="384484" y="506999"/>
                    <a:pt x="249024" y="506999"/>
                  </a:cubicBezTo>
                  <a:cubicBezTo>
                    <a:pt x="182449" y="506999"/>
                    <a:pt x="118649" y="484346"/>
                    <a:pt x="72416" y="444124"/>
                  </a:cubicBezTo>
                  <a:lnTo>
                    <a:pt x="76115" y="1280465"/>
                  </a:lnTo>
                  <a:lnTo>
                    <a:pt x="790866" y="1178292"/>
                  </a:lnTo>
                  <a:lnTo>
                    <a:pt x="786705" y="207414"/>
                  </a:lnTo>
                  <a:lnTo>
                    <a:pt x="788092" y="202791"/>
                  </a:lnTo>
                  <a:close/>
                </a:path>
              </a:pathLst>
            </a:custGeom>
            <a:grpFill/>
            <a:ln w="4618"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4BB3C3F7-EFB5-4ED4-B58A-711980AEE4D5}"/>
                </a:ext>
              </a:extLst>
            </p:cNvPr>
            <p:cNvSpPr/>
            <p:nvPr/>
          </p:nvSpPr>
          <p:spPr>
            <a:xfrm rot="1336582">
              <a:off x="5659441" y="6452377"/>
              <a:ext cx="303844" cy="336632"/>
            </a:xfrm>
            <a:custGeom>
              <a:avLst/>
              <a:gdLst>
                <a:gd name="connsiteX0" fmla="*/ 1033123 w 1285256"/>
                <a:gd name="connsiteY0" fmla="*/ 1681 h 1423953"/>
                <a:gd name="connsiteX1" fmla="*/ 788092 w 1285256"/>
                <a:gd name="connsiteY1" fmla="*/ 202791 h 1423953"/>
                <a:gd name="connsiteX2" fmla="*/ 786705 w 1285256"/>
                <a:gd name="connsiteY2" fmla="*/ 207877 h 1423953"/>
                <a:gd name="connsiteX3" fmla="*/ 790403 w 1285256"/>
                <a:gd name="connsiteY3" fmla="*/ 1067334 h 1423953"/>
                <a:gd name="connsiteX4" fmla="*/ 75653 w 1285256"/>
                <a:gd name="connsiteY4" fmla="*/ 1170432 h 1423953"/>
                <a:gd name="connsiteX5" fmla="*/ 72416 w 1285256"/>
                <a:gd name="connsiteY5" fmla="*/ 444124 h 1423953"/>
                <a:gd name="connsiteX6" fmla="*/ 249024 w 1285256"/>
                <a:gd name="connsiteY6" fmla="*/ 506999 h 1423953"/>
                <a:gd name="connsiteX7" fmla="*/ 499140 w 1285256"/>
                <a:gd name="connsiteY7" fmla="*/ 297105 h 1423953"/>
                <a:gd name="connsiteX8" fmla="*/ 249024 w 1285256"/>
                <a:gd name="connsiteY8" fmla="*/ 98306 h 1423953"/>
                <a:gd name="connsiteX9" fmla="*/ 1681 w 1285256"/>
                <a:gd name="connsiteY9" fmla="*/ 303115 h 1423953"/>
                <a:gd name="connsiteX10" fmla="*/ 7691 w 1285256"/>
                <a:gd name="connsiteY10" fmla="*/ 1402056 h 1423953"/>
                <a:gd name="connsiteX11" fmla="*/ 7691 w 1285256"/>
                <a:gd name="connsiteY11" fmla="*/ 1402056 h 1423953"/>
                <a:gd name="connsiteX12" fmla="*/ 7691 w 1285256"/>
                <a:gd name="connsiteY12" fmla="*/ 1421473 h 1423953"/>
                <a:gd name="connsiteX13" fmla="*/ 12777 w 1285256"/>
                <a:gd name="connsiteY13" fmla="*/ 1426097 h 1423953"/>
                <a:gd name="connsiteX14" fmla="*/ 857902 w 1285256"/>
                <a:gd name="connsiteY14" fmla="*/ 1311903 h 1423953"/>
                <a:gd name="connsiteX15" fmla="*/ 862063 w 1285256"/>
                <a:gd name="connsiteY15" fmla="*/ 1307280 h 1423953"/>
                <a:gd name="connsiteX16" fmla="*/ 860676 w 1285256"/>
                <a:gd name="connsiteY16" fmla="*/ 1176905 h 1423953"/>
                <a:gd name="connsiteX17" fmla="*/ 856978 w 1285256"/>
                <a:gd name="connsiteY17" fmla="*/ 347960 h 1423953"/>
                <a:gd name="connsiteX18" fmla="*/ 1033585 w 1285256"/>
                <a:gd name="connsiteY18" fmla="*/ 410836 h 1423953"/>
                <a:gd name="connsiteX19" fmla="*/ 1283701 w 1285256"/>
                <a:gd name="connsiteY19" fmla="*/ 201867 h 1423953"/>
                <a:gd name="connsiteX20" fmla="*/ 1033123 w 1285256"/>
                <a:gd name="connsiteY20" fmla="*/ 1681 h 1423953"/>
                <a:gd name="connsiteX21" fmla="*/ 76115 w 1285256"/>
                <a:gd name="connsiteY21" fmla="*/ 1280927 h 1423953"/>
                <a:gd name="connsiteX22" fmla="*/ 76115 w 1285256"/>
                <a:gd name="connsiteY22" fmla="*/ 1231459 h 1423953"/>
                <a:gd name="connsiteX23" fmla="*/ 790866 w 1285256"/>
                <a:gd name="connsiteY23" fmla="*/ 1128361 h 1423953"/>
                <a:gd name="connsiteX24" fmla="*/ 790866 w 1285256"/>
                <a:gd name="connsiteY24" fmla="*/ 1178754 h 1423953"/>
                <a:gd name="connsiteX25" fmla="*/ 76115 w 1285256"/>
                <a:gd name="connsiteY25" fmla="*/ 1280927 h 142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85256" h="1423953">
                  <a:moveTo>
                    <a:pt x="1033123" y="1681"/>
                  </a:moveTo>
                  <a:cubicBezTo>
                    <a:pt x="901361" y="1681"/>
                    <a:pt x="791790" y="91834"/>
                    <a:pt x="788092" y="202791"/>
                  </a:cubicBezTo>
                  <a:lnTo>
                    <a:pt x="786705" y="207877"/>
                  </a:lnTo>
                  <a:lnTo>
                    <a:pt x="790403" y="1067334"/>
                  </a:lnTo>
                  <a:lnTo>
                    <a:pt x="75653" y="1170432"/>
                  </a:lnTo>
                  <a:lnTo>
                    <a:pt x="72416" y="444124"/>
                  </a:lnTo>
                  <a:cubicBezTo>
                    <a:pt x="118649" y="483883"/>
                    <a:pt x="182449" y="506999"/>
                    <a:pt x="249024" y="506999"/>
                  </a:cubicBezTo>
                  <a:cubicBezTo>
                    <a:pt x="384484" y="506999"/>
                    <a:pt x="499140" y="410374"/>
                    <a:pt x="499140" y="297105"/>
                  </a:cubicBezTo>
                  <a:cubicBezTo>
                    <a:pt x="499140" y="184761"/>
                    <a:pt x="384484" y="98306"/>
                    <a:pt x="249024" y="98306"/>
                  </a:cubicBezTo>
                  <a:cubicBezTo>
                    <a:pt x="117262" y="98306"/>
                    <a:pt x="5380" y="191696"/>
                    <a:pt x="1681" y="303115"/>
                  </a:cubicBezTo>
                  <a:lnTo>
                    <a:pt x="7691" y="1402056"/>
                  </a:lnTo>
                  <a:lnTo>
                    <a:pt x="7691" y="1402056"/>
                  </a:lnTo>
                  <a:lnTo>
                    <a:pt x="7691" y="1421473"/>
                  </a:lnTo>
                  <a:lnTo>
                    <a:pt x="12777" y="1426097"/>
                  </a:lnTo>
                  <a:lnTo>
                    <a:pt x="857902" y="1311903"/>
                  </a:lnTo>
                  <a:lnTo>
                    <a:pt x="862063" y="1307280"/>
                  </a:lnTo>
                  <a:lnTo>
                    <a:pt x="860676" y="1176905"/>
                  </a:lnTo>
                  <a:lnTo>
                    <a:pt x="856978" y="347960"/>
                  </a:lnTo>
                  <a:cubicBezTo>
                    <a:pt x="903210" y="387720"/>
                    <a:pt x="966548" y="410836"/>
                    <a:pt x="1033585" y="410836"/>
                  </a:cubicBezTo>
                  <a:cubicBezTo>
                    <a:pt x="1169045" y="410836"/>
                    <a:pt x="1283701" y="314673"/>
                    <a:pt x="1283701" y="201867"/>
                  </a:cubicBezTo>
                  <a:cubicBezTo>
                    <a:pt x="1283239" y="88598"/>
                    <a:pt x="1168583" y="1681"/>
                    <a:pt x="1033123" y="1681"/>
                  </a:cubicBezTo>
                  <a:close/>
                  <a:moveTo>
                    <a:pt x="76115" y="1280927"/>
                  </a:moveTo>
                  <a:lnTo>
                    <a:pt x="76115" y="1231459"/>
                  </a:lnTo>
                  <a:lnTo>
                    <a:pt x="790866" y="1128361"/>
                  </a:lnTo>
                  <a:lnTo>
                    <a:pt x="790866" y="1178754"/>
                  </a:lnTo>
                  <a:lnTo>
                    <a:pt x="76115" y="1280927"/>
                  </a:lnTo>
                  <a:close/>
                </a:path>
              </a:pathLst>
            </a:custGeom>
            <a:grpFill/>
            <a:ln w="4618"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463B1C4-F0BF-42CC-B463-1A7F7F18BCF3}"/>
                </a:ext>
              </a:extLst>
            </p:cNvPr>
            <p:cNvSpPr/>
            <p:nvPr/>
          </p:nvSpPr>
          <p:spPr>
            <a:xfrm rot="900000">
              <a:off x="11930590" y="5488716"/>
              <a:ext cx="137273" cy="362167"/>
            </a:xfrm>
            <a:custGeom>
              <a:avLst/>
              <a:gdLst>
                <a:gd name="connsiteX0" fmla="*/ 445294 w 447675"/>
                <a:gd name="connsiteY0" fmla="*/ 999649 h 1181100"/>
                <a:gd name="connsiteX1" fmla="*/ 445294 w 447675"/>
                <a:gd name="connsiteY1" fmla="*/ 999649 h 1181100"/>
                <a:gd name="connsiteX2" fmla="*/ 445294 w 447675"/>
                <a:gd name="connsiteY2" fmla="*/ 999649 h 1181100"/>
                <a:gd name="connsiteX3" fmla="*/ 439579 w 447675"/>
                <a:gd name="connsiteY3" fmla="*/ 7144 h 1181100"/>
                <a:gd name="connsiteX4" fmla="*/ 386239 w 447675"/>
                <a:gd name="connsiteY4" fmla="*/ 7144 h 1181100"/>
                <a:gd name="connsiteX5" fmla="*/ 390049 w 447675"/>
                <a:gd name="connsiteY5" fmla="*/ 881539 h 1181100"/>
                <a:gd name="connsiteX6" fmla="*/ 229076 w 447675"/>
                <a:gd name="connsiteY6" fmla="*/ 820579 h 1181100"/>
                <a:gd name="connsiteX7" fmla="*/ 7144 w 447675"/>
                <a:gd name="connsiteY7" fmla="*/ 1008221 h 1181100"/>
                <a:gd name="connsiteX8" fmla="*/ 230029 w 447675"/>
                <a:gd name="connsiteY8" fmla="*/ 1174909 h 1181100"/>
                <a:gd name="connsiteX9" fmla="*/ 443389 w 447675"/>
                <a:gd name="connsiteY9" fmla="*/ 997744 h 1181100"/>
                <a:gd name="connsiteX10" fmla="*/ 445294 w 447675"/>
                <a:gd name="connsiteY10" fmla="*/ 997744 h 1181100"/>
                <a:gd name="connsiteX11" fmla="*/ 445294 w 447675"/>
                <a:gd name="connsiteY11" fmla="*/ 999649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7675" h="1181100">
                  <a:moveTo>
                    <a:pt x="445294" y="999649"/>
                  </a:moveTo>
                  <a:cubicBezTo>
                    <a:pt x="445294" y="998696"/>
                    <a:pt x="445294" y="998696"/>
                    <a:pt x="445294" y="999649"/>
                  </a:cubicBezTo>
                  <a:cubicBezTo>
                    <a:pt x="445294" y="998696"/>
                    <a:pt x="445294" y="998696"/>
                    <a:pt x="445294" y="999649"/>
                  </a:cubicBezTo>
                  <a:lnTo>
                    <a:pt x="439579" y="7144"/>
                  </a:lnTo>
                  <a:lnTo>
                    <a:pt x="386239" y="7144"/>
                  </a:lnTo>
                  <a:lnTo>
                    <a:pt x="390049" y="881539"/>
                  </a:lnTo>
                  <a:cubicBezTo>
                    <a:pt x="350996" y="844391"/>
                    <a:pt x="293846" y="820579"/>
                    <a:pt x="229076" y="820579"/>
                  </a:cubicBezTo>
                  <a:cubicBezTo>
                    <a:pt x="111919" y="821531"/>
                    <a:pt x="7144" y="910114"/>
                    <a:pt x="7144" y="1008221"/>
                  </a:cubicBezTo>
                  <a:cubicBezTo>
                    <a:pt x="7144" y="1106329"/>
                    <a:pt x="111919" y="1174909"/>
                    <a:pt x="230029" y="1174909"/>
                  </a:cubicBezTo>
                  <a:cubicBezTo>
                    <a:pt x="347186" y="1174909"/>
                    <a:pt x="441484" y="1102519"/>
                    <a:pt x="443389" y="997744"/>
                  </a:cubicBezTo>
                  <a:lnTo>
                    <a:pt x="445294" y="997744"/>
                  </a:lnTo>
                  <a:lnTo>
                    <a:pt x="445294" y="999649"/>
                  </a:ln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FBDC637D-ED01-4D6D-A219-F6713616CF42}"/>
                </a:ext>
              </a:extLst>
            </p:cNvPr>
            <p:cNvSpPr/>
            <p:nvPr/>
          </p:nvSpPr>
          <p:spPr>
            <a:xfrm rot="840878">
              <a:off x="11627191" y="5650880"/>
              <a:ext cx="137273" cy="362167"/>
            </a:xfrm>
            <a:custGeom>
              <a:avLst/>
              <a:gdLst>
                <a:gd name="connsiteX0" fmla="*/ 444341 w 447675"/>
                <a:gd name="connsiteY0" fmla="*/ 999649 h 1181100"/>
                <a:gd name="connsiteX1" fmla="*/ 444341 w 447675"/>
                <a:gd name="connsiteY1" fmla="*/ 999649 h 1181100"/>
                <a:gd name="connsiteX2" fmla="*/ 444341 w 447675"/>
                <a:gd name="connsiteY2" fmla="*/ 999649 h 1181100"/>
                <a:gd name="connsiteX3" fmla="*/ 440531 w 447675"/>
                <a:gd name="connsiteY3" fmla="*/ 7144 h 1181100"/>
                <a:gd name="connsiteX4" fmla="*/ 387191 w 447675"/>
                <a:gd name="connsiteY4" fmla="*/ 7144 h 1181100"/>
                <a:gd name="connsiteX5" fmla="*/ 391001 w 447675"/>
                <a:gd name="connsiteY5" fmla="*/ 881539 h 1181100"/>
                <a:gd name="connsiteX6" fmla="*/ 230029 w 447675"/>
                <a:gd name="connsiteY6" fmla="*/ 820579 h 1181100"/>
                <a:gd name="connsiteX7" fmla="*/ 7144 w 447675"/>
                <a:gd name="connsiteY7" fmla="*/ 1008221 h 1181100"/>
                <a:gd name="connsiteX8" fmla="*/ 230029 w 447675"/>
                <a:gd name="connsiteY8" fmla="*/ 1174909 h 1181100"/>
                <a:gd name="connsiteX9" fmla="*/ 443389 w 447675"/>
                <a:gd name="connsiteY9" fmla="*/ 997744 h 1181100"/>
                <a:gd name="connsiteX10" fmla="*/ 443389 w 447675"/>
                <a:gd name="connsiteY10" fmla="*/ 997744 h 1181100"/>
                <a:gd name="connsiteX11" fmla="*/ 443389 w 447675"/>
                <a:gd name="connsiteY11" fmla="*/ 999649 h 1181100"/>
                <a:gd name="connsiteX12" fmla="*/ 230981 w 447675"/>
                <a:gd name="connsiteY12" fmla="*/ 1119664 h 1181100"/>
                <a:gd name="connsiteX13" fmla="*/ 65246 w 447675"/>
                <a:gd name="connsiteY13" fmla="*/ 1008221 h 1181100"/>
                <a:gd name="connsiteX14" fmla="*/ 230981 w 447675"/>
                <a:gd name="connsiteY14" fmla="*/ 877729 h 1181100"/>
                <a:gd name="connsiteX15" fmla="*/ 387191 w 447675"/>
                <a:gd name="connsiteY15" fmla="*/ 998696 h 1181100"/>
                <a:gd name="connsiteX16" fmla="*/ 230981 w 447675"/>
                <a:gd name="connsiteY16" fmla="*/ 1119664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7675" h="1181100">
                  <a:moveTo>
                    <a:pt x="444341" y="999649"/>
                  </a:moveTo>
                  <a:cubicBezTo>
                    <a:pt x="444341" y="998696"/>
                    <a:pt x="444341" y="998696"/>
                    <a:pt x="444341" y="999649"/>
                  </a:cubicBezTo>
                  <a:cubicBezTo>
                    <a:pt x="444341" y="998696"/>
                    <a:pt x="444341" y="998696"/>
                    <a:pt x="444341" y="999649"/>
                  </a:cubicBezTo>
                  <a:lnTo>
                    <a:pt x="440531" y="7144"/>
                  </a:lnTo>
                  <a:lnTo>
                    <a:pt x="387191" y="7144"/>
                  </a:lnTo>
                  <a:lnTo>
                    <a:pt x="391001" y="881539"/>
                  </a:lnTo>
                  <a:cubicBezTo>
                    <a:pt x="351949" y="844391"/>
                    <a:pt x="294799" y="820579"/>
                    <a:pt x="230029" y="820579"/>
                  </a:cubicBezTo>
                  <a:cubicBezTo>
                    <a:pt x="111918" y="820579"/>
                    <a:pt x="7144" y="910114"/>
                    <a:pt x="7144" y="1008221"/>
                  </a:cubicBezTo>
                  <a:cubicBezTo>
                    <a:pt x="7144" y="1106329"/>
                    <a:pt x="111918" y="1174909"/>
                    <a:pt x="230029" y="1174909"/>
                  </a:cubicBezTo>
                  <a:cubicBezTo>
                    <a:pt x="347186" y="1174909"/>
                    <a:pt x="441484" y="1102519"/>
                    <a:pt x="443389" y="997744"/>
                  </a:cubicBezTo>
                  <a:lnTo>
                    <a:pt x="443389" y="997744"/>
                  </a:lnTo>
                  <a:lnTo>
                    <a:pt x="443389" y="999649"/>
                  </a:lnTo>
                  <a:close/>
                  <a:moveTo>
                    <a:pt x="230981" y="1119664"/>
                  </a:moveTo>
                  <a:cubicBezTo>
                    <a:pt x="145256" y="1119664"/>
                    <a:pt x="65246" y="1074896"/>
                    <a:pt x="65246" y="1008221"/>
                  </a:cubicBezTo>
                  <a:cubicBezTo>
                    <a:pt x="65246" y="941546"/>
                    <a:pt x="145256" y="877729"/>
                    <a:pt x="230981" y="877729"/>
                  </a:cubicBezTo>
                  <a:cubicBezTo>
                    <a:pt x="316706" y="877729"/>
                    <a:pt x="387191" y="932021"/>
                    <a:pt x="387191" y="998696"/>
                  </a:cubicBezTo>
                  <a:cubicBezTo>
                    <a:pt x="387191" y="1065371"/>
                    <a:pt x="316706" y="1119664"/>
                    <a:pt x="230981" y="1119664"/>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EB760B3E-3D1C-400F-95F9-8A7EFFDFC7F8}"/>
                </a:ext>
              </a:extLst>
            </p:cNvPr>
            <p:cNvSpPr/>
            <p:nvPr/>
          </p:nvSpPr>
          <p:spPr>
            <a:xfrm rot="20870542">
              <a:off x="10642260" y="6081818"/>
              <a:ext cx="227815" cy="362167"/>
            </a:xfrm>
            <a:custGeom>
              <a:avLst/>
              <a:gdLst>
                <a:gd name="connsiteX0" fmla="*/ 629126 w 742950"/>
                <a:gd name="connsiteY0" fmla="*/ 297656 h 1181100"/>
                <a:gd name="connsiteX1" fmla="*/ 437674 w 742950"/>
                <a:gd name="connsiteY1" fmla="*/ 9049 h 1181100"/>
                <a:gd name="connsiteX2" fmla="*/ 437674 w 742950"/>
                <a:gd name="connsiteY2" fmla="*/ 7144 h 1181100"/>
                <a:gd name="connsiteX3" fmla="*/ 387191 w 742950"/>
                <a:gd name="connsiteY3" fmla="*/ 7144 h 1181100"/>
                <a:gd name="connsiteX4" fmla="*/ 391001 w 742950"/>
                <a:gd name="connsiteY4" fmla="*/ 881539 h 1181100"/>
                <a:gd name="connsiteX5" fmla="*/ 230029 w 742950"/>
                <a:gd name="connsiteY5" fmla="*/ 820579 h 1181100"/>
                <a:gd name="connsiteX6" fmla="*/ 7144 w 742950"/>
                <a:gd name="connsiteY6" fmla="*/ 1008221 h 1181100"/>
                <a:gd name="connsiteX7" fmla="*/ 230029 w 742950"/>
                <a:gd name="connsiteY7" fmla="*/ 1174909 h 1181100"/>
                <a:gd name="connsiteX8" fmla="*/ 443389 w 742950"/>
                <a:gd name="connsiteY8" fmla="*/ 997744 h 1181100"/>
                <a:gd name="connsiteX9" fmla="*/ 446246 w 742950"/>
                <a:gd name="connsiteY9" fmla="*/ 997744 h 1181100"/>
                <a:gd name="connsiteX10" fmla="*/ 446246 w 742950"/>
                <a:gd name="connsiteY10" fmla="*/ 999649 h 1181100"/>
                <a:gd name="connsiteX11" fmla="*/ 446246 w 742950"/>
                <a:gd name="connsiteY11" fmla="*/ 999649 h 1181100"/>
                <a:gd name="connsiteX12" fmla="*/ 446246 w 742950"/>
                <a:gd name="connsiteY12" fmla="*/ 999649 h 1181100"/>
                <a:gd name="connsiteX13" fmla="*/ 441484 w 742950"/>
                <a:gd name="connsiteY13" fmla="*/ 201454 h 1181100"/>
                <a:gd name="connsiteX14" fmla="*/ 604361 w 742950"/>
                <a:gd name="connsiteY14" fmla="*/ 351949 h 1181100"/>
                <a:gd name="connsiteX15" fmla="*/ 643414 w 742950"/>
                <a:gd name="connsiteY15" fmla="*/ 626269 h 1181100"/>
                <a:gd name="connsiteX16" fmla="*/ 629126 w 742950"/>
                <a:gd name="connsiteY16" fmla="*/ 297656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2950" h="1181100">
                  <a:moveTo>
                    <a:pt x="629126" y="297656"/>
                  </a:moveTo>
                  <a:cubicBezTo>
                    <a:pt x="460534" y="185261"/>
                    <a:pt x="437674" y="10001"/>
                    <a:pt x="437674" y="9049"/>
                  </a:cubicBezTo>
                  <a:lnTo>
                    <a:pt x="437674" y="7144"/>
                  </a:lnTo>
                  <a:lnTo>
                    <a:pt x="387191" y="7144"/>
                  </a:lnTo>
                  <a:lnTo>
                    <a:pt x="391001" y="881539"/>
                  </a:lnTo>
                  <a:cubicBezTo>
                    <a:pt x="351949" y="844391"/>
                    <a:pt x="294799" y="820579"/>
                    <a:pt x="230029" y="820579"/>
                  </a:cubicBezTo>
                  <a:cubicBezTo>
                    <a:pt x="111919" y="820579"/>
                    <a:pt x="7144" y="910114"/>
                    <a:pt x="7144" y="1008221"/>
                  </a:cubicBezTo>
                  <a:cubicBezTo>
                    <a:pt x="7144" y="1106329"/>
                    <a:pt x="111919" y="1174909"/>
                    <a:pt x="230029" y="1174909"/>
                  </a:cubicBezTo>
                  <a:cubicBezTo>
                    <a:pt x="347186" y="1174909"/>
                    <a:pt x="441484" y="1102519"/>
                    <a:pt x="443389" y="997744"/>
                  </a:cubicBezTo>
                  <a:lnTo>
                    <a:pt x="446246" y="997744"/>
                  </a:lnTo>
                  <a:lnTo>
                    <a:pt x="446246" y="999649"/>
                  </a:lnTo>
                  <a:cubicBezTo>
                    <a:pt x="446246" y="999649"/>
                    <a:pt x="446246" y="999649"/>
                    <a:pt x="446246" y="999649"/>
                  </a:cubicBezTo>
                  <a:cubicBezTo>
                    <a:pt x="446246" y="999649"/>
                    <a:pt x="446246" y="999649"/>
                    <a:pt x="446246" y="999649"/>
                  </a:cubicBezTo>
                  <a:lnTo>
                    <a:pt x="441484" y="201454"/>
                  </a:lnTo>
                  <a:cubicBezTo>
                    <a:pt x="469106" y="244316"/>
                    <a:pt x="516731" y="286226"/>
                    <a:pt x="604361" y="351949"/>
                  </a:cubicBezTo>
                  <a:cubicBezTo>
                    <a:pt x="777716" y="481489"/>
                    <a:pt x="643414" y="626269"/>
                    <a:pt x="643414" y="626269"/>
                  </a:cubicBezTo>
                  <a:cubicBezTo>
                    <a:pt x="753904" y="571976"/>
                    <a:pt x="791051" y="406241"/>
                    <a:pt x="629126" y="29765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14FC435-903F-422F-A38E-68B768AAD710}"/>
                </a:ext>
              </a:extLst>
            </p:cNvPr>
            <p:cNvSpPr/>
            <p:nvPr/>
          </p:nvSpPr>
          <p:spPr>
            <a:xfrm rot="1800000">
              <a:off x="11427554" y="6402650"/>
              <a:ext cx="227815" cy="362167"/>
            </a:xfrm>
            <a:custGeom>
              <a:avLst/>
              <a:gdLst>
                <a:gd name="connsiteX0" fmla="*/ 694849 w 742950"/>
                <a:gd name="connsiteY0" fmla="*/ 597694 h 1181100"/>
                <a:gd name="connsiteX1" fmla="*/ 631031 w 742950"/>
                <a:gd name="connsiteY1" fmla="*/ 297656 h 1181100"/>
                <a:gd name="connsiteX2" fmla="*/ 442436 w 742950"/>
                <a:gd name="connsiteY2" fmla="*/ 9049 h 1181100"/>
                <a:gd name="connsiteX3" fmla="*/ 442436 w 742950"/>
                <a:gd name="connsiteY3" fmla="*/ 7144 h 1181100"/>
                <a:gd name="connsiteX4" fmla="*/ 387191 w 742950"/>
                <a:gd name="connsiteY4" fmla="*/ 7144 h 1181100"/>
                <a:gd name="connsiteX5" fmla="*/ 391001 w 742950"/>
                <a:gd name="connsiteY5" fmla="*/ 881539 h 1181100"/>
                <a:gd name="connsiteX6" fmla="*/ 230029 w 742950"/>
                <a:gd name="connsiteY6" fmla="*/ 820579 h 1181100"/>
                <a:gd name="connsiteX7" fmla="*/ 7144 w 742950"/>
                <a:gd name="connsiteY7" fmla="*/ 1008221 h 1181100"/>
                <a:gd name="connsiteX8" fmla="*/ 230029 w 742950"/>
                <a:gd name="connsiteY8" fmla="*/ 1174909 h 1181100"/>
                <a:gd name="connsiteX9" fmla="*/ 443389 w 742950"/>
                <a:gd name="connsiteY9" fmla="*/ 997744 h 1181100"/>
                <a:gd name="connsiteX10" fmla="*/ 442436 w 742950"/>
                <a:gd name="connsiteY10" fmla="*/ 997744 h 1181100"/>
                <a:gd name="connsiteX11" fmla="*/ 442436 w 742950"/>
                <a:gd name="connsiteY11" fmla="*/ 999649 h 1181100"/>
                <a:gd name="connsiteX12" fmla="*/ 442436 w 742950"/>
                <a:gd name="connsiteY12" fmla="*/ 999649 h 1181100"/>
                <a:gd name="connsiteX13" fmla="*/ 442436 w 742950"/>
                <a:gd name="connsiteY13" fmla="*/ 999649 h 1181100"/>
                <a:gd name="connsiteX14" fmla="*/ 442436 w 742950"/>
                <a:gd name="connsiteY14" fmla="*/ 673894 h 1181100"/>
                <a:gd name="connsiteX15" fmla="*/ 604361 w 742950"/>
                <a:gd name="connsiteY15" fmla="*/ 821531 h 1181100"/>
                <a:gd name="connsiteX16" fmla="*/ 644367 w 742950"/>
                <a:gd name="connsiteY16" fmla="*/ 1095851 h 1181100"/>
                <a:gd name="connsiteX17" fmla="*/ 694849 w 742950"/>
                <a:gd name="connsiteY17" fmla="*/ 832961 h 1181100"/>
                <a:gd name="connsiteX18" fmla="*/ 694849 w 742950"/>
                <a:gd name="connsiteY18" fmla="*/ 597694 h 1181100"/>
                <a:gd name="connsiteX19" fmla="*/ 604361 w 742950"/>
                <a:gd name="connsiteY19" fmla="*/ 350996 h 1181100"/>
                <a:gd name="connsiteX20" fmla="*/ 680561 w 742950"/>
                <a:gd name="connsiteY20" fmla="*/ 583406 h 1181100"/>
                <a:gd name="connsiteX21" fmla="*/ 630079 w 742950"/>
                <a:gd name="connsiteY21" fmla="*/ 532924 h 1181100"/>
                <a:gd name="connsiteX22" fmla="*/ 441484 w 742950"/>
                <a:gd name="connsiteY22" fmla="*/ 269081 h 1181100"/>
                <a:gd name="connsiteX23" fmla="*/ 441484 w 742950"/>
                <a:gd name="connsiteY23" fmla="*/ 201454 h 1181100"/>
                <a:gd name="connsiteX24" fmla="*/ 604361 w 742950"/>
                <a:gd name="connsiteY24" fmla="*/ 350996 h 1181100"/>
                <a:gd name="connsiteX25" fmla="*/ 681514 w 742950"/>
                <a:gd name="connsiteY25" fmla="*/ 817721 h 1181100"/>
                <a:gd name="connsiteX26" fmla="*/ 631031 w 742950"/>
                <a:gd name="connsiteY26" fmla="*/ 767239 h 1181100"/>
                <a:gd name="connsiteX27" fmla="*/ 443389 w 742950"/>
                <a:gd name="connsiteY27" fmla="*/ 507206 h 1181100"/>
                <a:gd name="connsiteX28" fmla="*/ 443389 w 742950"/>
                <a:gd name="connsiteY28" fmla="*/ 435769 h 1181100"/>
                <a:gd name="connsiteX29" fmla="*/ 606267 w 742950"/>
                <a:gd name="connsiteY29" fmla="*/ 585311 h 1181100"/>
                <a:gd name="connsiteX30" fmla="*/ 681514 w 742950"/>
                <a:gd name="connsiteY30" fmla="*/ 817721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42950" h="1181100">
                  <a:moveTo>
                    <a:pt x="694849" y="597694"/>
                  </a:moveTo>
                  <a:cubicBezTo>
                    <a:pt x="768192" y="530066"/>
                    <a:pt x="771049" y="391001"/>
                    <a:pt x="631031" y="297656"/>
                  </a:cubicBezTo>
                  <a:cubicBezTo>
                    <a:pt x="463391" y="185261"/>
                    <a:pt x="442436" y="10001"/>
                    <a:pt x="442436" y="9049"/>
                  </a:cubicBezTo>
                  <a:lnTo>
                    <a:pt x="442436" y="7144"/>
                  </a:lnTo>
                  <a:lnTo>
                    <a:pt x="387191" y="7144"/>
                  </a:lnTo>
                  <a:lnTo>
                    <a:pt x="391001" y="881539"/>
                  </a:lnTo>
                  <a:cubicBezTo>
                    <a:pt x="351949" y="844391"/>
                    <a:pt x="294799" y="820579"/>
                    <a:pt x="230029" y="820579"/>
                  </a:cubicBezTo>
                  <a:cubicBezTo>
                    <a:pt x="111919" y="820579"/>
                    <a:pt x="7144" y="910114"/>
                    <a:pt x="7144" y="1008221"/>
                  </a:cubicBezTo>
                  <a:cubicBezTo>
                    <a:pt x="7144" y="1106329"/>
                    <a:pt x="111919" y="1174909"/>
                    <a:pt x="230029" y="1174909"/>
                  </a:cubicBezTo>
                  <a:cubicBezTo>
                    <a:pt x="347186" y="1174909"/>
                    <a:pt x="441484" y="1102519"/>
                    <a:pt x="443389" y="997744"/>
                  </a:cubicBezTo>
                  <a:lnTo>
                    <a:pt x="442436" y="997744"/>
                  </a:lnTo>
                  <a:lnTo>
                    <a:pt x="442436" y="999649"/>
                  </a:lnTo>
                  <a:cubicBezTo>
                    <a:pt x="442436" y="999649"/>
                    <a:pt x="442436" y="999649"/>
                    <a:pt x="442436" y="999649"/>
                  </a:cubicBezTo>
                  <a:cubicBezTo>
                    <a:pt x="442436" y="999649"/>
                    <a:pt x="442436" y="999649"/>
                    <a:pt x="442436" y="999649"/>
                  </a:cubicBezTo>
                  <a:lnTo>
                    <a:pt x="442436" y="673894"/>
                  </a:lnTo>
                  <a:cubicBezTo>
                    <a:pt x="470059" y="716756"/>
                    <a:pt x="518636" y="757714"/>
                    <a:pt x="604361" y="821531"/>
                  </a:cubicBezTo>
                  <a:cubicBezTo>
                    <a:pt x="777717" y="951071"/>
                    <a:pt x="644367" y="1095851"/>
                    <a:pt x="644367" y="1095851"/>
                  </a:cubicBezTo>
                  <a:cubicBezTo>
                    <a:pt x="736759" y="1051084"/>
                    <a:pt x="781526" y="933926"/>
                    <a:pt x="694849" y="832961"/>
                  </a:cubicBezTo>
                  <a:cubicBezTo>
                    <a:pt x="754856" y="777716"/>
                    <a:pt x="767239" y="681514"/>
                    <a:pt x="694849" y="597694"/>
                  </a:cubicBezTo>
                  <a:close/>
                  <a:moveTo>
                    <a:pt x="604361" y="350996"/>
                  </a:moveTo>
                  <a:cubicBezTo>
                    <a:pt x="718661" y="435769"/>
                    <a:pt x="704374" y="532924"/>
                    <a:pt x="680561" y="583406"/>
                  </a:cubicBezTo>
                  <a:cubicBezTo>
                    <a:pt x="666274" y="569119"/>
                    <a:pt x="649129" y="546259"/>
                    <a:pt x="630079" y="532924"/>
                  </a:cubicBezTo>
                  <a:cubicBezTo>
                    <a:pt x="479584" y="431959"/>
                    <a:pt x="446246" y="297656"/>
                    <a:pt x="441484" y="269081"/>
                  </a:cubicBezTo>
                  <a:lnTo>
                    <a:pt x="441484" y="201454"/>
                  </a:lnTo>
                  <a:cubicBezTo>
                    <a:pt x="468154" y="243364"/>
                    <a:pt x="516731" y="285274"/>
                    <a:pt x="604361" y="350996"/>
                  </a:cubicBezTo>
                  <a:close/>
                  <a:moveTo>
                    <a:pt x="681514" y="817721"/>
                  </a:moveTo>
                  <a:cubicBezTo>
                    <a:pt x="667226" y="803434"/>
                    <a:pt x="650081" y="780574"/>
                    <a:pt x="631031" y="767239"/>
                  </a:cubicBezTo>
                  <a:cubicBezTo>
                    <a:pt x="487204" y="671036"/>
                    <a:pt x="450056" y="545306"/>
                    <a:pt x="443389" y="507206"/>
                  </a:cubicBezTo>
                  <a:lnTo>
                    <a:pt x="443389" y="435769"/>
                  </a:lnTo>
                  <a:cubicBezTo>
                    <a:pt x="471011" y="478631"/>
                    <a:pt x="519589" y="519589"/>
                    <a:pt x="606267" y="585311"/>
                  </a:cubicBezTo>
                  <a:cubicBezTo>
                    <a:pt x="718661" y="671036"/>
                    <a:pt x="704374" y="767239"/>
                    <a:pt x="681514" y="81772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C3840E6B-94DA-4D19-9C20-B0531FAE4967}"/>
                </a:ext>
              </a:extLst>
            </p:cNvPr>
            <p:cNvSpPr/>
            <p:nvPr/>
          </p:nvSpPr>
          <p:spPr>
            <a:xfrm rot="196389">
              <a:off x="10212900" y="6060438"/>
              <a:ext cx="227815" cy="362167"/>
            </a:xfrm>
            <a:custGeom>
              <a:avLst/>
              <a:gdLst>
                <a:gd name="connsiteX0" fmla="*/ 631031 w 742950"/>
                <a:gd name="connsiteY0" fmla="*/ 297656 h 1181100"/>
                <a:gd name="connsiteX1" fmla="*/ 442436 w 742950"/>
                <a:gd name="connsiteY1" fmla="*/ 9049 h 1181100"/>
                <a:gd name="connsiteX2" fmla="*/ 442436 w 742950"/>
                <a:gd name="connsiteY2" fmla="*/ 7144 h 1181100"/>
                <a:gd name="connsiteX3" fmla="*/ 387191 w 742950"/>
                <a:gd name="connsiteY3" fmla="*/ 7144 h 1181100"/>
                <a:gd name="connsiteX4" fmla="*/ 391001 w 742950"/>
                <a:gd name="connsiteY4" fmla="*/ 881539 h 1181100"/>
                <a:gd name="connsiteX5" fmla="*/ 230029 w 742950"/>
                <a:gd name="connsiteY5" fmla="*/ 820579 h 1181100"/>
                <a:gd name="connsiteX6" fmla="*/ 7144 w 742950"/>
                <a:gd name="connsiteY6" fmla="*/ 1008221 h 1181100"/>
                <a:gd name="connsiteX7" fmla="*/ 230029 w 742950"/>
                <a:gd name="connsiteY7" fmla="*/ 1174909 h 1181100"/>
                <a:gd name="connsiteX8" fmla="*/ 443389 w 742950"/>
                <a:gd name="connsiteY8" fmla="*/ 997744 h 1181100"/>
                <a:gd name="connsiteX9" fmla="*/ 442436 w 742950"/>
                <a:gd name="connsiteY9" fmla="*/ 997744 h 1181100"/>
                <a:gd name="connsiteX10" fmla="*/ 442436 w 742950"/>
                <a:gd name="connsiteY10" fmla="*/ 999649 h 1181100"/>
                <a:gd name="connsiteX11" fmla="*/ 442436 w 742950"/>
                <a:gd name="connsiteY11" fmla="*/ 999649 h 1181100"/>
                <a:gd name="connsiteX12" fmla="*/ 442436 w 742950"/>
                <a:gd name="connsiteY12" fmla="*/ 999649 h 1181100"/>
                <a:gd name="connsiteX13" fmla="*/ 441484 w 742950"/>
                <a:gd name="connsiteY13" fmla="*/ 437674 h 1181100"/>
                <a:gd name="connsiteX14" fmla="*/ 604361 w 742950"/>
                <a:gd name="connsiteY14" fmla="*/ 587216 h 1181100"/>
                <a:gd name="connsiteX15" fmla="*/ 644366 w 742950"/>
                <a:gd name="connsiteY15" fmla="*/ 861536 h 1181100"/>
                <a:gd name="connsiteX16" fmla="*/ 694849 w 742950"/>
                <a:gd name="connsiteY16" fmla="*/ 598646 h 1181100"/>
                <a:gd name="connsiteX17" fmla="*/ 631031 w 742950"/>
                <a:gd name="connsiteY17" fmla="*/ 297656 h 1181100"/>
                <a:gd name="connsiteX18" fmla="*/ 630079 w 742950"/>
                <a:gd name="connsiteY18" fmla="*/ 531971 h 1181100"/>
                <a:gd name="connsiteX19" fmla="*/ 441484 w 742950"/>
                <a:gd name="connsiteY19" fmla="*/ 268129 h 1181100"/>
                <a:gd name="connsiteX20" fmla="*/ 441484 w 742950"/>
                <a:gd name="connsiteY20" fmla="*/ 200501 h 1181100"/>
                <a:gd name="connsiteX21" fmla="*/ 605314 w 742950"/>
                <a:gd name="connsiteY21" fmla="*/ 350996 h 1181100"/>
                <a:gd name="connsiteX22" fmla="*/ 681514 w 742950"/>
                <a:gd name="connsiteY22" fmla="*/ 583406 h 1181100"/>
                <a:gd name="connsiteX23" fmla="*/ 630079 w 742950"/>
                <a:gd name="connsiteY23" fmla="*/ 531971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42950" h="1181100">
                  <a:moveTo>
                    <a:pt x="631031" y="297656"/>
                  </a:moveTo>
                  <a:cubicBezTo>
                    <a:pt x="463391" y="185261"/>
                    <a:pt x="442436" y="10001"/>
                    <a:pt x="442436" y="9049"/>
                  </a:cubicBezTo>
                  <a:lnTo>
                    <a:pt x="442436" y="7144"/>
                  </a:lnTo>
                  <a:lnTo>
                    <a:pt x="387191" y="7144"/>
                  </a:lnTo>
                  <a:lnTo>
                    <a:pt x="391001" y="881539"/>
                  </a:lnTo>
                  <a:cubicBezTo>
                    <a:pt x="351949" y="844391"/>
                    <a:pt x="294799" y="820579"/>
                    <a:pt x="230029" y="820579"/>
                  </a:cubicBezTo>
                  <a:cubicBezTo>
                    <a:pt x="111919" y="820579"/>
                    <a:pt x="7144" y="910114"/>
                    <a:pt x="7144" y="1008221"/>
                  </a:cubicBezTo>
                  <a:cubicBezTo>
                    <a:pt x="7144" y="1106329"/>
                    <a:pt x="111919" y="1174909"/>
                    <a:pt x="230029" y="1174909"/>
                  </a:cubicBezTo>
                  <a:cubicBezTo>
                    <a:pt x="347186" y="1174909"/>
                    <a:pt x="441484" y="1102519"/>
                    <a:pt x="443389" y="997744"/>
                  </a:cubicBezTo>
                  <a:lnTo>
                    <a:pt x="442436" y="997744"/>
                  </a:lnTo>
                  <a:lnTo>
                    <a:pt x="442436" y="999649"/>
                  </a:lnTo>
                  <a:cubicBezTo>
                    <a:pt x="442436" y="999649"/>
                    <a:pt x="442436" y="999649"/>
                    <a:pt x="442436" y="999649"/>
                  </a:cubicBezTo>
                  <a:cubicBezTo>
                    <a:pt x="442436" y="999649"/>
                    <a:pt x="442436" y="999649"/>
                    <a:pt x="442436" y="999649"/>
                  </a:cubicBezTo>
                  <a:lnTo>
                    <a:pt x="441484" y="437674"/>
                  </a:lnTo>
                  <a:cubicBezTo>
                    <a:pt x="469106" y="480536"/>
                    <a:pt x="517684" y="521494"/>
                    <a:pt x="604361" y="587216"/>
                  </a:cubicBezTo>
                  <a:cubicBezTo>
                    <a:pt x="777716" y="716756"/>
                    <a:pt x="644366" y="861536"/>
                    <a:pt x="644366" y="861536"/>
                  </a:cubicBezTo>
                  <a:cubicBezTo>
                    <a:pt x="736759" y="816769"/>
                    <a:pt x="781526" y="699611"/>
                    <a:pt x="694849" y="598646"/>
                  </a:cubicBezTo>
                  <a:cubicBezTo>
                    <a:pt x="768191" y="530066"/>
                    <a:pt x="771049" y="391001"/>
                    <a:pt x="631031" y="297656"/>
                  </a:cubicBezTo>
                  <a:close/>
                  <a:moveTo>
                    <a:pt x="630079" y="531971"/>
                  </a:moveTo>
                  <a:cubicBezTo>
                    <a:pt x="479584" y="431006"/>
                    <a:pt x="446246" y="296704"/>
                    <a:pt x="441484" y="268129"/>
                  </a:cubicBezTo>
                  <a:lnTo>
                    <a:pt x="441484" y="200501"/>
                  </a:lnTo>
                  <a:cubicBezTo>
                    <a:pt x="469106" y="243364"/>
                    <a:pt x="516731" y="285274"/>
                    <a:pt x="605314" y="350996"/>
                  </a:cubicBezTo>
                  <a:cubicBezTo>
                    <a:pt x="719614" y="435769"/>
                    <a:pt x="705326" y="532924"/>
                    <a:pt x="681514" y="583406"/>
                  </a:cubicBezTo>
                  <a:cubicBezTo>
                    <a:pt x="666274" y="569119"/>
                    <a:pt x="650081" y="545306"/>
                    <a:pt x="630079" y="53197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6A390C56-FCB9-4494-93CB-E2796B4104A7}"/>
                </a:ext>
              </a:extLst>
            </p:cNvPr>
            <p:cNvSpPr/>
            <p:nvPr/>
          </p:nvSpPr>
          <p:spPr>
            <a:xfrm rot="7821509">
              <a:off x="11191633" y="6130530"/>
              <a:ext cx="321277" cy="338802"/>
            </a:xfrm>
            <a:custGeom>
              <a:avLst/>
              <a:gdLst>
                <a:gd name="connsiteX0" fmla="*/ 1046321 w 1047750"/>
                <a:gd name="connsiteY0" fmla="*/ 419576 h 1104900"/>
                <a:gd name="connsiteX1" fmla="*/ 1046321 w 1047750"/>
                <a:gd name="connsiteY1" fmla="*/ 311944 h 1104900"/>
                <a:gd name="connsiteX2" fmla="*/ 759619 w 1047750"/>
                <a:gd name="connsiteY2" fmla="*/ 311944 h 1104900"/>
                <a:gd name="connsiteX3" fmla="*/ 759619 w 1047750"/>
                <a:gd name="connsiteY3" fmla="*/ 7144 h 1104900"/>
                <a:gd name="connsiteX4" fmla="*/ 651986 w 1047750"/>
                <a:gd name="connsiteY4" fmla="*/ 7144 h 1104900"/>
                <a:gd name="connsiteX5" fmla="*/ 651986 w 1047750"/>
                <a:gd name="connsiteY5" fmla="*/ 311944 h 1104900"/>
                <a:gd name="connsiteX6" fmla="*/ 383381 w 1047750"/>
                <a:gd name="connsiteY6" fmla="*/ 311944 h 1104900"/>
                <a:gd name="connsiteX7" fmla="*/ 383381 w 1047750"/>
                <a:gd name="connsiteY7" fmla="*/ 78581 h 1104900"/>
                <a:gd name="connsiteX8" fmla="*/ 275749 w 1047750"/>
                <a:gd name="connsiteY8" fmla="*/ 78581 h 1104900"/>
                <a:gd name="connsiteX9" fmla="*/ 275749 w 1047750"/>
                <a:gd name="connsiteY9" fmla="*/ 310991 h 1104900"/>
                <a:gd name="connsiteX10" fmla="*/ 7144 w 1047750"/>
                <a:gd name="connsiteY10" fmla="*/ 310991 h 1104900"/>
                <a:gd name="connsiteX11" fmla="*/ 7144 w 1047750"/>
                <a:gd name="connsiteY11" fmla="*/ 418624 h 1104900"/>
                <a:gd name="connsiteX12" fmla="*/ 275749 w 1047750"/>
                <a:gd name="connsiteY12" fmla="*/ 418624 h 1104900"/>
                <a:gd name="connsiteX13" fmla="*/ 275749 w 1047750"/>
                <a:gd name="connsiteY13" fmla="*/ 705326 h 1104900"/>
                <a:gd name="connsiteX14" fmla="*/ 7144 w 1047750"/>
                <a:gd name="connsiteY14" fmla="*/ 705326 h 1104900"/>
                <a:gd name="connsiteX15" fmla="*/ 7144 w 1047750"/>
                <a:gd name="connsiteY15" fmla="*/ 812959 h 1104900"/>
                <a:gd name="connsiteX16" fmla="*/ 275749 w 1047750"/>
                <a:gd name="connsiteY16" fmla="*/ 812959 h 1104900"/>
                <a:gd name="connsiteX17" fmla="*/ 275749 w 1047750"/>
                <a:gd name="connsiteY17" fmla="*/ 1099661 h 1104900"/>
                <a:gd name="connsiteX18" fmla="*/ 383381 w 1047750"/>
                <a:gd name="connsiteY18" fmla="*/ 1099661 h 1104900"/>
                <a:gd name="connsiteX19" fmla="*/ 383381 w 1047750"/>
                <a:gd name="connsiteY19" fmla="*/ 812959 h 1104900"/>
                <a:gd name="connsiteX20" fmla="*/ 651986 w 1047750"/>
                <a:gd name="connsiteY20" fmla="*/ 812959 h 1104900"/>
                <a:gd name="connsiteX21" fmla="*/ 651986 w 1047750"/>
                <a:gd name="connsiteY21" fmla="*/ 1028224 h 1104900"/>
                <a:gd name="connsiteX22" fmla="*/ 759619 w 1047750"/>
                <a:gd name="connsiteY22" fmla="*/ 1028224 h 1104900"/>
                <a:gd name="connsiteX23" fmla="*/ 759619 w 1047750"/>
                <a:gd name="connsiteY23" fmla="*/ 812959 h 1104900"/>
                <a:gd name="connsiteX24" fmla="*/ 1046321 w 1047750"/>
                <a:gd name="connsiteY24" fmla="*/ 812959 h 1104900"/>
                <a:gd name="connsiteX25" fmla="*/ 1046321 w 1047750"/>
                <a:gd name="connsiteY25" fmla="*/ 705326 h 1104900"/>
                <a:gd name="connsiteX26" fmla="*/ 759619 w 1047750"/>
                <a:gd name="connsiteY26" fmla="*/ 705326 h 1104900"/>
                <a:gd name="connsiteX27" fmla="*/ 759619 w 1047750"/>
                <a:gd name="connsiteY27" fmla="*/ 419576 h 1104900"/>
                <a:gd name="connsiteX28" fmla="*/ 1046321 w 1047750"/>
                <a:gd name="connsiteY28" fmla="*/ 419576 h 1104900"/>
                <a:gd name="connsiteX29" fmla="*/ 651986 w 1047750"/>
                <a:gd name="connsiteY29" fmla="*/ 705326 h 1104900"/>
                <a:gd name="connsiteX30" fmla="*/ 383381 w 1047750"/>
                <a:gd name="connsiteY30" fmla="*/ 705326 h 1104900"/>
                <a:gd name="connsiteX31" fmla="*/ 383381 w 1047750"/>
                <a:gd name="connsiteY31" fmla="*/ 419576 h 1104900"/>
                <a:gd name="connsiteX32" fmla="*/ 651986 w 1047750"/>
                <a:gd name="connsiteY32" fmla="*/ 419576 h 1104900"/>
                <a:gd name="connsiteX33" fmla="*/ 651986 w 1047750"/>
                <a:gd name="connsiteY33" fmla="*/ 705326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047750" h="1104900">
                  <a:moveTo>
                    <a:pt x="1046321" y="419576"/>
                  </a:moveTo>
                  <a:lnTo>
                    <a:pt x="1046321" y="311944"/>
                  </a:lnTo>
                  <a:lnTo>
                    <a:pt x="759619" y="311944"/>
                  </a:lnTo>
                  <a:lnTo>
                    <a:pt x="759619" y="7144"/>
                  </a:lnTo>
                  <a:lnTo>
                    <a:pt x="651986" y="7144"/>
                  </a:lnTo>
                  <a:lnTo>
                    <a:pt x="651986" y="311944"/>
                  </a:lnTo>
                  <a:lnTo>
                    <a:pt x="383381" y="311944"/>
                  </a:lnTo>
                  <a:lnTo>
                    <a:pt x="383381" y="78581"/>
                  </a:lnTo>
                  <a:lnTo>
                    <a:pt x="275749" y="78581"/>
                  </a:lnTo>
                  <a:lnTo>
                    <a:pt x="275749" y="310991"/>
                  </a:lnTo>
                  <a:lnTo>
                    <a:pt x="7144" y="310991"/>
                  </a:lnTo>
                  <a:lnTo>
                    <a:pt x="7144" y="418624"/>
                  </a:lnTo>
                  <a:lnTo>
                    <a:pt x="275749" y="418624"/>
                  </a:lnTo>
                  <a:lnTo>
                    <a:pt x="275749" y="705326"/>
                  </a:lnTo>
                  <a:lnTo>
                    <a:pt x="7144" y="705326"/>
                  </a:lnTo>
                  <a:lnTo>
                    <a:pt x="7144" y="812959"/>
                  </a:lnTo>
                  <a:lnTo>
                    <a:pt x="275749" y="812959"/>
                  </a:lnTo>
                  <a:lnTo>
                    <a:pt x="275749" y="1099661"/>
                  </a:lnTo>
                  <a:lnTo>
                    <a:pt x="383381" y="1099661"/>
                  </a:lnTo>
                  <a:lnTo>
                    <a:pt x="383381" y="812959"/>
                  </a:lnTo>
                  <a:lnTo>
                    <a:pt x="651986" y="812959"/>
                  </a:lnTo>
                  <a:lnTo>
                    <a:pt x="651986" y="1028224"/>
                  </a:lnTo>
                  <a:lnTo>
                    <a:pt x="759619" y="1028224"/>
                  </a:lnTo>
                  <a:lnTo>
                    <a:pt x="759619" y="812959"/>
                  </a:lnTo>
                  <a:lnTo>
                    <a:pt x="1046321" y="812959"/>
                  </a:lnTo>
                  <a:lnTo>
                    <a:pt x="1046321" y="705326"/>
                  </a:lnTo>
                  <a:lnTo>
                    <a:pt x="759619" y="705326"/>
                  </a:lnTo>
                  <a:lnTo>
                    <a:pt x="759619" y="419576"/>
                  </a:lnTo>
                  <a:lnTo>
                    <a:pt x="1046321" y="419576"/>
                  </a:lnTo>
                  <a:close/>
                  <a:moveTo>
                    <a:pt x="651986" y="705326"/>
                  </a:moveTo>
                  <a:lnTo>
                    <a:pt x="383381" y="705326"/>
                  </a:lnTo>
                  <a:lnTo>
                    <a:pt x="383381" y="419576"/>
                  </a:lnTo>
                  <a:lnTo>
                    <a:pt x="651986" y="419576"/>
                  </a:lnTo>
                  <a:lnTo>
                    <a:pt x="651986" y="705326"/>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C649C790-402A-4673-9F33-3CA2074579BF}"/>
                </a:ext>
              </a:extLst>
            </p:cNvPr>
            <p:cNvSpPr/>
            <p:nvPr/>
          </p:nvSpPr>
          <p:spPr>
            <a:xfrm rot="18972475">
              <a:off x="10507634" y="6505736"/>
              <a:ext cx="248260" cy="400137"/>
            </a:xfrm>
            <a:custGeom>
              <a:avLst/>
              <a:gdLst>
                <a:gd name="connsiteX0" fmla="*/ 657701 w 809625"/>
                <a:gd name="connsiteY0" fmla="*/ 150019 h 1304925"/>
                <a:gd name="connsiteX1" fmla="*/ 392906 w 809625"/>
                <a:gd name="connsiteY1" fmla="*/ 322421 h 1304925"/>
                <a:gd name="connsiteX2" fmla="*/ 403384 w 809625"/>
                <a:gd name="connsiteY2" fmla="*/ 260509 h 1304925"/>
                <a:gd name="connsiteX3" fmla="*/ 205264 w 809625"/>
                <a:gd name="connsiteY3" fmla="*/ 62389 h 1304925"/>
                <a:gd name="connsiteX4" fmla="*/ 7144 w 809625"/>
                <a:gd name="connsiteY4" fmla="*/ 260509 h 1304925"/>
                <a:gd name="connsiteX5" fmla="*/ 8096 w 809625"/>
                <a:gd name="connsiteY5" fmla="*/ 282416 h 1304925"/>
                <a:gd name="connsiteX6" fmla="*/ 28099 w 809625"/>
                <a:gd name="connsiteY6" fmla="*/ 369094 h 1304925"/>
                <a:gd name="connsiteX7" fmla="*/ 251936 w 809625"/>
                <a:gd name="connsiteY7" fmla="*/ 466249 h 1304925"/>
                <a:gd name="connsiteX8" fmla="*/ 593884 w 809625"/>
                <a:gd name="connsiteY8" fmla="*/ 334804 h 1304925"/>
                <a:gd name="connsiteX9" fmla="*/ 353854 w 809625"/>
                <a:gd name="connsiteY9" fmla="*/ 1273016 h 1304925"/>
                <a:gd name="connsiteX10" fmla="*/ 457676 w 809625"/>
                <a:gd name="connsiteY10" fmla="*/ 1300639 h 1304925"/>
                <a:gd name="connsiteX11" fmla="*/ 804386 w 809625"/>
                <a:gd name="connsiteY11" fmla="*/ 7144 h 1304925"/>
                <a:gd name="connsiteX12" fmla="*/ 657701 w 809625"/>
                <a:gd name="connsiteY12" fmla="*/ 150019 h 130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09625" h="1304925">
                  <a:moveTo>
                    <a:pt x="657701" y="150019"/>
                  </a:moveTo>
                  <a:cubicBezTo>
                    <a:pt x="656749" y="150971"/>
                    <a:pt x="568167" y="260509"/>
                    <a:pt x="392906" y="322421"/>
                  </a:cubicBezTo>
                  <a:cubicBezTo>
                    <a:pt x="399574" y="302419"/>
                    <a:pt x="403384" y="282416"/>
                    <a:pt x="403384" y="260509"/>
                  </a:cubicBezTo>
                  <a:cubicBezTo>
                    <a:pt x="403384" y="150971"/>
                    <a:pt x="314801" y="62389"/>
                    <a:pt x="205264" y="62389"/>
                  </a:cubicBezTo>
                  <a:cubicBezTo>
                    <a:pt x="95726" y="62389"/>
                    <a:pt x="7144" y="150971"/>
                    <a:pt x="7144" y="260509"/>
                  </a:cubicBezTo>
                  <a:cubicBezTo>
                    <a:pt x="7144" y="268129"/>
                    <a:pt x="8096" y="275749"/>
                    <a:pt x="8096" y="282416"/>
                  </a:cubicBezTo>
                  <a:cubicBezTo>
                    <a:pt x="8096" y="311944"/>
                    <a:pt x="14764" y="342424"/>
                    <a:pt x="28099" y="369094"/>
                  </a:cubicBezTo>
                  <a:cubicBezTo>
                    <a:pt x="46196" y="404336"/>
                    <a:pt x="104299" y="484346"/>
                    <a:pt x="251936" y="466249"/>
                  </a:cubicBezTo>
                  <a:cubicBezTo>
                    <a:pt x="403384" y="447199"/>
                    <a:pt x="507206" y="389096"/>
                    <a:pt x="593884" y="334804"/>
                  </a:cubicBezTo>
                  <a:lnTo>
                    <a:pt x="353854" y="1273016"/>
                  </a:lnTo>
                  <a:lnTo>
                    <a:pt x="457676" y="1300639"/>
                  </a:lnTo>
                  <a:lnTo>
                    <a:pt x="804386" y="7144"/>
                  </a:lnTo>
                  <a:lnTo>
                    <a:pt x="657701" y="150019"/>
                  </a:lnTo>
                  <a:close/>
                </a:path>
              </a:pathLst>
            </a:custGeom>
            <a:grpFill/>
            <a:ln w="9525" cap="flat">
              <a:noFill/>
              <a:prstDash val="solid"/>
              <a:miter/>
            </a:ln>
          </p:spPr>
          <p:txBody>
            <a:bodyPr rtlCol="0" anchor="ctr"/>
            <a:lstStyle/>
            <a:p>
              <a:endParaRPr lang="en-US"/>
            </a:p>
          </p:txBody>
        </p:sp>
        <p:grpSp>
          <p:nvGrpSpPr>
            <p:cNvPr id="170" name="Group 169">
              <a:extLst>
                <a:ext uri="{FF2B5EF4-FFF2-40B4-BE49-F238E27FC236}">
                  <a16:creationId xmlns:a16="http://schemas.microsoft.com/office/drawing/2014/main" id="{B6BF1485-87E5-4056-AC36-689670685E57}"/>
                </a:ext>
              </a:extLst>
            </p:cNvPr>
            <p:cNvGrpSpPr/>
            <p:nvPr/>
          </p:nvGrpSpPr>
          <p:grpSpPr>
            <a:xfrm rot="1776926">
              <a:off x="11802900" y="6545733"/>
              <a:ext cx="301095" cy="281114"/>
              <a:chOff x="3081888" y="3373426"/>
              <a:chExt cx="1571111" cy="1466850"/>
            </a:xfrm>
            <a:grpFill/>
          </p:grpSpPr>
          <p:sp>
            <p:nvSpPr>
              <p:cNvPr id="175" name="Freeform: Shape 174">
                <a:extLst>
                  <a:ext uri="{FF2B5EF4-FFF2-40B4-BE49-F238E27FC236}">
                    <a16:creationId xmlns:a16="http://schemas.microsoft.com/office/drawing/2014/main" id="{E414CE56-81B6-40E0-82D8-1323A4FFC3E3}"/>
                  </a:ext>
                </a:extLst>
              </p:cNvPr>
              <p:cNvSpPr/>
              <p:nvPr/>
            </p:nvSpPr>
            <p:spPr>
              <a:xfrm>
                <a:off x="4376774" y="3684380"/>
                <a:ext cx="276225" cy="276225"/>
              </a:xfrm>
              <a:custGeom>
                <a:avLst/>
                <a:gdLst>
                  <a:gd name="connsiteX0" fmla="*/ 142399 w 276225"/>
                  <a:gd name="connsiteY0" fmla="*/ 277654 h 276225"/>
                  <a:gd name="connsiteX1" fmla="*/ 277654 w 276225"/>
                  <a:gd name="connsiteY1" fmla="*/ 142399 h 276225"/>
                  <a:gd name="connsiteX2" fmla="*/ 142399 w 276225"/>
                  <a:gd name="connsiteY2" fmla="*/ 7144 h 276225"/>
                  <a:gd name="connsiteX3" fmla="*/ 7144 w 276225"/>
                  <a:gd name="connsiteY3" fmla="*/ 142399 h 276225"/>
                  <a:gd name="connsiteX4" fmla="*/ 142399 w 276225"/>
                  <a:gd name="connsiteY4" fmla="*/ 277654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225" h="276225">
                    <a:moveTo>
                      <a:pt x="142399" y="277654"/>
                    </a:moveTo>
                    <a:cubicBezTo>
                      <a:pt x="216694" y="277654"/>
                      <a:pt x="277654" y="217646"/>
                      <a:pt x="277654" y="142399"/>
                    </a:cubicBezTo>
                    <a:cubicBezTo>
                      <a:pt x="277654" y="68104"/>
                      <a:pt x="217646" y="7144"/>
                      <a:pt x="142399" y="7144"/>
                    </a:cubicBezTo>
                    <a:cubicBezTo>
                      <a:pt x="67151" y="7144"/>
                      <a:pt x="7144" y="67151"/>
                      <a:pt x="7144" y="142399"/>
                    </a:cubicBezTo>
                    <a:cubicBezTo>
                      <a:pt x="8096" y="216694"/>
                      <a:pt x="68104" y="277654"/>
                      <a:pt x="142399" y="277654"/>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691FFEA-CCF7-48E4-A432-FBB66182C284}"/>
                  </a:ext>
                </a:extLst>
              </p:cNvPr>
              <p:cNvSpPr/>
              <p:nvPr/>
            </p:nvSpPr>
            <p:spPr>
              <a:xfrm>
                <a:off x="4376774" y="4124435"/>
                <a:ext cx="276225" cy="276225"/>
              </a:xfrm>
              <a:custGeom>
                <a:avLst/>
                <a:gdLst>
                  <a:gd name="connsiteX0" fmla="*/ 142399 w 276225"/>
                  <a:gd name="connsiteY0" fmla="*/ 7144 h 276225"/>
                  <a:gd name="connsiteX1" fmla="*/ 7144 w 276225"/>
                  <a:gd name="connsiteY1" fmla="*/ 142399 h 276225"/>
                  <a:gd name="connsiteX2" fmla="*/ 142399 w 276225"/>
                  <a:gd name="connsiteY2" fmla="*/ 277654 h 276225"/>
                  <a:gd name="connsiteX3" fmla="*/ 277654 w 276225"/>
                  <a:gd name="connsiteY3" fmla="*/ 142399 h 276225"/>
                  <a:gd name="connsiteX4" fmla="*/ 142399 w 276225"/>
                  <a:gd name="connsiteY4" fmla="*/ 7144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225" h="276225">
                    <a:moveTo>
                      <a:pt x="142399" y="7144"/>
                    </a:moveTo>
                    <a:cubicBezTo>
                      <a:pt x="68104" y="7144"/>
                      <a:pt x="7144" y="67151"/>
                      <a:pt x="7144" y="142399"/>
                    </a:cubicBezTo>
                    <a:cubicBezTo>
                      <a:pt x="7144" y="216694"/>
                      <a:pt x="67151" y="277654"/>
                      <a:pt x="142399" y="277654"/>
                    </a:cubicBezTo>
                    <a:cubicBezTo>
                      <a:pt x="217646" y="277654"/>
                      <a:pt x="277654" y="217646"/>
                      <a:pt x="277654" y="142399"/>
                    </a:cubicBezTo>
                    <a:cubicBezTo>
                      <a:pt x="277654" y="68104"/>
                      <a:pt x="217646" y="7144"/>
                      <a:pt x="142399" y="7144"/>
                    </a:cubicBezTo>
                    <a:close/>
                  </a:path>
                </a:pathLst>
              </a:custGeom>
              <a:grpFill/>
              <a:ln w="9525" cap="flat">
                <a:noFill/>
                <a:prstDash val="solid"/>
                <a:miter/>
              </a:ln>
            </p:spPr>
            <p:txBody>
              <a:bodyPr rtlCol="0" anchor="ctr"/>
              <a:lstStyle/>
              <a:p>
                <a:endParaRPr lang="en-US"/>
              </a:p>
            </p:txBody>
          </p:sp>
          <p:pic>
            <p:nvPicPr>
              <p:cNvPr id="177" name="Graphic 176">
                <a:extLst>
                  <a:ext uri="{FF2B5EF4-FFF2-40B4-BE49-F238E27FC236}">
                    <a16:creationId xmlns:a16="http://schemas.microsoft.com/office/drawing/2014/main" id="{7B5CE34D-457D-4445-8D5C-1B53575A4E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81888" y="3373426"/>
                <a:ext cx="1247775" cy="1466850"/>
              </a:xfrm>
              <a:prstGeom prst="rect">
                <a:avLst/>
              </a:prstGeom>
            </p:spPr>
          </p:pic>
        </p:grpSp>
        <p:pic>
          <p:nvPicPr>
            <p:cNvPr id="171" name="Graphic 170">
              <a:extLst>
                <a:ext uri="{FF2B5EF4-FFF2-40B4-BE49-F238E27FC236}">
                  <a16:creationId xmlns:a16="http://schemas.microsoft.com/office/drawing/2014/main" id="{2DE9532D-3EF4-4C91-8C41-318D3BB1B0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96827">
              <a:off x="11942984" y="4807794"/>
              <a:ext cx="241677" cy="680098"/>
            </a:xfrm>
            <a:prstGeom prst="rect">
              <a:avLst/>
            </a:prstGeom>
          </p:spPr>
        </p:pic>
        <p:sp>
          <p:nvSpPr>
            <p:cNvPr id="172" name="Freeform: Shape 171">
              <a:extLst>
                <a:ext uri="{FF2B5EF4-FFF2-40B4-BE49-F238E27FC236}">
                  <a16:creationId xmlns:a16="http://schemas.microsoft.com/office/drawing/2014/main" id="{F7C076FE-704F-443A-AAAD-C06EC02BE7CB}"/>
                </a:ext>
              </a:extLst>
            </p:cNvPr>
            <p:cNvSpPr/>
            <p:nvPr/>
          </p:nvSpPr>
          <p:spPr>
            <a:xfrm rot="20319244">
              <a:off x="10226623" y="6460651"/>
              <a:ext cx="140347" cy="358665"/>
            </a:xfrm>
            <a:custGeom>
              <a:avLst/>
              <a:gdLst>
                <a:gd name="connsiteX0" fmla="*/ 6304 w 457699"/>
                <a:gd name="connsiteY0" fmla="*/ 1169508 h 1169675"/>
                <a:gd name="connsiteX1" fmla="*/ 1681 w 457699"/>
                <a:gd name="connsiteY1" fmla="*/ 1164884 h 1169675"/>
                <a:gd name="connsiteX2" fmla="*/ 1681 w 457699"/>
                <a:gd name="connsiteY2" fmla="*/ 1134371 h 1169675"/>
                <a:gd name="connsiteX3" fmla="*/ 1681 w 457699"/>
                <a:gd name="connsiteY3" fmla="*/ 1115416 h 1169675"/>
                <a:gd name="connsiteX4" fmla="*/ 5842 w 457699"/>
                <a:gd name="connsiteY4" fmla="*/ 6304 h 1169675"/>
                <a:gd name="connsiteX5" fmla="*/ 10465 w 457699"/>
                <a:gd name="connsiteY5" fmla="*/ 1681 h 1169675"/>
                <a:gd name="connsiteX6" fmla="*/ 70567 w 457699"/>
                <a:gd name="connsiteY6" fmla="*/ 1681 h 1169675"/>
                <a:gd name="connsiteX7" fmla="*/ 75190 w 457699"/>
                <a:gd name="connsiteY7" fmla="*/ 6304 h 1169675"/>
                <a:gd name="connsiteX8" fmla="*/ 71492 w 457699"/>
                <a:gd name="connsiteY8" fmla="*/ 832012 h 1169675"/>
                <a:gd name="connsiteX9" fmla="*/ 131131 w 457699"/>
                <a:gd name="connsiteY9" fmla="*/ 774222 h 1169675"/>
                <a:gd name="connsiteX10" fmla="*/ 261969 w 457699"/>
                <a:gd name="connsiteY10" fmla="*/ 734924 h 1169675"/>
                <a:gd name="connsiteX11" fmla="*/ 444586 w 457699"/>
                <a:gd name="connsiteY11" fmla="*/ 844957 h 1169675"/>
                <a:gd name="connsiteX12" fmla="*/ 301266 w 457699"/>
                <a:gd name="connsiteY12" fmla="*/ 1140844 h 1169675"/>
                <a:gd name="connsiteX13" fmla="*/ 109402 w 457699"/>
                <a:gd name="connsiteY13" fmla="*/ 1169970 h 1169675"/>
                <a:gd name="connsiteX14" fmla="*/ 109402 w 457699"/>
                <a:gd name="connsiteY14" fmla="*/ 1169970 h 1169675"/>
                <a:gd name="connsiteX15" fmla="*/ 82125 w 457699"/>
                <a:gd name="connsiteY15" fmla="*/ 1169970 h 1169675"/>
                <a:gd name="connsiteX16" fmla="*/ 62708 w 457699"/>
                <a:gd name="connsiteY16" fmla="*/ 1169970 h 1169675"/>
                <a:gd name="connsiteX17" fmla="*/ 37742 w 457699"/>
                <a:gd name="connsiteY17" fmla="*/ 1170895 h 1169675"/>
                <a:gd name="connsiteX18" fmla="*/ 37280 w 457699"/>
                <a:gd name="connsiteY18" fmla="*/ 1170895 h 1169675"/>
                <a:gd name="connsiteX19" fmla="*/ 6304 w 457699"/>
                <a:gd name="connsiteY19" fmla="*/ 1169508 h 1169675"/>
                <a:gd name="connsiteX20" fmla="*/ 101543 w 457699"/>
                <a:gd name="connsiteY20" fmla="*/ 1098772 h 1169675"/>
                <a:gd name="connsiteX21" fmla="*/ 272602 w 457699"/>
                <a:gd name="connsiteY21" fmla="*/ 1074732 h 1169675"/>
                <a:gd name="connsiteX22" fmla="*/ 376625 w 457699"/>
                <a:gd name="connsiteY22" fmla="*/ 872697 h 1169675"/>
                <a:gd name="connsiteX23" fmla="*/ 262431 w 457699"/>
                <a:gd name="connsiteY23" fmla="*/ 808896 h 1169675"/>
                <a:gd name="connsiteX24" fmla="*/ 172740 w 457699"/>
                <a:gd name="connsiteY24" fmla="*/ 835711 h 1169675"/>
                <a:gd name="connsiteX25" fmla="*/ 76115 w 457699"/>
                <a:gd name="connsiteY25" fmla="*/ 1098772 h 1169675"/>
                <a:gd name="connsiteX26" fmla="*/ 81200 w 457699"/>
                <a:gd name="connsiteY26" fmla="*/ 1098772 h 1169675"/>
                <a:gd name="connsiteX27" fmla="*/ 101543 w 457699"/>
                <a:gd name="connsiteY27" fmla="*/ 1098772 h 116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57699" h="1169675">
                  <a:moveTo>
                    <a:pt x="6304" y="1169508"/>
                  </a:moveTo>
                  <a:lnTo>
                    <a:pt x="1681" y="1164884"/>
                  </a:lnTo>
                  <a:lnTo>
                    <a:pt x="1681" y="1134371"/>
                  </a:lnTo>
                  <a:cubicBezTo>
                    <a:pt x="1681" y="1127899"/>
                    <a:pt x="1681" y="1121888"/>
                    <a:pt x="1681" y="1115416"/>
                  </a:cubicBezTo>
                  <a:lnTo>
                    <a:pt x="5842" y="6304"/>
                  </a:lnTo>
                  <a:lnTo>
                    <a:pt x="10465" y="1681"/>
                  </a:lnTo>
                  <a:lnTo>
                    <a:pt x="70567" y="1681"/>
                  </a:lnTo>
                  <a:lnTo>
                    <a:pt x="75190" y="6304"/>
                  </a:lnTo>
                  <a:lnTo>
                    <a:pt x="71492" y="832012"/>
                  </a:lnTo>
                  <a:cubicBezTo>
                    <a:pt x="88135" y="808896"/>
                    <a:pt x="108015" y="789479"/>
                    <a:pt x="131131" y="774222"/>
                  </a:cubicBezTo>
                  <a:cubicBezTo>
                    <a:pt x="169504" y="748332"/>
                    <a:pt x="214812" y="734924"/>
                    <a:pt x="261969" y="734924"/>
                  </a:cubicBezTo>
                  <a:cubicBezTo>
                    <a:pt x="346111" y="734924"/>
                    <a:pt x="418234" y="778383"/>
                    <a:pt x="444586" y="844957"/>
                  </a:cubicBezTo>
                  <a:cubicBezTo>
                    <a:pt x="488044" y="953603"/>
                    <a:pt x="422394" y="1089063"/>
                    <a:pt x="301266" y="1140844"/>
                  </a:cubicBezTo>
                  <a:cubicBezTo>
                    <a:pt x="241164" y="1166734"/>
                    <a:pt x="167192" y="1169970"/>
                    <a:pt x="109402" y="1169970"/>
                  </a:cubicBezTo>
                  <a:cubicBezTo>
                    <a:pt x="109402" y="1169970"/>
                    <a:pt x="109402" y="1169970"/>
                    <a:pt x="109402" y="1169970"/>
                  </a:cubicBezTo>
                  <a:cubicBezTo>
                    <a:pt x="99693" y="1169970"/>
                    <a:pt x="90447" y="1169970"/>
                    <a:pt x="82125" y="1169970"/>
                  </a:cubicBezTo>
                  <a:cubicBezTo>
                    <a:pt x="75190" y="1169970"/>
                    <a:pt x="68718" y="1169970"/>
                    <a:pt x="62708" y="1169970"/>
                  </a:cubicBezTo>
                  <a:cubicBezTo>
                    <a:pt x="46989" y="1169970"/>
                    <a:pt x="37742" y="1170895"/>
                    <a:pt x="37742" y="1170895"/>
                  </a:cubicBezTo>
                  <a:lnTo>
                    <a:pt x="37280" y="1170895"/>
                  </a:lnTo>
                  <a:lnTo>
                    <a:pt x="6304" y="1169508"/>
                  </a:lnTo>
                  <a:close/>
                  <a:moveTo>
                    <a:pt x="101543" y="1098772"/>
                  </a:moveTo>
                  <a:cubicBezTo>
                    <a:pt x="158408" y="1098772"/>
                    <a:pt x="223133" y="1095998"/>
                    <a:pt x="272602" y="1074732"/>
                  </a:cubicBezTo>
                  <a:cubicBezTo>
                    <a:pt x="356745" y="1038670"/>
                    <a:pt x="405289" y="944357"/>
                    <a:pt x="376625" y="872697"/>
                  </a:cubicBezTo>
                  <a:cubicBezTo>
                    <a:pt x="361368" y="833862"/>
                    <a:pt x="316060" y="808896"/>
                    <a:pt x="262431" y="808896"/>
                  </a:cubicBezTo>
                  <a:cubicBezTo>
                    <a:pt x="230068" y="808896"/>
                    <a:pt x="198168" y="818605"/>
                    <a:pt x="172740" y="835711"/>
                  </a:cubicBezTo>
                  <a:cubicBezTo>
                    <a:pt x="109864" y="877320"/>
                    <a:pt x="80276" y="958689"/>
                    <a:pt x="76115" y="1098772"/>
                  </a:cubicBezTo>
                  <a:cubicBezTo>
                    <a:pt x="77964" y="1098772"/>
                    <a:pt x="79351" y="1098772"/>
                    <a:pt x="81200" y="1098772"/>
                  </a:cubicBezTo>
                  <a:lnTo>
                    <a:pt x="101543" y="1098772"/>
                  </a:lnTo>
                  <a:close/>
                </a:path>
              </a:pathLst>
            </a:custGeom>
            <a:grpFill/>
            <a:ln w="4618"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CA937878-559A-41A7-BD34-20C6A0695925}"/>
                </a:ext>
              </a:extLst>
            </p:cNvPr>
            <p:cNvSpPr/>
            <p:nvPr/>
          </p:nvSpPr>
          <p:spPr>
            <a:xfrm rot="10083957">
              <a:off x="11707322" y="6098865"/>
              <a:ext cx="299914" cy="333478"/>
            </a:xfrm>
            <a:custGeom>
              <a:avLst/>
              <a:gdLst>
                <a:gd name="connsiteX0" fmla="*/ 788092 w 1280633"/>
                <a:gd name="connsiteY0" fmla="*/ 202791 h 1423953"/>
                <a:gd name="connsiteX1" fmla="*/ 1033123 w 1280633"/>
                <a:gd name="connsiteY1" fmla="*/ 1681 h 1423953"/>
                <a:gd name="connsiteX2" fmla="*/ 1283239 w 1280633"/>
                <a:gd name="connsiteY2" fmla="*/ 201404 h 1423953"/>
                <a:gd name="connsiteX3" fmla="*/ 1033123 w 1280633"/>
                <a:gd name="connsiteY3" fmla="*/ 410374 h 1423953"/>
                <a:gd name="connsiteX4" fmla="*/ 856515 w 1280633"/>
                <a:gd name="connsiteY4" fmla="*/ 347498 h 1423953"/>
                <a:gd name="connsiteX5" fmla="*/ 860676 w 1280633"/>
                <a:gd name="connsiteY5" fmla="*/ 1176443 h 1423953"/>
                <a:gd name="connsiteX6" fmla="*/ 862063 w 1280633"/>
                <a:gd name="connsiteY6" fmla="*/ 1306817 h 1423953"/>
                <a:gd name="connsiteX7" fmla="*/ 857902 w 1280633"/>
                <a:gd name="connsiteY7" fmla="*/ 1311441 h 1423953"/>
                <a:gd name="connsiteX8" fmla="*/ 12777 w 1280633"/>
                <a:gd name="connsiteY8" fmla="*/ 1425634 h 1423953"/>
                <a:gd name="connsiteX9" fmla="*/ 7691 w 1280633"/>
                <a:gd name="connsiteY9" fmla="*/ 1421011 h 1423953"/>
                <a:gd name="connsiteX10" fmla="*/ 7691 w 1280633"/>
                <a:gd name="connsiteY10" fmla="*/ 1401593 h 1423953"/>
                <a:gd name="connsiteX11" fmla="*/ 7691 w 1280633"/>
                <a:gd name="connsiteY11" fmla="*/ 1401593 h 1423953"/>
                <a:gd name="connsiteX12" fmla="*/ 1681 w 1280633"/>
                <a:gd name="connsiteY12" fmla="*/ 303115 h 1423953"/>
                <a:gd name="connsiteX13" fmla="*/ 249024 w 1280633"/>
                <a:gd name="connsiteY13" fmla="*/ 98306 h 1423953"/>
                <a:gd name="connsiteX14" fmla="*/ 499140 w 1280633"/>
                <a:gd name="connsiteY14" fmla="*/ 297105 h 1423953"/>
                <a:gd name="connsiteX15" fmla="*/ 249024 w 1280633"/>
                <a:gd name="connsiteY15" fmla="*/ 506999 h 1423953"/>
                <a:gd name="connsiteX16" fmla="*/ 72416 w 1280633"/>
                <a:gd name="connsiteY16" fmla="*/ 444124 h 1423953"/>
                <a:gd name="connsiteX17" fmla="*/ 76115 w 1280633"/>
                <a:gd name="connsiteY17" fmla="*/ 1280465 h 1423953"/>
                <a:gd name="connsiteX18" fmla="*/ 790866 w 1280633"/>
                <a:gd name="connsiteY18" fmla="*/ 1178292 h 1423953"/>
                <a:gd name="connsiteX19" fmla="*/ 786705 w 1280633"/>
                <a:gd name="connsiteY19" fmla="*/ 207414 h 1423953"/>
                <a:gd name="connsiteX20" fmla="*/ 788092 w 1280633"/>
                <a:gd name="connsiteY20" fmla="*/ 202791 h 142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80633" h="1423953">
                  <a:moveTo>
                    <a:pt x="788092" y="202791"/>
                  </a:moveTo>
                  <a:cubicBezTo>
                    <a:pt x="791790" y="91834"/>
                    <a:pt x="901361" y="1681"/>
                    <a:pt x="1033123" y="1681"/>
                  </a:cubicBezTo>
                  <a:cubicBezTo>
                    <a:pt x="1168583" y="1681"/>
                    <a:pt x="1283239" y="88598"/>
                    <a:pt x="1283239" y="201404"/>
                  </a:cubicBezTo>
                  <a:cubicBezTo>
                    <a:pt x="1283239" y="314211"/>
                    <a:pt x="1168583" y="410374"/>
                    <a:pt x="1033123" y="410374"/>
                  </a:cubicBezTo>
                  <a:cubicBezTo>
                    <a:pt x="966548" y="410374"/>
                    <a:pt x="902748" y="387720"/>
                    <a:pt x="856515" y="347498"/>
                  </a:cubicBezTo>
                  <a:lnTo>
                    <a:pt x="860676" y="1176443"/>
                  </a:lnTo>
                  <a:lnTo>
                    <a:pt x="862063" y="1306817"/>
                  </a:lnTo>
                  <a:lnTo>
                    <a:pt x="857902" y="1311441"/>
                  </a:lnTo>
                  <a:lnTo>
                    <a:pt x="12777" y="1425634"/>
                  </a:lnTo>
                  <a:lnTo>
                    <a:pt x="7691" y="1421011"/>
                  </a:lnTo>
                  <a:lnTo>
                    <a:pt x="7691" y="1401593"/>
                  </a:lnTo>
                  <a:lnTo>
                    <a:pt x="7691" y="1401593"/>
                  </a:lnTo>
                  <a:lnTo>
                    <a:pt x="1681" y="303115"/>
                  </a:lnTo>
                  <a:cubicBezTo>
                    <a:pt x="5380" y="192158"/>
                    <a:pt x="116799" y="98306"/>
                    <a:pt x="249024" y="98306"/>
                  </a:cubicBezTo>
                  <a:cubicBezTo>
                    <a:pt x="384484" y="98306"/>
                    <a:pt x="499140" y="184761"/>
                    <a:pt x="499140" y="297105"/>
                  </a:cubicBezTo>
                  <a:cubicBezTo>
                    <a:pt x="499140" y="410374"/>
                    <a:pt x="384484" y="506999"/>
                    <a:pt x="249024" y="506999"/>
                  </a:cubicBezTo>
                  <a:cubicBezTo>
                    <a:pt x="182449" y="506999"/>
                    <a:pt x="118649" y="484346"/>
                    <a:pt x="72416" y="444124"/>
                  </a:cubicBezTo>
                  <a:lnTo>
                    <a:pt x="76115" y="1280465"/>
                  </a:lnTo>
                  <a:lnTo>
                    <a:pt x="790866" y="1178292"/>
                  </a:lnTo>
                  <a:lnTo>
                    <a:pt x="786705" y="207414"/>
                  </a:lnTo>
                  <a:lnTo>
                    <a:pt x="788092" y="202791"/>
                  </a:lnTo>
                  <a:close/>
                </a:path>
              </a:pathLst>
            </a:custGeom>
            <a:grpFill/>
            <a:ln w="4618"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B8FEA6BC-5B6D-466B-818A-041318D5F04B}"/>
                </a:ext>
              </a:extLst>
            </p:cNvPr>
            <p:cNvSpPr/>
            <p:nvPr/>
          </p:nvSpPr>
          <p:spPr>
            <a:xfrm rot="9588163">
              <a:off x="10922616" y="6424883"/>
              <a:ext cx="261114" cy="289291"/>
            </a:xfrm>
            <a:custGeom>
              <a:avLst/>
              <a:gdLst>
                <a:gd name="connsiteX0" fmla="*/ 1033123 w 1285256"/>
                <a:gd name="connsiteY0" fmla="*/ 1681 h 1423953"/>
                <a:gd name="connsiteX1" fmla="*/ 788092 w 1285256"/>
                <a:gd name="connsiteY1" fmla="*/ 202791 h 1423953"/>
                <a:gd name="connsiteX2" fmla="*/ 786705 w 1285256"/>
                <a:gd name="connsiteY2" fmla="*/ 207877 h 1423953"/>
                <a:gd name="connsiteX3" fmla="*/ 790403 w 1285256"/>
                <a:gd name="connsiteY3" fmla="*/ 1067334 h 1423953"/>
                <a:gd name="connsiteX4" fmla="*/ 75653 w 1285256"/>
                <a:gd name="connsiteY4" fmla="*/ 1170432 h 1423953"/>
                <a:gd name="connsiteX5" fmla="*/ 72416 w 1285256"/>
                <a:gd name="connsiteY5" fmla="*/ 444124 h 1423953"/>
                <a:gd name="connsiteX6" fmla="*/ 249024 w 1285256"/>
                <a:gd name="connsiteY6" fmla="*/ 506999 h 1423953"/>
                <a:gd name="connsiteX7" fmla="*/ 499140 w 1285256"/>
                <a:gd name="connsiteY7" fmla="*/ 297105 h 1423953"/>
                <a:gd name="connsiteX8" fmla="*/ 249024 w 1285256"/>
                <a:gd name="connsiteY8" fmla="*/ 98306 h 1423953"/>
                <a:gd name="connsiteX9" fmla="*/ 1681 w 1285256"/>
                <a:gd name="connsiteY9" fmla="*/ 303115 h 1423953"/>
                <a:gd name="connsiteX10" fmla="*/ 7691 w 1285256"/>
                <a:gd name="connsiteY10" fmla="*/ 1402056 h 1423953"/>
                <a:gd name="connsiteX11" fmla="*/ 7691 w 1285256"/>
                <a:gd name="connsiteY11" fmla="*/ 1402056 h 1423953"/>
                <a:gd name="connsiteX12" fmla="*/ 7691 w 1285256"/>
                <a:gd name="connsiteY12" fmla="*/ 1421473 h 1423953"/>
                <a:gd name="connsiteX13" fmla="*/ 12777 w 1285256"/>
                <a:gd name="connsiteY13" fmla="*/ 1426097 h 1423953"/>
                <a:gd name="connsiteX14" fmla="*/ 857902 w 1285256"/>
                <a:gd name="connsiteY14" fmla="*/ 1311903 h 1423953"/>
                <a:gd name="connsiteX15" fmla="*/ 862063 w 1285256"/>
                <a:gd name="connsiteY15" fmla="*/ 1307280 h 1423953"/>
                <a:gd name="connsiteX16" fmla="*/ 860676 w 1285256"/>
                <a:gd name="connsiteY16" fmla="*/ 1176905 h 1423953"/>
                <a:gd name="connsiteX17" fmla="*/ 856978 w 1285256"/>
                <a:gd name="connsiteY17" fmla="*/ 347960 h 1423953"/>
                <a:gd name="connsiteX18" fmla="*/ 1033585 w 1285256"/>
                <a:gd name="connsiteY18" fmla="*/ 410836 h 1423953"/>
                <a:gd name="connsiteX19" fmla="*/ 1283701 w 1285256"/>
                <a:gd name="connsiteY19" fmla="*/ 201867 h 1423953"/>
                <a:gd name="connsiteX20" fmla="*/ 1033123 w 1285256"/>
                <a:gd name="connsiteY20" fmla="*/ 1681 h 1423953"/>
                <a:gd name="connsiteX21" fmla="*/ 76115 w 1285256"/>
                <a:gd name="connsiteY21" fmla="*/ 1280927 h 1423953"/>
                <a:gd name="connsiteX22" fmla="*/ 76115 w 1285256"/>
                <a:gd name="connsiteY22" fmla="*/ 1231459 h 1423953"/>
                <a:gd name="connsiteX23" fmla="*/ 790866 w 1285256"/>
                <a:gd name="connsiteY23" fmla="*/ 1128361 h 1423953"/>
                <a:gd name="connsiteX24" fmla="*/ 790866 w 1285256"/>
                <a:gd name="connsiteY24" fmla="*/ 1178754 h 1423953"/>
                <a:gd name="connsiteX25" fmla="*/ 76115 w 1285256"/>
                <a:gd name="connsiteY25" fmla="*/ 1280927 h 142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85256" h="1423953">
                  <a:moveTo>
                    <a:pt x="1033123" y="1681"/>
                  </a:moveTo>
                  <a:cubicBezTo>
                    <a:pt x="901361" y="1681"/>
                    <a:pt x="791790" y="91834"/>
                    <a:pt x="788092" y="202791"/>
                  </a:cubicBezTo>
                  <a:lnTo>
                    <a:pt x="786705" y="207877"/>
                  </a:lnTo>
                  <a:lnTo>
                    <a:pt x="790403" y="1067334"/>
                  </a:lnTo>
                  <a:lnTo>
                    <a:pt x="75653" y="1170432"/>
                  </a:lnTo>
                  <a:lnTo>
                    <a:pt x="72416" y="444124"/>
                  </a:lnTo>
                  <a:cubicBezTo>
                    <a:pt x="118649" y="483883"/>
                    <a:pt x="182449" y="506999"/>
                    <a:pt x="249024" y="506999"/>
                  </a:cubicBezTo>
                  <a:cubicBezTo>
                    <a:pt x="384484" y="506999"/>
                    <a:pt x="499140" y="410374"/>
                    <a:pt x="499140" y="297105"/>
                  </a:cubicBezTo>
                  <a:cubicBezTo>
                    <a:pt x="499140" y="184761"/>
                    <a:pt x="384484" y="98306"/>
                    <a:pt x="249024" y="98306"/>
                  </a:cubicBezTo>
                  <a:cubicBezTo>
                    <a:pt x="117262" y="98306"/>
                    <a:pt x="5380" y="191696"/>
                    <a:pt x="1681" y="303115"/>
                  </a:cubicBezTo>
                  <a:lnTo>
                    <a:pt x="7691" y="1402056"/>
                  </a:lnTo>
                  <a:lnTo>
                    <a:pt x="7691" y="1402056"/>
                  </a:lnTo>
                  <a:lnTo>
                    <a:pt x="7691" y="1421473"/>
                  </a:lnTo>
                  <a:lnTo>
                    <a:pt x="12777" y="1426097"/>
                  </a:lnTo>
                  <a:lnTo>
                    <a:pt x="857902" y="1311903"/>
                  </a:lnTo>
                  <a:lnTo>
                    <a:pt x="862063" y="1307280"/>
                  </a:lnTo>
                  <a:lnTo>
                    <a:pt x="860676" y="1176905"/>
                  </a:lnTo>
                  <a:lnTo>
                    <a:pt x="856978" y="347960"/>
                  </a:lnTo>
                  <a:cubicBezTo>
                    <a:pt x="903210" y="387720"/>
                    <a:pt x="966548" y="410836"/>
                    <a:pt x="1033585" y="410836"/>
                  </a:cubicBezTo>
                  <a:cubicBezTo>
                    <a:pt x="1169045" y="410836"/>
                    <a:pt x="1283701" y="314673"/>
                    <a:pt x="1283701" y="201867"/>
                  </a:cubicBezTo>
                  <a:cubicBezTo>
                    <a:pt x="1283239" y="88598"/>
                    <a:pt x="1168583" y="1681"/>
                    <a:pt x="1033123" y="1681"/>
                  </a:cubicBezTo>
                  <a:close/>
                  <a:moveTo>
                    <a:pt x="76115" y="1280927"/>
                  </a:moveTo>
                  <a:lnTo>
                    <a:pt x="76115" y="1231459"/>
                  </a:lnTo>
                  <a:lnTo>
                    <a:pt x="790866" y="1128361"/>
                  </a:lnTo>
                  <a:lnTo>
                    <a:pt x="790866" y="1178754"/>
                  </a:lnTo>
                  <a:lnTo>
                    <a:pt x="76115" y="1280927"/>
                  </a:lnTo>
                  <a:close/>
                </a:path>
              </a:pathLst>
            </a:custGeom>
            <a:grpFill/>
            <a:ln w="4618"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6B56D497-7347-42AD-AEEF-F12E81F76D20}"/>
                </a:ext>
              </a:extLst>
            </p:cNvPr>
            <p:cNvSpPr/>
            <p:nvPr/>
          </p:nvSpPr>
          <p:spPr>
            <a:xfrm rot="1800000">
              <a:off x="9766026" y="6476978"/>
              <a:ext cx="227815" cy="362167"/>
            </a:xfrm>
            <a:custGeom>
              <a:avLst/>
              <a:gdLst>
                <a:gd name="connsiteX0" fmla="*/ 694849 w 742950"/>
                <a:gd name="connsiteY0" fmla="*/ 597694 h 1181100"/>
                <a:gd name="connsiteX1" fmla="*/ 631031 w 742950"/>
                <a:gd name="connsiteY1" fmla="*/ 297656 h 1181100"/>
                <a:gd name="connsiteX2" fmla="*/ 442436 w 742950"/>
                <a:gd name="connsiteY2" fmla="*/ 9049 h 1181100"/>
                <a:gd name="connsiteX3" fmla="*/ 442436 w 742950"/>
                <a:gd name="connsiteY3" fmla="*/ 7144 h 1181100"/>
                <a:gd name="connsiteX4" fmla="*/ 387191 w 742950"/>
                <a:gd name="connsiteY4" fmla="*/ 7144 h 1181100"/>
                <a:gd name="connsiteX5" fmla="*/ 391001 w 742950"/>
                <a:gd name="connsiteY5" fmla="*/ 881539 h 1181100"/>
                <a:gd name="connsiteX6" fmla="*/ 230029 w 742950"/>
                <a:gd name="connsiteY6" fmla="*/ 820579 h 1181100"/>
                <a:gd name="connsiteX7" fmla="*/ 7144 w 742950"/>
                <a:gd name="connsiteY7" fmla="*/ 1008221 h 1181100"/>
                <a:gd name="connsiteX8" fmla="*/ 230029 w 742950"/>
                <a:gd name="connsiteY8" fmla="*/ 1174909 h 1181100"/>
                <a:gd name="connsiteX9" fmla="*/ 443389 w 742950"/>
                <a:gd name="connsiteY9" fmla="*/ 997744 h 1181100"/>
                <a:gd name="connsiteX10" fmla="*/ 442436 w 742950"/>
                <a:gd name="connsiteY10" fmla="*/ 997744 h 1181100"/>
                <a:gd name="connsiteX11" fmla="*/ 442436 w 742950"/>
                <a:gd name="connsiteY11" fmla="*/ 999649 h 1181100"/>
                <a:gd name="connsiteX12" fmla="*/ 442436 w 742950"/>
                <a:gd name="connsiteY12" fmla="*/ 999649 h 1181100"/>
                <a:gd name="connsiteX13" fmla="*/ 442436 w 742950"/>
                <a:gd name="connsiteY13" fmla="*/ 999649 h 1181100"/>
                <a:gd name="connsiteX14" fmla="*/ 442436 w 742950"/>
                <a:gd name="connsiteY14" fmla="*/ 673894 h 1181100"/>
                <a:gd name="connsiteX15" fmla="*/ 604361 w 742950"/>
                <a:gd name="connsiteY15" fmla="*/ 821531 h 1181100"/>
                <a:gd name="connsiteX16" fmla="*/ 644367 w 742950"/>
                <a:gd name="connsiteY16" fmla="*/ 1095851 h 1181100"/>
                <a:gd name="connsiteX17" fmla="*/ 694849 w 742950"/>
                <a:gd name="connsiteY17" fmla="*/ 832961 h 1181100"/>
                <a:gd name="connsiteX18" fmla="*/ 694849 w 742950"/>
                <a:gd name="connsiteY18" fmla="*/ 597694 h 1181100"/>
                <a:gd name="connsiteX19" fmla="*/ 604361 w 742950"/>
                <a:gd name="connsiteY19" fmla="*/ 350996 h 1181100"/>
                <a:gd name="connsiteX20" fmla="*/ 680561 w 742950"/>
                <a:gd name="connsiteY20" fmla="*/ 583406 h 1181100"/>
                <a:gd name="connsiteX21" fmla="*/ 630079 w 742950"/>
                <a:gd name="connsiteY21" fmla="*/ 532924 h 1181100"/>
                <a:gd name="connsiteX22" fmla="*/ 441484 w 742950"/>
                <a:gd name="connsiteY22" fmla="*/ 269081 h 1181100"/>
                <a:gd name="connsiteX23" fmla="*/ 441484 w 742950"/>
                <a:gd name="connsiteY23" fmla="*/ 201454 h 1181100"/>
                <a:gd name="connsiteX24" fmla="*/ 604361 w 742950"/>
                <a:gd name="connsiteY24" fmla="*/ 350996 h 1181100"/>
                <a:gd name="connsiteX25" fmla="*/ 681514 w 742950"/>
                <a:gd name="connsiteY25" fmla="*/ 817721 h 1181100"/>
                <a:gd name="connsiteX26" fmla="*/ 631031 w 742950"/>
                <a:gd name="connsiteY26" fmla="*/ 767239 h 1181100"/>
                <a:gd name="connsiteX27" fmla="*/ 443389 w 742950"/>
                <a:gd name="connsiteY27" fmla="*/ 507206 h 1181100"/>
                <a:gd name="connsiteX28" fmla="*/ 443389 w 742950"/>
                <a:gd name="connsiteY28" fmla="*/ 435769 h 1181100"/>
                <a:gd name="connsiteX29" fmla="*/ 606267 w 742950"/>
                <a:gd name="connsiteY29" fmla="*/ 585311 h 1181100"/>
                <a:gd name="connsiteX30" fmla="*/ 681514 w 742950"/>
                <a:gd name="connsiteY30" fmla="*/ 817721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42950" h="1181100">
                  <a:moveTo>
                    <a:pt x="694849" y="597694"/>
                  </a:moveTo>
                  <a:cubicBezTo>
                    <a:pt x="768192" y="530066"/>
                    <a:pt x="771049" y="391001"/>
                    <a:pt x="631031" y="297656"/>
                  </a:cubicBezTo>
                  <a:cubicBezTo>
                    <a:pt x="463391" y="185261"/>
                    <a:pt x="442436" y="10001"/>
                    <a:pt x="442436" y="9049"/>
                  </a:cubicBezTo>
                  <a:lnTo>
                    <a:pt x="442436" y="7144"/>
                  </a:lnTo>
                  <a:lnTo>
                    <a:pt x="387191" y="7144"/>
                  </a:lnTo>
                  <a:lnTo>
                    <a:pt x="391001" y="881539"/>
                  </a:lnTo>
                  <a:cubicBezTo>
                    <a:pt x="351949" y="844391"/>
                    <a:pt x="294799" y="820579"/>
                    <a:pt x="230029" y="820579"/>
                  </a:cubicBezTo>
                  <a:cubicBezTo>
                    <a:pt x="111919" y="820579"/>
                    <a:pt x="7144" y="910114"/>
                    <a:pt x="7144" y="1008221"/>
                  </a:cubicBezTo>
                  <a:cubicBezTo>
                    <a:pt x="7144" y="1106329"/>
                    <a:pt x="111919" y="1174909"/>
                    <a:pt x="230029" y="1174909"/>
                  </a:cubicBezTo>
                  <a:cubicBezTo>
                    <a:pt x="347186" y="1174909"/>
                    <a:pt x="441484" y="1102519"/>
                    <a:pt x="443389" y="997744"/>
                  </a:cubicBezTo>
                  <a:lnTo>
                    <a:pt x="442436" y="997744"/>
                  </a:lnTo>
                  <a:lnTo>
                    <a:pt x="442436" y="999649"/>
                  </a:lnTo>
                  <a:cubicBezTo>
                    <a:pt x="442436" y="999649"/>
                    <a:pt x="442436" y="999649"/>
                    <a:pt x="442436" y="999649"/>
                  </a:cubicBezTo>
                  <a:cubicBezTo>
                    <a:pt x="442436" y="999649"/>
                    <a:pt x="442436" y="999649"/>
                    <a:pt x="442436" y="999649"/>
                  </a:cubicBezTo>
                  <a:lnTo>
                    <a:pt x="442436" y="673894"/>
                  </a:lnTo>
                  <a:cubicBezTo>
                    <a:pt x="470059" y="716756"/>
                    <a:pt x="518636" y="757714"/>
                    <a:pt x="604361" y="821531"/>
                  </a:cubicBezTo>
                  <a:cubicBezTo>
                    <a:pt x="777717" y="951071"/>
                    <a:pt x="644367" y="1095851"/>
                    <a:pt x="644367" y="1095851"/>
                  </a:cubicBezTo>
                  <a:cubicBezTo>
                    <a:pt x="736759" y="1051084"/>
                    <a:pt x="781526" y="933926"/>
                    <a:pt x="694849" y="832961"/>
                  </a:cubicBezTo>
                  <a:cubicBezTo>
                    <a:pt x="754856" y="777716"/>
                    <a:pt x="767239" y="681514"/>
                    <a:pt x="694849" y="597694"/>
                  </a:cubicBezTo>
                  <a:close/>
                  <a:moveTo>
                    <a:pt x="604361" y="350996"/>
                  </a:moveTo>
                  <a:cubicBezTo>
                    <a:pt x="718661" y="435769"/>
                    <a:pt x="704374" y="532924"/>
                    <a:pt x="680561" y="583406"/>
                  </a:cubicBezTo>
                  <a:cubicBezTo>
                    <a:pt x="666274" y="569119"/>
                    <a:pt x="649129" y="546259"/>
                    <a:pt x="630079" y="532924"/>
                  </a:cubicBezTo>
                  <a:cubicBezTo>
                    <a:pt x="479584" y="431959"/>
                    <a:pt x="446246" y="297656"/>
                    <a:pt x="441484" y="269081"/>
                  </a:cubicBezTo>
                  <a:lnTo>
                    <a:pt x="441484" y="201454"/>
                  </a:lnTo>
                  <a:cubicBezTo>
                    <a:pt x="468154" y="243364"/>
                    <a:pt x="516731" y="285274"/>
                    <a:pt x="604361" y="350996"/>
                  </a:cubicBezTo>
                  <a:close/>
                  <a:moveTo>
                    <a:pt x="681514" y="817721"/>
                  </a:moveTo>
                  <a:cubicBezTo>
                    <a:pt x="667226" y="803434"/>
                    <a:pt x="650081" y="780574"/>
                    <a:pt x="631031" y="767239"/>
                  </a:cubicBezTo>
                  <a:cubicBezTo>
                    <a:pt x="487204" y="671036"/>
                    <a:pt x="450056" y="545306"/>
                    <a:pt x="443389" y="507206"/>
                  </a:cubicBezTo>
                  <a:lnTo>
                    <a:pt x="443389" y="435769"/>
                  </a:lnTo>
                  <a:cubicBezTo>
                    <a:pt x="471011" y="478631"/>
                    <a:pt x="519589" y="519589"/>
                    <a:pt x="606267" y="585311"/>
                  </a:cubicBezTo>
                  <a:cubicBezTo>
                    <a:pt x="718661" y="671036"/>
                    <a:pt x="704374" y="767239"/>
                    <a:pt x="681514" y="817721"/>
                  </a:cubicBezTo>
                  <a:close/>
                </a:path>
              </a:pathLst>
            </a:custGeom>
            <a:grpFill/>
            <a:ln w="9525" cap="flat">
              <a:noFill/>
              <a:prstDash val="solid"/>
              <a:miter/>
            </a:ln>
          </p:spPr>
          <p:txBody>
            <a:bodyPr rtlCol="0" anchor="ctr"/>
            <a:lstStyle/>
            <a:p>
              <a:endParaRPr lang="en-US"/>
            </a:p>
          </p:txBody>
        </p:sp>
      </p:grpSp>
      <p:grpSp>
        <p:nvGrpSpPr>
          <p:cNvPr id="65" name="Group 64">
            <a:extLst>
              <a:ext uri="{FF2B5EF4-FFF2-40B4-BE49-F238E27FC236}">
                <a16:creationId xmlns:a16="http://schemas.microsoft.com/office/drawing/2014/main" id="{541AAA0F-0535-46E9-9864-3B5A26BB9DBA}"/>
              </a:ext>
            </a:extLst>
          </p:cNvPr>
          <p:cNvGrpSpPr/>
          <p:nvPr/>
        </p:nvGrpSpPr>
        <p:grpSpPr>
          <a:xfrm>
            <a:off x="134179" y="-171580"/>
            <a:ext cx="11797748" cy="4763458"/>
            <a:chOff x="-117141" y="-37402"/>
            <a:chExt cx="12350181" cy="6216503"/>
          </a:xfrm>
        </p:grpSpPr>
        <p:sp>
          <p:nvSpPr>
            <p:cNvPr id="44" name="Rectangle: Top Corners Rounded 43">
              <a:extLst>
                <a:ext uri="{FF2B5EF4-FFF2-40B4-BE49-F238E27FC236}">
                  <a16:creationId xmlns:a16="http://schemas.microsoft.com/office/drawing/2014/main" id="{4D08DB1A-80D1-41A6-A897-444365496D4C}"/>
                </a:ext>
              </a:extLst>
            </p:cNvPr>
            <p:cNvSpPr/>
            <p:nvPr/>
          </p:nvSpPr>
          <p:spPr>
            <a:xfrm rot="10680000">
              <a:off x="11597207" y="-3171"/>
              <a:ext cx="635833" cy="3824155"/>
            </a:xfrm>
            <a:prstGeom prst="round2SameRect">
              <a:avLst/>
            </a:prstGeom>
            <a:solidFill>
              <a:schemeClr val="bg1"/>
            </a:solidFill>
            <a:ln>
              <a:noFill/>
            </a:ln>
            <a:effectLst>
              <a:outerShdw blurRad="1270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Top Corners Rounded 40">
              <a:extLst>
                <a:ext uri="{FF2B5EF4-FFF2-40B4-BE49-F238E27FC236}">
                  <a16:creationId xmlns:a16="http://schemas.microsoft.com/office/drawing/2014/main" id="{7E8DE46A-38FD-4770-8CB9-FAE8F92A2230}"/>
                </a:ext>
              </a:extLst>
            </p:cNvPr>
            <p:cNvSpPr/>
            <p:nvPr/>
          </p:nvSpPr>
          <p:spPr>
            <a:xfrm rot="10920000">
              <a:off x="9552167" y="411846"/>
              <a:ext cx="635833" cy="3824155"/>
            </a:xfrm>
            <a:prstGeom prst="round2SameRect">
              <a:avLst/>
            </a:prstGeom>
            <a:solidFill>
              <a:schemeClr val="bg1"/>
            </a:solidFill>
            <a:ln>
              <a:noFill/>
            </a:ln>
            <a:effectLst>
              <a:outerShdw blurRad="1270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Top Corners Rounded 35">
              <a:extLst>
                <a:ext uri="{FF2B5EF4-FFF2-40B4-BE49-F238E27FC236}">
                  <a16:creationId xmlns:a16="http://schemas.microsoft.com/office/drawing/2014/main" id="{C5FD37D8-85FA-40D7-95A5-35A7891D869C}"/>
                </a:ext>
              </a:extLst>
            </p:cNvPr>
            <p:cNvSpPr/>
            <p:nvPr/>
          </p:nvSpPr>
          <p:spPr>
            <a:xfrm rot="10860000">
              <a:off x="6074917" y="-31827"/>
              <a:ext cx="635833" cy="3515342"/>
            </a:xfrm>
            <a:prstGeom prst="round2SameRect">
              <a:avLst/>
            </a:prstGeom>
            <a:solidFill>
              <a:schemeClr val="bg1"/>
            </a:solidFill>
            <a:ln>
              <a:noFill/>
            </a:ln>
            <a:effectLst>
              <a:outerShdw blurRad="1270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Rounded 33">
              <a:extLst>
                <a:ext uri="{FF2B5EF4-FFF2-40B4-BE49-F238E27FC236}">
                  <a16:creationId xmlns:a16="http://schemas.microsoft.com/office/drawing/2014/main" id="{53C580E0-BA32-42C4-880C-FD43AA87083F}"/>
                </a:ext>
              </a:extLst>
            </p:cNvPr>
            <p:cNvSpPr/>
            <p:nvPr/>
          </p:nvSpPr>
          <p:spPr>
            <a:xfrm rot="10800000">
              <a:off x="4644943" y="59421"/>
              <a:ext cx="635833" cy="3824155"/>
            </a:xfrm>
            <a:prstGeom prst="round2SameRect">
              <a:avLst/>
            </a:prstGeom>
            <a:solidFill>
              <a:schemeClr val="bg1"/>
            </a:solidFill>
            <a:ln>
              <a:noFill/>
            </a:ln>
            <a:effectLst>
              <a:outerShdw blurRad="1270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Top Corners Rounded 24">
              <a:extLst>
                <a:ext uri="{FF2B5EF4-FFF2-40B4-BE49-F238E27FC236}">
                  <a16:creationId xmlns:a16="http://schemas.microsoft.com/office/drawing/2014/main" id="{54DE4B4A-5C8A-40D8-80AF-624672A9F220}"/>
                </a:ext>
              </a:extLst>
            </p:cNvPr>
            <p:cNvSpPr/>
            <p:nvPr/>
          </p:nvSpPr>
          <p:spPr>
            <a:xfrm rot="10920000">
              <a:off x="-117141" y="2354946"/>
              <a:ext cx="635833" cy="3824155"/>
            </a:xfrm>
            <a:prstGeom prst="round2SameRect">
              <a:avLst/>
            </a:prstGeom>
            <a:solidFill>
              <a:schemeClr val="bg1"/>
            </a:solidFill>
            <a:ln>
              <a:noFill/>
            </a:ln>
            <a:effectLst>
              <a:outerShdw blurRad="1270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Top Corners Rounded 27">
              <a:extLst>
                <a:ext uri="{FF2B5EF4-FFF2-40B4-BE49-F238E27FC236}">
                  <a16:creationId xmlns:a16="http://schemas.microsoft.com/office/drawing/2014/main" id="{5C8D3E5E-398F-4F10-9EDB-9DCC47533CF3}"/>
                </a:ext>
              </a:extLst>
            </p:cNvPr>
            <p:cNvSpPr/>
            <p:nvPr/>
          </p:nvSpPr>
          <p:spPr>
            <a:xfrm rot="10860000">
              <a:off x="598405" y="2071101"/>
              <a:ext cx="635833" cy="3824155"/>
            </a:xfrm>
            <a:prstGeom prst="round2SameRect">
              <a:avLst/>
            </a:prstGeom>
            <a:solidFill>
              <a:schemeClr val="bg1"/>
            </a:solidFill>
            <a:ln>
              <a:noFill/>
            </a:ln>
            <a:effectLst>
              <a:outerShdw blurRad="1270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Top Corners Rounded 28">
              <a:extLst>
                <a:ext uri="{FF2B5EF4-FFF2-40B4-BE49-F238E27FC236}">
                  <a16:creationId xmlns:a16="http://schemas.microsoft.com/office/drawing/2014/main" id="{262C6E86-7A24-4792-8F13-4149156187DD}"/>
                </a:ext>
              </a:extLst>
            </p:cNvPr>
            <p:cNvSpPr/>
            <p:nvPr/>
          </p:nvSpPr>
          <p:spPr>
            <a:xfrm rot="10680000">
              <a:off x="1226867" y="1634856"/>
              <a:ext cx="635833" cy="3824155"/>
            </a:xfrm>
            <a:prstGeom prst="round2SameRect">
              <a:avLst/>
            </a:prstGeom>
            <a:solidFill>
              <a:schemeClr val="bg1"/>
            </a:solidFill>
            <a:ln>
              <a:noFill/>
            </a:ln>
            <a:effectLst>
              <a:outerShdw blurRad="1270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Top Corners Rounded 29">
              <a:extLst>
                <a:ext uri="{FF2B5EF4-FFF2-40B4-BE49-F238E27FC236}">
                  <a16:creationId xmlns:a16="http://schemas.microsoft.com/office/drawing/2014/main" id="{F9A6CD44-3503-47BE-BC7F-678471454F03}"/>
                </a:ext>
              </a:extLst>
            </p:cNvPr>
            <p:cNvSpPr/>
            <p:nvPr/>
          </p:nvSpPr>
          <p:spPr>
            <a:xfrm rot="10800000">
              <a:off x="1942413" y="884286"/>
              <a:ext cx="635833" cy="3824155"/>
            </a:xfrm>
            <a:prstGeom prst="round2SameRect">
              <a:avLst/>
            </a:prstGeom>
            <a:solidFill>
              <a:schemeClr val="bg1"/>
            </a:solidFill>
            <a:ln>
              <a:noFill/>
            </a:ln>
            <a:effectLst>
              <a:outerShdw blurRad="1270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Top Corners Rounded 30">
              <a:extLst>
                <a:ext uri="{FF2B5EF4-FFF2-40B4-BE49-F238E27FC236}">
                  <a16:creationId xmlns:a16="http://schemas.microsoft.com/office/drawing/2014/main" id="{252F0A99-8CAA-48CE-BBEC-7C10A8EFA8B1}"/>
                </a:ext>
              </a:extLst>
            </p:cNvPr>
            <p:cNvSpPr/>
            <p:nvPr/>
          </p:nvSpPr>
          <p:spPr>
            <a:xfrm rot="10680000">
              <a:off x="2599903" y="667116"/>
              <a:ext cx="635833" cy="3824155"/>
            </a:xfrm>
            <a:prstGeom prst="round2SameRect">
              <a:avLst/>
            </a:prstGeom>
            <a:solidFill>
              <a:schemeClr val="bg1"/>
            </a:solidFill>
            <a:ln>
              <a:noFill/>
            </a:ln>
            <a:effectLst>
              <a:outerShdw blurRad="1270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Top Corners Rounded 31">
              <a:extLst>
                <a:ext uri="{FF2B5EF4-FFF2-40B4-BE49-F238E27FC236}">
                  <a16:creationId xmlns:a16="http://schemas.microsoft.com/office/drawing/2014/main" id="{B87F677B-74F8-48CA-9063-FF4D7C9CD909}"/>
                </a:ext>
              </a:extLst>
            </p:cNvPr>
            <p:cNvSpPr/>
            <p:nvPr/>
          </p:nvSpPr>
          <p:spPr>
            <a:xfrm rot="10800000">
              <a:off x="3315449" y="449946"/>
              <a:ext cx="635833" cy="3824155"/>
            </a:xfrm>
            <a:prstGeom prst="round2SameRect">
              <a:avLst/>
            </a:prstGeom>
            <a:solidFill>
              <a:schemeClr val="bg1"/>
            </a:solidFill>
            <a:ln>
              <a:noFill/>
            </a:ln>
            <a:effectLst>
              <a:outerShdw blurRad="1270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Top Corners Rounded 32">
              <a:extLst>
                <a:ext uri="{FF2B5EF4-FFF2-40B4-BE49-F238E27FC236}">
                  <a16:creationId xmlns:a16="http://schemas.microsoft.com/office/drawing/2014/main" id="{6C4CF4C3-9BE7-446A-8AEC-EC9776608F38}"/>
                </a:ext>
              </a:extLst>
            </p:cNvPr>
            <p:cNvSpPr/>
            <p:nvPr/>
          </p:nvSpPr>
          <p:spPr>
            <a:xfrm rot="10680000">
              <a:off x="3977379" y="153766"/>
              <a:ext cx="635833" cy="3824155"/>
            </a:xfrm>
            <a:prstGeom prst="round2SameRect">
              <a:avLst/>
            </a:prstGeom>
            <a:solidFill>
              <a:schemeClr val="bg1"/>
            </a:solidFill>
            <a:ln>
              <a:noFill/>
            </a:ln>
            <a:effectLst>
              <a:outerShdw blurRad="1270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Top Corners Rounded 34">
              <a:extLst>
                <a:ext uri="{FF2B5EF4-FFF2-40B4-BE49-F238E27FC236}">
                  <a16:creationId xmlns:a16="http://schemas.microsoft.com/office/drawing/2014/main" id="{0B8881C5-F02E-41A1-B7C5-B17A17EB3F89}"/>
                </a:ext>
              </a:extLst>
            </p:cNvPr>
            <p:cNvSpPr/>
            <p:nvPr/>
          </p:nvSpPr>
          <p:spPr>
            <a:xfrm rot="10680000">
              <a:off x="5362887" y="-22208"/>
              <a:ext cx="635833" cy="3686666"/>
            </a:xfrm>
            <a:prstGeom prst="round2SameRect">
              <a:avLst/>
            </a:prstGeom>
            <a:solidFill>
              <a:schemeClr val="bg1"/>
            </a:solidFill>
            <a:ln>
              <a:noFill/>
            </a:ln>
            <a:effectLst>
              <a:outerShdw blurRad="1270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Top Corners Rounded 36">
              <a:extLst>
                <a:ext uri="{FF2B5EF4-FFF2-40B4-BE49-F238E27FC236}">
                  <a16:creationId xmlns:a16="http://schemas.microsoft.com/office/drawing/2014/main" id="{487B456C-CDCE-4625-8D12-7B6BBB8EF8A6}"/>
                </a:ext>
              </a:extLst>
            </p:cNvPr>
            <p:cNvSpPr/>
            <p:nvPr/>
          </p:nvSpPr>
          <p:spPr>
            <a:xfrm rot="10920000">
              <a:off x="6790444" y="-37402"/>
              <a:ext cx="635833" cy="3759032"/>
            </a:xfrm>
            <a:prstGeom prst="round2SameRect">
              <a:avLst/>
            </a:prstGeom>
            <a:solidFill>
              <a:schemeClr val="bg1"/>
            </a:solidFill>
            <a:ln>
              <a:noFill/>
            </a:ln>
            <a:effectLst>
              <a:outerShdw blurRad="1270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Top Corners Rounded 37">
              <a:extLst>
                <a:ext uri="{FF2B5EF4-FFF2-40B4-BE49-F238E27FC236}">
                  <a16:creationId xmlns:a16="http://schemas.microsoft.com/office/drawing/2014/main" id="{87877D37-04F2-4D74-9C6F-5DF5DD635E4A}"/>
                </a:ext>
              </a:extLst>
            </p:cNvPr>
            <p:cNvSpPr/>
            <p:nvPr/>
          </p:nvSpPr>
          <p:spPr>
            <a:xfrm rot="10800000">
              <a:off x="7492613" y="97521"/>
              <a:ext cx="635833" cy="3824155"/>
            </a:xfrm>
            <a:prstGeom prst="round2SameRect">
              <a:avLst/>
            </a:prstGeom>
            <a:solidFill>
              <a:schemeClr val="bg1"/>
            </a:solidFill>
            <a:ln>
              <a:noFill/>
            </a:ln>
            <a:effectLst>
              <a:outerShdw blurRad="1270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Top Corners Rounded 38">
              <a:extLst>
                <a:ext uri="{FF2B5EF4-FFF2-40B4-BE49-F238E27FC236}">
                  <a16:creationId xmlns:a16="http://schemas.microsoft.com/office/drawing/2014/main" id="{6C463415-D32C-47F3-85D0-BF8C3C2FE127}"/>
                </a:ext>
              </a:extLst>
            </p:cNvPr>
            <p:cNvSpPr/>
            <p:nvPr/>
          </p:nvSpPr>
          <p:spPr>
            <a:xfrm rot="10800000">
              <a:off x="8164617" y="240396"/>
              <a:ext cx="635833" cy="3824155"/>
            </a:xfrm>
            <a:prstGeom prst="round2SameRect">
              <a:avLst/>
            </a:prstGeom>
            <a:solidFill>
              <a:schemeClr val="bg1"/>
            </a:solidFill>
            <a:ln>
              <a:noFill/>
            </a:ln>
            <a:effectLst>
              <a:outerShdw blurRad="1270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Top Corners Rounded 39">
              <a:extLst>
                <a:ext uri="{FF2B5EF4-FFF2-40B4-BE49-F238E27FC236}">
                  <a16:creationId xmlns:a16="http://schemas.microsoft.com/office/drawing/2014/main" id="{7571BE9A-E084-4DB1-87B4-259C65ADE874}"/>
                </a:ext>
              </a:extLst>
            </p:cNvPr>
            <p:cNvSpPr/>
            <p:nvPr/>
          </p:nvSpPr>
          <p:spPr>
            <a:xfrm rot="10860000">
              <a:off x="8880163" y="316596"/>
              <a:ext cx="635833" cy="3824155"/>
            </a:xfrm>
            <a:prstGeom prst="round2SameRect">
              <a:avLst/>
            </a:prstGeom>
            <a:solidFill>
              <a:schemeClr val="bg1"/>
            </a:solidFill>
            <a:ln>
              <a:noFill/>
            </a:ln>
            <a:effectLst>
              <a:outerShdw blurRad="1270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Top Corners Rounded 41">
              <a:extLst>
                <a:ext uri="{FF2B5EF4-FFF2-40B4-BE49-F238E27FC236}">
                  <a16:creationId xmlns:a16="http://schemas.microsoft.com/office/drawing/2014/main" id="{74F923A8-8163-4B77-9994-FABEEE34CDB8}"/>
                </a:ext>
              </a:extLst>
            </p:cNvPr>
            <p:cNvSpPr/>
            <p:nvPr/>
          </p:nvSpPr>
          <p:spPr>
            <a:xfrm rot="10860000">
              <a:off x="10209657" y="592821"/>
              <a:ext cx="635833" cy="3824155"/>
            </a:xfrm>
            <a:prstGeom prst="round2SameRect">
              <a:avLst/>
            </a:prstGeom>
            <a:solidFill>
              <a:schemeClr val="bg1"/>
            </a:solidFill>
            <a:ln>
              <a:noFill/>
            </a:ln>
            <a:effectLst>
              <a:outerShdw blurRad="1270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Top Corners Rounded 42">
              <a:extLst>
                <a:ext uri="{FF2B5EF4-FFF2-40B4-BE49-F238E27FC236}">
                  <a16:creationId xmlns:a16="http://schemas.microsoft.com/office/drawing/2014/main" id="{DF43FE69-EB3F-4199-9708-2EE268F4E6D1}"/>
                </a:ext>
              </a:extLst>
            </p:cNvPr>
            <p:cNvSpPr/>
            <p:nvPr/>
          </p:nvSpPr>
          <p:spPr>
            <a:xfrm rot="10740000">
              <a:off x="10881661" y="307071"/>
              <a:ext cx="635833" cy="3824155"/>
            </a:xfrm>
            <a:prstGeom prst="round2SameRect">
              <a:avLst/>
            </a:prstGeom>
            <a:solidFill>
              <a:schemeClr val="bg1"/>
            </a:solidFill>
            <a:ln>
              <a:noFill/>
            </a:ln>
            <a:effectLst>
              <a:outerShdw blurRad="1270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Top Corners Rounded 26">
              <a:extLst>
                <a:ext uri="{FF2B5EF4-FFF2-40B4-BE49-F238E27FC236}">
                  <a16:creationId xmlns:a16="http://schemas.microsoft.com/office/drawing/2014/main" id="{C6855330-9F9E-4F54-98CA-CE013912F545}"/>
                </a:ext>
              </a:extLst>
            </p:cNvPr>
            <p:cNvSpPr/>
            <p:nvPr/>
          </p:nvSpPr>
          <p:spPr>
            <a:xfrm rot="10680000">
              <a:off x="335019" y="2107278"/>
              <a:ext cx="424498" cy="2562225"/>
            </a:xfrm>
            <a:prstGeom prst="round2SameRect">
              <a:avLst/>
            </a:prstGeom>
            <a:solidFill>
              <a:schemeClr val="tx1"/>
            </a:solidFill>
            <a:ln>
              <a:noFill/>
            </a:ln>
            <a:effectLst>
              <a:outerShdw blurRad="1270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Top Corners Rounded 44">
              <a:extLst>
                <a:ext uri="{FF2B5EF4-FFF2-40B4-BE49-F238E27FC236}">
                  <a16:creationId xmlns:a16="http://schemas.microsoft.com/office/drawing/2014/main" id="{05FBBE42-C919-4E6F-BD02-3DC5EC59DE1E}"/>
                </a:ext>
              </a:extLst>
            </p:cNvPr>
            <p:cNvSpPr/>
            <p:nvPr/>
          </p:nvSpPr>
          <p:spPr>
            <a:xfrm rot="10920000">
              <a:off x="1051270" y="1672956"/>
              <a:ext cx="424498" cy="2562225"/>
            </a:xfrm>
            <a:prstGeom prst="round2SameRect">
              <a:avLst/>
            </a:prstGeom>
            <a:solidFill>
              <a:schemeClr val="tx1"/>
            </a:solidFill>
            <a:ln>
              <a:noFill/>
            </a:ln>
            <a:effectLst>
              <a:outerShdw blurRad="1270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Top Corners Rounded 45">
              <a:extLst>
                <a:ext uri="{FF2B5EF4-FFF2-40B4-BE49-F238E27FC236}">
                  <a16:creationId xmlns:a16="http://schemas.microsoft.com/office/drawing/2014/main" id="{DF42BAA9-0628-4E18-8EBE-B8E500AF859D}"/>
                </a:ext>
              </a:extLst>
            </p:cNvPr>
            <p:cNvSpPr/>
            <p:nvPr/>
          </p:nvSpPr>
          <p:spPr>
            <a:xfrm rot="10560000">
              <a:off x="1680437" y="920481"/>
              <a:ext cx="424498" cy="2562225"/>
            </a:xfrm>
            <a:prstGeom prst="round2SameRect">
              <a:avLst/>
            </a:prstGeom>
            <a:solidFill>
              <a:schemeClr val="tx1"/>
            </a:solidFill>
            <a:ln>
              <a:noFill/>
            </a:ln>
            <a:effectLst>
              <a:outerShdw blurRad="1270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Top Corners Rounded 47">
              <a:extLst>
                <a:ext uri="{FF2B5EF4-FFF2-40B4-BE49-F238E27FC236}">
                  <a16:creationId xmlns:a16="http://schemas.microsoft.com/office/drawing/2014/main" id="{817D3575-162C-4F20-84C4-AE05237CD622}"/>
                </a:ext>
              </a:extLst>
            </p:cNvPr>
            <p:cNvSpPr/>
            <p:nvPr/>
          </p:nvSpPr>
          <p:spPr>
            <a:xfrm rot="10680000">
              <a:off x="3054883" y="449928"/>
              <a:ext cx="424498" cy="2562225"/>
            </a:xfrm>
            <a:prstGeom prst="round2SameRect">
              <a:avLst/>
            </a:prstGeom>
            <a:solidFill>
              <a:schemeClr val="tx1"/>
            </a:solidFill>
            <a:ln>
              <a:noFill/>
            </a:ln>
            <a:effectLst>
              <a:outerShdw blurRad="1270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Top Corners Rounded 48">
              <a:extLst>
                <a:ext uri="{FF2B5EF4-FFF2-40B4-BE49-F238E27FC236}">
                  <a16:creationId xmlns:a16="http://schemas.microsoft.com/office/drawing/2014/main" id="{81FFB208-C6F4-445C-B331-1C79BE30B820}"/>
                </a:ext>
              </a:extLst>
            </p:cNvPr>
            <p:cNvSpPr/>
            <p:nvPr/>
          </p:nvSpPr>
          <p:spPr>
            <a:xfrm rot="10860000">
              <a:off x="3771134" y="192771"/>
              <a:ext cx="424498" cy="2562225"/>
            </a:xfrm>
            <a:prstGeom prst="round2SameRect">
              <a:avLst/>
            </a:prstGeom>
            <a:solidFill>
              <a:schemeClr val="tx1"/>
            </a:solidFill>
            <a:ln>
              <a:noFill/>
            </a:ln>
            <a:effectLst>
              <a:outerShdw blurRad="1270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Top Corners Rounded 51">
              <a:extLst>
                <a:ext uri="{FF2B5EF4-FFF2-40B4-BE49-F238E27FC236}">
                  <a16:creationId xmlns:a16="http://schemas.microsoft.com/office/drawing/2014/main" id="{3C4EC317-1E10-43A0-9CA9-BEE039856CC1}"/>
                </a:ext>
              </a:extLst>
            </p:cNvPr>
            <p:cNvSpPr/>
            <p:nvPr/>
          </p:nvSpPr>
          <p:spPr>
            <a:xfrm rot="10740000">
              <a:off x="5102038" y="-16779"/>
              <a:ext cx="424498" cy="2562225"/>
            </a:xfrm>
            <a:prstGeom prst="round2SameRect">
              <a:avLst/>
            </a:prstGeom>
            <a:solidFill>
              <a:schemeClr val="tx1"/>
            </a:solidFill>
            <a:ln>
              <a:noFill/>
            </a:ln>
            <a:effectLst>
              <a:outerShdw blurRad="1270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Top Corners Rounded 52">
              <a:extLst>
                <a:ext uri="{FF2B5EF4-FFF2-40B4-BE49-F238E27FC236}">
                  <a16:creationId xmlns:a16="http://schemas.microsoft.com/office/drawing/2014/main" id="{797B29B6-71E1-4E41-A07B-D565D3A76510}"/>
                </a:ext>
              </a:extLst>
            </p:cNvPr>
            <p:cNvSpPr/>
            <p:nvPr/>
          </p:nvSpPr>
          <p:spPr>
            <a:xfrm rot="10800000">
              <a:off x="5818289" y="-32182"/>
              <a:ext cx="424498" cy="2368059"/>
            </a:xfrm>
            <a:prstGeom prst="round2SameRect">
              <a:avLst/>
            </a:prstGeom>
            <a:solidFill>
              <a:schemeClr val="tx1"/>
            </a:solidFill>
            <a:ln>
              <a:noFill/>
            </a:ln>
            <a:effectLst>
              <a:outerShdw blurRad="1270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Top Corners Rounded 53">
              <a:extLst>
                <a:ext uri="{FF2B5EF4-FFF2-40B4-BE49-F238E27FC236}">
                  <a16:creationId xmlns:a16="http://schemas.microsoft.com/office/drawing/2014/main" id="{DCAE6F66-96CC-48D2-A91F-C95319BE9C0C}"/>
                </a:ext>
              </a:extLst>
            </p:cNvPr>
            <p:cNvSpPr/>
            <p:nvPr/>
          </p:nvSpPr>
          <p:spPr>
            <a:xfrm rot="10680000">
              <a:off x="6536013" y="-37165"/>
              <a:ext cx="424498" cy="2477791"/>
            </a:xfrm>
            <a:prstGeom prst="round2SameRect">
              <a:avLst/>
            </a:prstGeom>
            <a:solidFill>
              <a:schemeClr val="tx1"/>
            </a:solidFill>
            <a:ln>
              <a:noFill/>
            </a:ln>
            <a:effectLst>
              <a:outerShdw blurRad="1270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Top Corners Rounded 55">
              <a:extLst>
                <a:ext uri="{FF2B5EF4-FFF2-40B4-BE49-F238E27FC236}">
                  <a16:creationId xmlns:a16="http://schemas.microsoft.com/office/drawing/2014/main" id="{5B37AB5F-593F-4DCC-A6D7-BFFCE4AFE187}"/>
                </a:ext>
              </a:extLst>
            </p:cNvPr>
            <p:cNvSpPr/>
            <p:nvPr/>
          </p:nvSpPr>
          <p:spPr>
            <a:xfrm rot="10800000">
              <a:off x="7908986" y="59403"/>
              <a:ext cx="424498" cy="2562225"/>
            </a:xfrm>
            <a:prstGeom prst="round2SameRect">
              <a:avLst/>
            </a:prstGeom>
            <a:solidFill>
              <a:schemeClr val="tx1"/>
            </a:solidFill>
            <a:ln>
              <a:noFill/>
            </a:ln>
            <a:effectLst>
              <a:outerShdw blurRad="1270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Top Corners Rounded 56">
              <a:extLst>
                <a:ext uri="{FF2B5EF4-FFF2-40B4-BE49-F238E27FC236}">
                  <a16:creationId xmlns:a16="http://schemas.microsoft.com/office/drawing/2014/main" id="{7F4444CF-53C8-423A-93AA-FD571FE34630}"/>
                </a:ext>
              </a:extLst>
            </p:cNvPr>
            <p:cNvSpPr/>
            <p:nvPr/>
          </p:nvSpPr>
          <p:spPr>
            <a:xfrm rot="10680000">
              <a:off x="8625237" y="259428"/>
              <a:ext cx="424498" cy="2562225"/>
            </a:xfrm>
            <a:prstGeom prst="round2SameRect">
              <a:avLst/>
            </a:prstGeom>
            <a:solidFill>
              <a:schemeClr val="tx1"/>
            </a:solidFill>
            <a:ln>
              <a:noFill/>
            </a:ln>
            <a:effectLst>
              <a:outerShdw blurRad="1270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Top Corners Rounded 58">
              <a:extLst>
                <a:ext uri="{FF2B5EF4-FFF2-40B4-BE49-F238E27FC236}">
                  <a16:creationId xmlns:a16="http://schemas.microsoft.com/office/drawing/2014/main" id="{B423E8C5-1350-44E5-B922-1563EA76D836}"/>
                </a:ext>
              </a:extLst>
            </p:cNvPr>
            <p:cNvSpPr/>
            <p:nvPr/>
          </p:nvSpPr>
          <p:spPr>
            <a:xfrm rot="10920000">
              <a:off x="10014197" y="430878"/>
              <a:ext cx="424498" cy="2562225"/>
            </a:xfrm>
            <a:prstGeom prst="round2SameRect">
              <a:avLst/>
            </a:prstGeom>
            <a:solidFill>
              <a:schemeClr val="tx1"/>
            </a:solidFill>
            <a:ln>
              <a:noFill/>
            </a:ln>
            <a:effectLst>
              <a:outerShdw blurRad="1270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Top Corners Rounded 59">
              <a:extLst>
                <a:ext uri="{FF2B5EF4-FFF2-40B4-BE49-F238E27FC236}">
                  <a16:creationId xmlns:a16="http://schemas.microsoft.com/office/drawing/2014/main" id="{559AA2D3-F5F1-49E9-B7C0-B129EE320F81}"/>
                </a:ext>
              </a:extLst>
            </p:cNvPr>
            <p:cNvSpPr/>
            <p:nvPr/>
          </p:nvSpPr>
          <p:spPr>
            <a:xfrm rot="10740000">
              <a:off x="10628850" y="526128"/>
              <a:ext cx="424498" cy="2562225"/>
            </a:xfrm>
            <a:prstGeom prst="round2SameRect">
              <a:avLst/>
            </a:prstGeom>
            <a:solidFill>
              <a:schemeClr val="tx1"/>
            </a:solidFill>
            <a:ln>
              <a:noFill/>
            </a:ln>
            <a:effectLst>
              <a:outerShdw blurRad="1270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Top Corners Rounded 61">
              <a:extLst>
                <a:ext uri="{FF2B5EF4-FFF2-40B4-BE49-F238E27FC236}">
                  <a16:creationId xmlns:a16="http://schemas.microsoft.com/office/drawing/2014/main" id="{EC2F91D0-5DF6-4A32-BF9F-FBD9CE555ED6}"/>
                </a:ext>
              </a:extLst>
            </p:cNvPr>
            <p:cNvSpPr/>
            <p:nvPr/>
          </p:nvSpPr>
          <p:spPr>
            <a:xfrm rot="10800000">
              <a:off x="11345101" y="202278"/>
              <a:ext cx="424498" cy="2562225"/>
            </a:xfrm>
            <a:prstGeom prst="round2SameRect">
              <a:avLst/>
            </a:prstGeom>
            <a:solidFill>
              <a:schemeClr val="tx1"/>
            </a:solidFill>
            <a:ln>
              <a:noFill/>
            </a:ln>
            <a:effectLst>
              <a:outerShdw blurRad="127000" dist="381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4032769" y="2892792"/>
            <a:ext cx="3788538"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POP Music</a:t>
            </a:r>
          </a:p>
        </p:txBody>
      </p:sp>
      <p:sp>
        <p:nvSpPr>
          <p:cNvPr id="3" name="Rectangle 2"/>
          <p:cNvSpPr/>
          <p:nvPr/>
        </p:nvSpPr>
        <p:spPr>
          <a:xfrm>
            <a:off x="369404" y="4636030"/>
            <a:ext cx="11428343" cy="1631216"/>
          </a:xfrm>
          <a:prstGeom prst="rect">
            <a:avLst/>
          </a:prstGeom>
        </p:spPr>
        <p:txBody>
          <a:bodyPr wrap="square">
            <a:spAutoFit/>
          </a:bodyPr>
          <a:lstStyle/>
          <a:p>
            <a:r>
              <a:rPr lang="en-US" sz="2000" dirty="0">
                <a:solidFill>
                  <a:srgbClr val="000000"/>
                </a:solidFill>
                <a:latin typeface="Arial" panose="020B0604020202020204" pitchFamily="34" charset="0"/>
              </a:rPr>
              <a:t>Pop stands for popular. This music has no particular set of rules to be followed to be placed in this category; still it is closely associated with rock and rock and roll styles. The essential requirement is that the music should be favored or liked by the listeners. This pop music is targeted for a wide audience. The commercial success of the music is also a parameter to judge a pop song. Pop music is characterized by its song made up of verse and repeated chorus.</a:t>
            </a:r>
            <a:endParaRPr lang="az-Latn-AZ" sz="2000" dirty="0"/>
          </a:p>
        </p:txBody>
      </p:sp>
    </p:spTree>
    <p:extLst>
      <p:ext uri="{BB962C8B-B14F-4D97-AF65-F5344CB8AC3E}">
        <p14:creationId xmlns:p14="http://schemas.microsoft.com/office/powerpoint/2010/main" val="2200931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62828" y="3453056"/>
            <a:ext cx="963725" cy="523220"/>
          </a:xfrm>
          <a:prstGeom prst="rect">
            <a:avLst/>
          </a:prstGeom>
        </p:spPr>
        <p:txBody>
          <a:bodyPr wrap="none">
            <a:spAutoFit/>
          </a:bodyPr>
          <a:lstStyle/>
          <a:p>
            <a:r>
              <a:rPr lang="az-Latn-AZ" sz="2800" b="1" dirty="0">
                <a:solidFill>
                  <a:srgbClr val="000000"/>
                </a:solidFill>
                <a:latin typeface="Arial" panose="020B0604020202020204" pitchFamily="34" charset="0"/>
              </a:rPr>
              <a:t>R&amp;B</a:t>
            </a:r>
            <a:endParaRPr lang="az-Latn-AZ" sz="2800" dirty="0"/>
          </a:p>
        </p:txBody>
      </p:sp>
      <p:sp>
        <p:nvSpPr>
          <p:cNvPr id="6" name="Rectangle 5"/>
          <p:cNvSpPr/>
          <p:nvPr/>
        </p:nvSpPr>
        <p:spPr>
          <a:xfrm>
            <a:off x="134177" y="4408727"/>
            <a:ext cx="11767931" cy="1938992"/>
          </a:xfrm>
          <a:prstGeom prst="rect">
            <a:avLst/>
          </a:prstGeom>
        </p:spPr>
        <p:txBody>
          <a:bodyPr wrap="square">
            <a:spAutoFit/>
          </a:bodyPr>
          <a:lstStyle/>
          <a:p>
            <a:pPr algn="ctr"/>
            <a:r>
              <a:rPr lang="en-US" sz="2000" dirty="0">
                <a:solidFill>
                  <a:srgbClr val="000000"/>
                </a:solidFill>
                <a:latin typeface="Arial" panose="020B0604020202020204" pitchFamily="34" charset="0"/>
              </a:rPr>
              <a:t>It stands for Rhythm and Blues. The term is considered to be firstly used by Billboard magazine in the 1940s. This music has its root is blues and jazz, in addition of a heavy and persistent beat. The term R&amp;B took the place of term race music. Rhythm of R&amp;B is derived from the music’s requirements of 4 beat measures on bars and use of backbeat. On the other hand, blues is related to the melodies as well as the lyrics, which are usually filled with sorrow during its time of origin. Currently, the term is also used for African American urban music in not any specific manner.</a:t>
            </a:r>
            <a:endParaRPr lang="az-Latn-AZ" sz="2000" dirty="0"/>
          </a:p>
        </p:txBody>
      </p:sp>
    </p:spTree>
    <p:extLst>
      <p:ext uri="{BB962C8B-B14F-4D97-AF65-F5344CB8AC3E}">
        <p14:creationId xmlns:p14="http://schemas.microsoft.com/office/powerpoint/2010/main" val="1615694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150"/>
            <a:ext cx="4636959" cy="3090099"/>
          </a:xfrm>
          <a:prstGeom prst="ellipse">
            <a:avLst/>
          </a:prstGeom>
          <a:ln>
            <a:noFill/>
          </a:ln>
          <a:effectLst>
            <a:softEdge rad="112500"/>
          </a:effectLst>
        </p:spPr>
      </p:pic>
      <p:sp>
        <p:nvSpPr>
          <p:cNvPr id="3" name="Rectangle 2"/>
          <p:cNvSpPr/>
          <p:nvPr/>
        </p:nvSpPr>
        <p:spPr>
          <a:xfrm>
            <a:off x="533400" y="3911770"/>
            <a:ext cx="8521148" cy="2554545"/>
          </a:xfrm>
          <a:prstGeom prst="rect">
            <a:avLst/>
          </a:prstGeom>
        </p:spPr>
        <p:txBody>
          <a:bodyPr wrap="square">
            <a:spAutoFit/>
          </a:bodyPr>
          <a:lstStyle/>
          <a:p>
            <a:r>
              <a:rPr lang="en-US" sz="2000" dirty="0">
                <a:solidFill>
                  <a:srgbClr val="000000"/>
                </a:solidFill>
                <a:latin typeface="Arial" panose="020B0604020202020204" pitchFamily="34" charset="0"/>
              </a:rPr>
              <a:t> This music totally belongs to the traditions. It is often gifted from one generation to the next. Most of the tunes or music have unknown original authors. This music is powerful as it goes through some modification while passing through the generations’ where its memorable part further gets stronger. The term folk music is also used for a modern popular music which is based on the traditional folk music and uses guitars type instruments instead of traditional instruments. Folk music is known for its rawness and possesses a charm of being an entity of unknown origin.</a:t>
            </a:r>
            <a:endParaRPr lang="az-Latn-AZ" sz="2000" dirty="0"/>
          </a:p>
        </p:txBody>
      </p:sp>
      <p:sp>
        <p:nvSpPr>
          <p:cNvPr id="4" name="Rectangle 3"/>
          <p:cNvSpPr/>
          <p:nvPr/>
        </p:nvSpPr>
        <p:spPr>
          <a:xfrm>
            <a:off x="5264107" y="1068961"/>
            <a:ext cx="4158511" cy="1015663"/>
          </a:xfrm>
          <a:prstGeom prst="rect">
            <a:avLst/>
          </a:prstGeom>
          <a:noFill/>
        </p:spPr>
        <p:txBody>
          <a:bodyPr wrap="none" lIns="91440" tIns="45720" rIns="91440" bIns="45720">
            <a:spAutoFit/>
          </a:bodyPr>
          <a:lstStyle/>
          <a:p>
            <a:pPr algn="ctr"/>
            <a:r>
              <a:rPr lang="en-US" sz="6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Folk Music</a:t>
            </a:r>
          </a:p>
        </p:txBody>
      </p:sp>
    </p:spTree>
    <p:extLst>
      <p:ext uri="{BB962C8B-B14F-4D97-AF65-F5344CB8AC3E}">
        <p14:creationId xmlns:p14="http://schemas.microsoft.com/office/powerpoint/2010/main" val="628817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47">
            <a:extLst>
              <a:ext uri="{FF2B5EF4-FFF2-40B4-BE49-F238E27FC236}">
                <a16:creationId xmlns:a16="http://schemas.microsoft.com/office/drawing/2014/main" id="{2A1E5E3F-2A9C-4910-AEB5-A3FE562C046A}"/>
              </a:ext>
            </a:extLst>
          </p:cNvPr>
          <p:cNvGrpSpPr/>
          <p:nvPr/>
        </p:nvGrpSpPr>
        <p:grpSpPr>
          <a:xfrm>
            <a:off x="0" y="3385955"/>
            <a:ext cx="3952875" cy="3400425"/>
            <a:chOff x="7755910" y="2875698"/>
            <a:chExt cx="3952875" cy="3400425"/>
          </a:xfrm>
        </p:grpSpPr>
        <p:sp>
          <p:nvSpPr>
            <p:cNvPr id="4" name="Freeform: Shape 71">
              <a:extLst>
                <a:ext uri="{FF2B5EF4-FFF2-40B4-BE49-F238E27FC236}">
                  <a16:creationId xmlns:a16="http://schemas.microsoft.com/office/drawing/2014/main" id="{47CD8E1A-D5A4-4700-A6B2-EA5A435CFFA8}"/>
                </a:ext>
              </a:extLst>
            </p:cNvPr>
            <p:cNvSpPr/>
            <p:nvPr/>
          </p:nvSpPr>
          <p:spPr>
            <a:xfrm>
              <a:off x="7745909" y="2868554"/>
              <a:ext cx="3438525" cy="3409950"/>
            </a:xfrm>
            <a:custGeom>
              <a:avLst/>
              <a:gdLst>
                <a:gd name="connsiteX0" fmla="*/ 1288256 w 3438525"/>
                <a:gd name="connsiteY0" fmla="*/ 7144 h 3409950"/>
                <a:gd name="connsiteX1" fmla="*/ 2904649 w 3438525"/>
                <a:gd name="connsiteY1" fmla="*/ 7144 h 3409950"/>
                <a:gd name="connsiteX2" fmla="*/ 2925604 w 3438525"/>
                <a:gd name="connsiteY2" fmla="*/ 45244 h 3409950"/>
                <a:gd name="connsiteX3" fmla="*/ 2943701 w 3438525"/>
                <a:gd name="connsiteY3" fmla="*/ 62389 h 3409950"/>
                <a:gd name="connsiteX4" fmla="*/ 2963704 w 3438525"/>
                <a:gd name="connsiteY4" fmla="*/ 82391 h 3409950"/>
                <a:gd name="connsiteX5" fmla="*/ 2945606 w 3438525"/>
                <a:gd name="connsiteY5" fmla="*/ 97631 h 3409950"/>
                <a:gd name="connsiteX6" fmla="*/ 2952274 w 3438525"/>
                <a:gd name="connsiteY6" fmla="*/ 101441 h 3409950"/>
                <a:gd name="connsiteX7" fmla="*/ 2987516 w 3438525"/>
                <a:gd name="connsiteY7" fmla="*/ 121444 h 3409950"/>
                <a:gd name="connsiteX8" fmla="*/ 3010376 w 3438525"/>
                <a:gd name="connsiteY8" fmla="*/ 131921 h 3409950"/>
                <a:gd name="connsiteX9" fmla="*/ 3154204 w 3438525"/>
                <a:gd name="connsiteY9" fmla="*/ 144304 h 3409950"/>
                <a:gd name="connsiteX10" fmla="*/ 3211354 w 3438525"/>
                <a:gd name="connsiteY10" fmla="*/ 148114 h 3409950"/>
                <a:gd name="connsiteX11" fmla="*/ 3276124 w 3438525"/>
                <a:gd name="connsiteY11" fmla="*/ 151924 h 3409950"/>
                <a:gd name="connsiteX12" fmla="*/ 3326606 w 3438525"/>
                <a:gd name="connsiteY12" fmla="*/ 155734 h 3409950"/>
                <a:gd name="connsiteX13" fmla="*/ 3325654 w 3438525"/>
                <a:gd name="connsiteY13" fmla="*/ 176689 h 3409950"/>
                <a:gd name="connsiteX14" fmla="*/ 3294221 w 3438525"/>
                <a:gd name="connsiteY14" fmla="*/ 179546 h 3409950"/>
                <a:gd name="connsiteX15" fmla="*/ 3253264 w 3438525"/>
                <a:gd name="connsiteY15" fmla="*/ 185261 h 3409950"/>
                <a:gd name="connsiteX16" fmla="*/ 3315176 w 3438525"/>
                <a:gd name="connsiteY16" fmla="*/ 189071 h 3409950"/>
                <a:gd name="connsiteX17" fmla="*/ 3320891 w 3438525"/>
                <a:gd name="connsiteY17" fmla="*/ 191929 h 3409950"/>
                <a:gd name="connsiteX18" fmla="*/ 3318986 w 3438525"/>
                <a:gd name="connsiteY18" fmla="*/ 197644 h 3409950"/>
                <a:gd name="connsiteX19" fmla="*/ 3310414 w 3438525"/>
                <a:gd name="connsiteY19" fmla="*/ 203359 h 3409950"/>
                <a:gd name="connsiteX20" fmla="*/ 3307556 w 3438525"/>
                <a:gd name="connsiteY20" fmla="*/ 211931 h 3409950"/>
                <a:gd name="connsiteX21" fmla="*/ 3304699 w 3438525"/>
                <a:gd name="connsiteY21" fmla="*/ 215741 h 3409950"/>
                <a:gd name="connsiteX22" fmla="*/ 3292316 w 3438525"/>
                <a:gd name="connsiteY22" fmla="*/ 220504 h 3409950"/>
                <a:gd name="connsiteX23" fmla="*/ 3290411 w 3438525"/>
                <a:gd name="connsiteY23" fmla="*/ 221456 h 3409950"/>
                <a:gd name="connsiteX24" fmla="*/ 3273266 w 3438525"/>
                <a:gd name="connsiteY24" fmla="*/ 233839 h 3409950"/>
                <a:gd name="connsiteX25" fmla="*/ 3206591 w 3438525"/>
                <a:gd name="connsiteY25" fmla="*/ 252889 h 3409950"/>
                <a:gd name="connsiteX26" fmla="*/ 3165634 w 3438525"/>
                <a:gd name="connsiteY26" fmla="*/ 262414 h 3409950"/>
                <a:gd name="connsiteX27" fmla="*/ 3162776 w 3438525"/>
                <a:gd name="connsiteY27" fmla="*/ 264319 h 3409950"/>
                <a:gd name="connsiteX28" fmla="*/ 3168491 w 3438525"/>
                <a:gd name="connsiteY28" fmla="*/ 271939 h 3409950"/>
                <a:gd name="connsiteX29" fmla="*/ 3197066 w 3438525"/>
                <a:gd name="connsiteY29" fmla="*/ 291941 h 3409950"/>
                <a:gd name="connsiteX30" fmla="*/ 3202781 w 3438525"/>
                <a:gd name="connsiteY30" fmla="*/ 295751 h 3409950"/>
                <a:gd name="connsiteX31" fmla="*/ 3206591 w 3438525"/>
                <a:gd name="connsiteY31" fmla="*/ 297656 h 3409950"/>
                <a:gd name="connsiteX32" fmla="*/ 3216116 w 3438525"/>
                <a:gd name="connsiteY32" fmla="*/ 308134 h 3409950"/>
                <a:gd name="connsiteX33" fmla="*/ 3223736 w 3438525"/>
                <a:gd name="connsiteY33" fmla="*/ 319564 h 3409950"/>
                <a:gd name="connsiteX34" fmla="*/ 3225641 w 3438525"/>
                <a:gd name="connsiteY34" fmla="*/ 321469 h 3409950"/>
                <a:gd name="connsiteX35" fmla="*/ 3228499 w 3438525"/>
                <a:gd name="connsiteY35" fmla="*/ 323374 h 3409950"/>
                <a:gd name="connsiteX36" fmla="*/ 3231356 w 3438525"/>
                <a:gd name="connsiteY36" fmla="*/ 325279 h 3409950"/>
                <a:gd name="connsiteX37" fmla="*/ 3248501 w 3438525"/>
                <a:gd name="connsiteY37" fmla="*/ 338614 h 3409950"/>
                <a:gd name="connsiteX38" fmla="*/ 3258026 w 3438525"/>
                <a:gd name="connsiteY38" fmla="*/ 350996 h 3409950"/>
                <a:gd name="connsiteX39" fmla="*/ 3244691 w 3438525"/>
                <a:gd name="connsiteY39" fmla="*/ 347186 h 3409950"/>
                <a:gd name="connsiteX40" fmla="*/ 3242786 w 3438525"/>
                <a:gd name="connsiteY40" fmla="*/ 347186 h 3409950"/>
                <a:gd name="connsiteX41" fmla="*/ 3307556 w 3438525"/>
                <a:gd name="connsiteY41" fmla="*/ 433864 h 3409950"/>
                <a:gd name="connsiteX42" fmla="*/ 3307556 w 3438525"/>
                <a:gd name="connsiteY42" fmla="*/ 433864 h 3409950"/>
                <a:gd name="connsiteX43" fmla="*/ 3317081 w 3438525"/>
                <a:gd name="connsiteY43" fmla="*/ 459581 h 3409950"/>
                <a:gd name="connsiteX44" fmla="*/ 3336131 w 3438525"/>
                <a:gd name="connsiteY44" fmla="*/ 493871 h 3409950"/>
                <a:gd name="connsiteX45" fmla="*/ 3341846 w 3438525"/>
                <a:gd name="connsiteY45" fmla="*/ 523399 h 3409950"/>
                <a:gd name="connsiteX46" fmla="*/ 3343751 w 3438525"/>
                <a:gd name="connsiteY46" fmla="*/ 548164 h 3409950"/>
                <a:gd name="connsiteX47" fmla="*/ 3341846 w 3438525"/>
                <a:gd name="connsiteY47" fmla="*/ 550069 h 3409950"/>
                <a:gd name="connsiteX48" fmla="*/ 3344704 w 3438525"/>
                <a:gd name="connsiteY48" fmla="*/ 561499 h 3409950"/>
                <a:gd name="connsiteX49" fmla="*/ 3344704 w 3438525"/>
                <a:gd name="connsiteY49" fmla="*/ 561499 h 3409950"/>
                <a:gd name="connsiteX50" fmla="*/ 3356134 w 3438525"/>
                <a:gd name="connsiteY50" fmla="*/ 595789 h 3409950"/>
                <a:gd name="connsiteX51" fmla="*/ 3381851 w 3438525"/>
                <a:gd name="connsiteY51" fmla="*/ 653891 h 3409950"/>
                <a:gd name="connsiteX52" fmla="*/ 3386614 w 3438525"/>
                <a:gd name="connsiteY52" fmla="*/ 667226 h 3409950"/>
                <a:gd name="connsiteX53" fmla="*/ 3392329 w 3438525"/>
                <a:gd name="connsiteY53" fmla="*/ 688181 h 3409950"/>
                <a:gd name="connsiteX54" fmla="*/ 3398996 w 3438525"/>
                <a:gd name="connsiteY54" fmla="*/ 699611 h 3409950"/>
                <a:gd name="connsiteX55" fmla="*/ 3406616 w 3438525"/>
                <a:gd name="connsiteY55" fmla="*/ 718661 h 3409950"/>
                <a:gd name="connsiteX56" fmla="*/ 3406616 w 3438525"/>
                <a:gd name="connsiteY56" fmla="*/ 718661 h 3409950"/>
                <a:gd name="connsiteX57" fmla="*/ 3433286 w 3438525"/>
                <a:gd name="connsiteY57" fmla="*/ 763429 h 3409950"/>
                <a:gd name="connsiteX58" fmla="*/ 3419951 w 3438525"/>
                <a:gd name="connsiteY58" fmla="*/ 755809 h 3409950"/>
                <a:gd name="connsiteX59" fmla="*/ 3428524 w 3438525"/>
                <a:gd name="connsiteY59" fmla="*/ 792004 h 3409950"/>
                <a:gd name="connsiteX60" fmla="*/ 3390424 w 3438525"/>
                <a:gd name="connsiteY60" fmla="*/ 719614 h 3409950"/>
                <a:gd name="connsiteX61" fmla="*/ 3397091 w 3438525"/>
                <a:gd name="connsiteY61" fmla="*/ 748189 h 3409950"/>
                <a:gd name="connsiteX62" fmla="*/ 3393281 w 3438525"/>
                <a:gd name="connsiteY62" fmla="*/ 749141 h 3409950"/>
                <a:gd name="connsiteX63" fmla="*/ 3385661 w 3438525"/>
                <a:gd name="connsiteY63" fmla="*/ 741521 h 3409950"/>
                <a:gd name="connsiteX64" fmla="*/ 3376136 w 3438525"/>
                <a:gd name="connsiteY64" fmla="*/ 731044 h 3409950"/>
                <a:gd name="connsiteX65" fmla="*/ 3375184 w 3438525"/>
                <a:gd name="connsiteY65" fmla="*/ 742474 h 3409950"/>
                <a:gd name="connsiteX66" fmla="*/ 3374231 w 3438525"/>
                <a:gd name="connsiteY66" fmla="*/ 748189 h 3409950"/>
                <a:gd name="connsiteX67" fmla="*/ 3369469 w 3438525"/>
                <a:gd name="connsiteY67" fmla="*/ 742474 h 3409950"/>
                <a:gd name="connsiteX68" fmla="*/ 3366611 w 3438525"/>
                <a:gd name="connsiteY68" fmla="*/ 769144 h 3409950"/>
                <a:gd name="connsiteX69" fmla="*/ 3377089 w 3438525"/>
                <a:gd name="connsiteY69" fmla="*/ 799624 h 3409950"/>
                <a:gd name="connsiteX70" fmla="*/ 3385661 w 3438525"/>
                <a:gd name="connsiteY70" fmla="*/ 821531 h 3409950"/>
                <a:gd name="connsiteX71" fmla="*/ 3380899 w 3438525"/>
                <a:gd name="connsiteY71" fmla="*/ 821531 h 3409950"/>
                <a:gd name="connsiteX72" fmla="*/ 3378994 w 3438525"/>
                <a:gd name="connsiteY72" fmla="*/ 821531 h 3409950"/>
                <a:gd name="connsiteX73" fmla="*/ 3378994 w 3438525"/>
                <a:gd name="connsiteY73" fmla="*/ 821531 h 3409950"/>
                <a:gd name="connsiteX74" fmla="*/ 3376136 w 3438525"/>
                <a:gd name="connsiteY74" fmla="*/ 812959 h 3409950"/>
                <a:gd name="connsiteX75" fmla="*/ 3366611 w 3438525"/>
                <a:gd name="connsiteY75" fmla="*/ 803434 h 3409950"/>
                <a:gd name="connsiteX76" fmla="*/ 3365659 w 3438525"/>
                <a:gd name="connsiteY76" fmla="*/ 798671 h 3409950"/>
                <a:gd name="connsiteX77" fmla="*/ 3369469 w 3438525"/>
                <a:gd name="connsiteY77" fmla="*/ 795814 h 3409950"/>
                <a:gd name="connsiteX78" fmla="*/ 3368516 w 3438525"/>
                <a:gd name="connsiteY78" fmla="*/ 794861 h 3409950"/>
                <a:gd name="connsiteX79" fmla="*/ 3365659 w 3438525"/>
                <a:gd name="connsiteY79" fmla="*/ 798671 h 3409950"/>
                <a:gd name="connsiteX80" fmla="*/ 3362801 w 3438525"/>
                <a:gd name="connsiteY80" fmla="*/ 803434 h 3409950"/>
                <a:gd name="connsiteX81" fmla="*/ 3362801 w 3438525"/>
                <a:gd name="connsiteY81" fmla="*/ 803434 h 3409950"/>
                <a:gd name="connsiteX82" fmla="*/ 3358039 w 3438525"/>
                <a:gd name="connsiteY82" fmla="*/ 802481 h 3409950"/>
                <a:gd name="connsiteX83" fmla="*/ 3351371 w 3438525"/>
                <a:gd name="connsiteY83" fmla="*/ 800576 h 3409950"/>
                <a:gd name="connsiteX84" fmla="*/ 3346609 w 3438525"/>
                <a:gd name="connsiteY84" fmla="*/ 804386 h 3409950"/>
                <a:gd name="connsiteX85" fmla="*/ 3350419 w 3438525"/>
                <a:gd name="connsiteY85" fmla="*/ 788194 h 3409950"/>
                <a:gd name="connsiteX86" fmla="*/ 3351371 w 3438525"/>
                <a:gd name="connsiteY86" fmla="*/ 781526 h 3409950"/>
                <a:gd name="connsiteX87" fmla="*/ 3354229 w 3438525"/>
                <a:gd name="connsiteY87" fmla="*/ 780574 h 3409950"/>
                <a:gd name="connsiteX88" fmla="*/ 3353276 w 3438525"/>
                <a:gd name="connsiteY88" fmla="*/ 779621 h 3409950"/>
                <a:gd name="connsiteX89" fmla="*/ 3350419 w 3438525"/>
                <a:gd name="connsiteY89" fmla="*/ 781526 h 3409950"/>
                <a:gd name="connsiteX90" fmla="*/ 3342799 w 3438525"/>
                <a:gd name="connsiteY90" fmla="*/ 769144 h 3409950"/>
                <a:gd name="connsiteX91" fmla="*/ 3344704 w 3438525"/>
                <a:gd name="connsiteY91" fmla="*/ 763429 h 3409950"/>
                <a:gd name="connsiteX92" fmla="*/ 3340894 w 3438525"/>
                <a:gd name="connsiteY92" fmla="*/ 753904 h 3409950"/>
                <a:gd name="connsiteX93" fmla="*/ 3346609 w 3438525"/>
                <a:gd name="connsiteY93" fmla="*/ 752951 h 3409950"/>
                <a:gd name="connsiteX94" fmla="*/ 3343751 w 3438525"/>
                <a:gd name="connsiteY94" fmla="*/ 732949 h 3409950"/>
                <a:gd name="connsiteX95" fmla="*/ 3345656 w 3438525"/>
                <a:gd name="connsiteY95" fmla="*/ 726281 h 3409950"/>
                <a:gd name="connsiteX96" fmla="*/ 3355181 w 3438525"/>
                <a:gd name="connsiteY96" fmla="*/ 732949 h 3409950"/>
                <a:gd name="connsiteX97" fmla="*/ 3360896 w 3438525"/>
                <a:gd name="connsiteY97" fmla="*/ 740569 h 3409950"/>
                <a:gd name="connsiteX98" fmla="*/ 3357086 w 3438525"/>
                <a:gd name="connsiteY98" fmla="*/ 753904 h 3409950"/>
                <a:gd name="connsiteX99" fmla="*/ 3363754 w 3438525"/>
                <a:gd name="connsiteY99" fmla="*/ 742474 h 3409950"/>
                <a:gd name="connsiteX100" fmla="*/ 3331369 w 3438525"/>
                <a:gd name="connsiteY100" fmla="*/ 663416 h 3409950"/>
                <a:gd name="connsiteX101" fmla="*/ 3333274 w 3438525"/>
                <a:gd name="connsiteY101" fmla="*/ 671989 h 3409950"/>
                <a:gd name="connsiteX102" fmla="*/ 3333274 w 3438525"/>
                <a:gd name="connsiteY102" fmla="*/ 676751 h 3409950"/>
                <a:gd name="connsiteX103" fmla="*/ 3325654 w 3438525"/>
                <a:gd name="connsiteY103" fmla="*/ 658654 h 3409950"/>
                <a:gd name="connsiteX104" fmla="*/ 3330416 w 3438525"/>
                <a:gd name="connsiteY104" fmla="*/ 684371 h 3409950"/>
                <a:gd name="connsiteX105" fmla="*/ 3334226 w 3438525"/>
                <a:gd name="connsiteY105" fmla="*/ 693896 h 3409950"/>
                <a:gd name="connsiteX106" fmla="*/ 3345656 w 3438525"/>
                <a:gd name="connsiteY106" fmla="*/ 710089 h 3409950"/>
                <a:gd name="connsiteX107" fmla="*/ 3345656 w 3438525"/>
                <a:gd name="connsiteY107" fmla="*/ 725329 h 3409950"/>
                <a:gd name="connsiteX108" fmla="*/ 3343751 w 3438525"/>
                <a:gd name="connsiteY108" fmla="*/ 731996 h 3409950"/>
                <a:gd name="connsiteX109" fmla="*/ 3341846 w 3438525"/>
                <a:gd name="connsiteY109" fmla="*/ 752951 h 3409950"/>
                <a:gd name="connsiteX110" fmla="*/ 3333274 w 3438525"/>
                <a:gd name="connsiteY110" fmla="*/ 758666 h 3409950"/>
                <a:gd name="connsiteX111" fmla="*/ 3335179 w 3438525"/>
                <a:gd name="connsiteY111" fmla="*/ 761524 h 3409950"/>
                <a:gd name="connsiteX112" fmla="*/ 3337084 w 3438525"/>
                <a:gd name="connsiteY112" fmla="*/ 756761 h 3409950"/>
                <a:gd name="connsiteX113" fmla="*/ 3340894 w 3438525"/>
                <a:gd name="connsiteY113" fmla="*/ 766286 h 3409950"/>
                <a:gd name="connsiteX114" fmla="*/ 3335179 w 3438525"/>
                <a:gd name="connsiteY114" fmla="*/ 773906 h 3409950"/>
                <a:gd name="connsiteX115" fmla="*/ 3326606 w 3438525"/>
                <a:gd name="connsiteY115" fmla="*/ 768191 h 3409950"/>
                <a:gd name="connsiteX116" fmla="*/ 3326606 w 3438525"/>
                <a:gd name="connsiteY116" fmla="*/ 768191 h 3409950"/>
                <a:gd name="connsiteX117" fmla="*/ 3324701 w 3438525"/>
                <a:gd name="connsiteY117" fmla="*/ 759619 h 3409950"/>
                <a:gd name="connsiteX118" fmla="*/ 3330416 w 3438525"/>
                <a:gd name="connsiteY118" fmla="*/ 751046 h 3409950"/>
                <a:gd name="connsiteX119" fmla="*/ 3331369 w 3438525"/>
                <a:gd name="connsiteY119" fmla="*/ 721519 h 3409950"/>
                <a:gd name="connsiteX120" fmla="*/ 3325654 w 3438525"/>
                <a:gd name="connsiteY120" fmla="*/ 718661 h 3409950"/>
                <a:gd name="connsiteX121" fmla="*/ 3333274 w 3438525"/>
                <a:gd name="connsiteY121" fmla="*/ 715804 h 3409950"/>
                <a:gd name="connsiteX122" fmla="*/ 3332321 w 3438525"/>
                <a:gd name="connsiteY122" fmla="*/ 712946 h 3409950"/>
                <a:gd name="connsiteX123" fmla="*/ 3324701 w 3438525"/>
                <a:gd name="connsiteY123" fmla="*/ 715804 h 3409950"/>
                <a:gd name="connsiteX124" fmla="*/ 3323749 w 3438525"/>
                <a:gd name="connsiteY124" fmla="*/ 716756 h 3409950"/>
                <a:gd name="connsiteX125" fmla="*/ 3318986 w 3438525"/>
                <a:gd name="connsiteY125" fmla="*/ 754856 h 3409950"/>
                <a:gd name="connsiteX126" fmla="*/ 3307556 w 3438525"/>
                <a:gd name="connsiteY126" fmla="*/ 767239 h 3409950"/>
                <a:gd name="connsiteX127" fmla="*/ 3303746 w 3438525"/>
                <a:gd name="connsiteY127" fmla="*/ 762476 h 3409950"/>
                <a:gd name="connsiteX128" fmla="*/ 3304699 w 3438525"/>
                <a:gd name="connsiteY128" fmla="*/ 761524 h 3409950"/>
                <a:gd name="connsiteX129" fmla="*/ 3303746 w 3438525"/>
                <a:gd name="connsiteY129" fmla="*/ 760571 h 3409950"/>
                <a:gd name="connsiteX130" fmla="*/ 3299936 w 3438525"/>
                <a:gd name="connsiteY130" fmla="*/ 739616 h 3409950"/>
                <a:gd name="connsiteX131" fmla="*/ 3305651 w 3438525"/>
                <a:gd name="connsiteY131" fmla="*/ 705326 h 3409950"/>
                <a:gd name="connsiteX132" fmla="*/ 3307556 w 3438525"/>
                <a:gd name="connsiteY132" fmla="*/ 700564 h 3409950"/>
                <a:gd name="connsiteX133" fmla="*/ 3306604 w 3438525"/>
                <a:gd name="connsiteY133" fmla="*/ 682466 h 3409950"/>
                <a:gd name="connsiteX134" fmla="*/ 3303746 w 3438525"/>
                <a:gd name="connsiteY134" fmla="*/ 674846 h 3409950"/>
                <a:gd name="connsiteX135" fmla="*/ 3301841 w 3438525"/>
                <a:gd name="connsiteY135" fmla="*/ 671989 h 3409950"/>
                <a:gd name="connsiteX136" fmla="*/ 3297079 w 3438525"/>
                <a:gd name="connsiteY136" fmla="*/ 660559 h 3409950"/>
                <a:gd name="connsiteX137" fmla="*/ 3290411 w 3438525"/>
                <a:gd name="connsiteY137" fmla="*/ 672941 h 3409950"/>
                <a:gd name="connsiteX138" fmla="*/ 3290411 w 3438525"/>
                <a:gd name="connsiteY138" fmla="*/ 676751 h 3409950"/>
                <a:gd name="connsiteX139" fmla="*/ 3289459 w 3438525"/>
                <a:gd name="connsiteY139" fmla="*/ 681514 h 3409950"/>
                <a:gd name="connsiteX140" fmla="*/ 3291364 w 3438525"/>
                <a:gd name="connsiteY140" fmla="*/ 692944 h 3409950"/>
                <a:gd name="connsiteX141" fmla="*/ 3282791 w 3438525"/>
                <a:gd name="connsiteY141" fmla="*/ 678656 h 3409950"/>
                <a:gd name="connsiteX142" fmla="*/ 3282791 w 3438525"/>
                <a:gd name="connsiteY142" fmla="*/ 674846 h 3409950"/>
                <a:gd name="connsiteX143" fmla="*/ 3283744 w 3438525"/>
                <a:gd name="connsiteY143" fmla="*/ 659606 h 3409950"/>
                <a:gd name="connsiteX144" fmla="*/ 3275171 w 3438525"/>
                <a:gd name="connsiteY144" fmla="*/ 639604 h 3409950"/>
                <a:gd name="connsiteX145" fmla="*/ 3265646 w 3438525"/>
                <a:gd name="connsiteY145" fmla="*/ 641509 h 3409950"/>
                <a:gd name="connsiteX146" fmla="*/ 3263741 w 3438525"/>
                <a:gd name="connsiteY146" fmla="*/ 632936 h 3409950"/>
                <a:gd name="connsiteX147" fmla="*/ 3257074 w 3438525"/>
                <a:gd name="connsiteY147" fmla="*/ 643414 h 3409950"/>
                <a:gd name="connsiteX148" fmla="*/ 3251359 w 3438525"/>
                <a:gd name="connsiteY148" fmla="*/ 643414 h 3409950"/>
                <a:gd name="connsiteX149" fmla="*/ 3247549 w 3438525"/>
                <a:gd name="connsiteY149" fmla="*/ 628174 h 3409950"/>
                <a:gd name="connsiteX150" fmla="*/ 3242786 w 3438525"/>
                <a:gd name="connsiteY150" fmla="*/ 643414 h 3409950"/>
                <a:gd name="connsiteX151" fmla="*/ 3243739 w 3438525"/>
                <a:gd name="connsiteY151" fmla="*/ 661511 h 3409950"/>
                <a:gd name="connsiteX152" fmla="*/ 3237071 w 3438525"/>
                <a:gd name="connsiteY152" fmla="*/ 683419 h 3409950"/>
                <a:gd name="connsiteX153" fmla="*/ 3232309 w 3438525"/>
                <a:gd name="connsiteY153" fmla="*/ 680561 h 3409950"/>
                <a:gd name="connsiteX154" fmla="*/ 3228499 w 3438525"/>
                <a:gd name="connsiteY154" fmla="*/ 683419 h 3409950"/>
                <a:gd name="connsiteX155" fmla="*/ 3229451 w 3438525"/>
                <a:gd name="connsiteY155" fmla="*/ 691039 h 3409950"/>
                <a:gd name="connsiteX156" fmla="*/ 3233261 w 3438525"/>
                <a:gd name="connsiteY156" fmla="*/ 689134 h 3409950"/>
                <a:gd name="connsiteX157" fmla="*/ 3235166 w 3438525"/>
                <a:gd name="connsiteY157" fmla="*/ 682466 h 3409950"/>
                <a:gd name="connsiteX158" fmla="*/ 3237071 w 3438525"/>
                <a:gd name="connsiteY158" fmla="*/ 691039 h 3409950"/>
                <a:gd name="connsiteX159" fmla="*/ 3238976 w 3438525"/>
                <a:gd name="connsiteY159" fmla="*/ 724376 h 3409950"/>
                <a:gd name="connsiteX160" fmla="*/ 3221831 w 3438525"/>
                <a:gd name="connsiteY160" fmla="*/ 728186 h 3409950"/>
                <a:gd name="connsiteX161" fmla="*/ 3219926 w 3438525"/>
                <a:gd name="connsiteY161" fmla="*/ 730091 h 3409950"/>
                <a:gd name="connsiteX162" fmla="*/ 3231356 w 3438525"/>
                <a:gd name="connsiteY162" fmla="*/ 751999 h 3409950"/>
                <a:gd name="connsiteX163" fmla="*/ 3247549 w 3438525"/>
                <a:gd name="connsiteY163" fmla="*/ 760571 h 3409950"/>
                <a:gd name="connsiteX164" fmla="*/ 3250406 w 3438525"/>
                <a:gd name="connsiteY164" fmla="*/ 775811 h 3409950"/>
                <a:gd name="connsiteX165" fmla="*/ 3238024 w 3438525"/>
                <a:gd name="connsiteY165" fmla="*/ 781526 h 3409950"/>
                <a:gd name="connsiteX166" fmla="*/ 3237071 w 3438525"/>
                <a:gd name="connsiteY166" fmla="*/ 780574 h 3409950"/>
                <a:gd name="connsiteX167" fmla="*/ 3220879 w 3438525"/>
                <a:gd name="connsiteY167" fmla="*/ 767239 h 3409950"/>
                <a:gd name="connsiteX168" fmla="*/ 3226594 w 3438525"/>
                <a:gd name="connsiteY168" fmla="*/ 781526 h 3409950"/>
                <a:gd name="connsiteX169" fmla="*/ 3238024 w 3438525"/>
                <a:gd name="connsiteY169" fmla="*/ 800576 h 3409950"/>
                <a:gd name="connsiteX170" fmla="*/ 3239929 w 3438525"/>
                <a:gd name="connsiteY170" fmla="*/ 809149 h 3409950"/>
                <a:gd name="connsiteX171" fmla="*/ 3232309 w 3438525"/>
                <a:gd name="connsiteY171" fmla="*/ 809149 h 3409950"/>
                <a:gd name="connsiteX172" fmla="*/ 3230404 w 3438525"/>
                <a:gd name="connsiteY172" fmla="*/ 809149 h 3409950"/>
                <a:gd name="connsiteX173" fmla="*/ 3228499 w 3438525"/>
                <a:gd name="connsiteY173" fmla="*/ 808196 h 3409950"/>
                <a:gd name="connsiteX174" fmla="*/ 3221831 w 3438525"/>
                <a:gd name="connsiteY174" fmla="*/ 806291 h 3409950"/>
                <a:gd name="connsiteX175" fmla="*/ 3217069 w 3438525"/>
                <a:gd name="connsiteY175" fmla="*/ 815816 h 3409950"/>
                <a:gd name="connsiteX176" fmla="*/ 3216116 w 3438525"/>
                <a:gd name="connsiteY176" fmla="*/ 808196 h 3409950"/>
                <a:gd name="connsiteX177" fmla="*/ 3210401 w 3438525"/>
                <a:gd name="connsiteY177" fmla="*/ 798671 h 3409950"/>
                <a:gd name="connsiteX178" fmla="*/ 3209449 w 3438525"/>
                <a:gd name="connsiteY178" fmla="*/ 794861 h 3409950"/>
                <a:gd name="connsiteX179" fmla="*/ 3211354 w 3438525"/>
                <a:gd name="connsiteY179" fmla="*/ 786289 h 3409950"/>
                <a:gd name="connsiteX180" fmla="*/ 3204686 w 3438525"/>
                <a:gd name="connsiteY180" fmla="*/ 793909 h 3409950"/>
                <a:gd name="connsiteX181" fmla="*/ 3201829 w 3438525"/>
                <a:gd name="connsiteY181" fmla="*/ 794861 h 3409950"/>
                <a:gd name="connsiteX182" fmla="*/ 3194209 w 3438525"/>
                <a:gd name="connsiteY182" fmla="*/ 792956 h 3409950"/>
                <a:gd name="connsiteX183" fmla="*/ 3196114 w 3438525"/>
                <a:gd name="connsiteY183" fmla="*/ 773906 h 3409950"/>
                <a:gd name="connsiteX184" fmla="*/ 3190399 w 3438525"/>
                <a:gd name="connsiteY184" fmla="*/ 764381 h 3409950"/>
                <a:gd name="connsiteX185" fmla="*/ 3194209 w 3438525"/>
                <a:gd name="connsiteY185" fmla="*/ 754856 h 3409950"/>
                <a:gd name="connsiteX186" fmla="*/ 3187541 w 3438525"/>
                <a:gd name="connsiteY186" fmla="*/ 757714 h 3409950"/>
                <a:gd name="connsiteX187" fmla="*/ 3174206 w 3438525"/>
                <a:gd name="connsiteY187" fmla="*/ 776764 h 3409950"/>
                <a:gd name="connsiteX188" fmla="*/ 3173254 w 3438525"/>
                <a:gd name="connsiteY188" fmla="*/ 779621 h 3409950"/>
                <a:gd name="connsiteX189" fmla="*/ 3180874 w 3438525"/>
                <a:gd name="connsiteY189" fmla="*/ 786289 h 3409950"/>
                <a:gd name="connsiteX190" fmla="*/ 3180874 w 3438525"/>
                <a:gd name="connsiteY190" fmla="*/ 788194 h 3409950"/>
                <a:gd name="connsiteX191" fmla="*/ 3174206 w 3438525"/>
                <a:gd name="connsiteY191" fmla="*/ 804386 h 3409950"/>
                <a:gd name="connsiteX192" fmla="*/ 3178016 w 3438525"/>
                <a:gd name="connsiteY192" fmla="*/ 812006 h 3409950"/>
                <a:gd name="connsiteX193" fmla="*/ 3183731 w 3438525"/>
                <a:gd name="connsiteY193" fmla="*/ 828199 h 3409950"/>
                <a:gd name="connsiteX194" fmla="*/ 3194209 w 3438525"/>
                <a:gd name="connsiteY194" fmla="*/ 842486 h 3409950"/>
                <a:gd name="connsiteX195" fmla="*/ 3202781 w 3438525"/>
                <a:gd name="connsiteY195" fmla="*/ 842486 h 3409950"/>
                <a:gd name="connsiteX196" fmla="*/ 3199924 w 3438525"/>
                <a:gd name="connsiteY196" fmla="*/ 854869 h 3409950"/>
                <a:gd name="connsiteX197" fmla="*/ 3209449 w 3438525"/>
                <a:gd name="connsiteY197" fmla="*/ 845344 h 3409950"/>
                <a:gd name="connsiteX198" fmla="*/ 3219926 w 3438525"/>
                <a:gd name="connsiteY198" fmla="*/ 843439 h 3409950"/>
                <a:gd name="connsiteX199" fmla="*/ 3223736 w 3438525"/>
                <a:gd name="connsiteY199" fmla="*/ 853916 h 3409950"/>
                <a:gd name="connsiteX200" fmla="*/ 3222784 w 3438525"/>
                <a:gd name="connsiteY200" fmla="*/ 867251 h 3409950"/>
                <a:gd name="connsiteX201" fmla="*/ 3221831 w 3438525"/>
                <a:gd name="connsiteY201" fmla="*/ 872966 h 3409950"/>
                <a:gd name="connsiteX202" fmla="*/ 3217069 w 3438525"/>
                <a:gd name="connsiteY202" fmla="*/ 879634 h 3409950"/>
                <a:gd name="connsiteX203" fmla="*/ 3216116 w 3438525"/>
                <a:gd name="connsiteY203" fmla="*/ 892969 h 3409950"/>
                <a:gd name="connsiteX204" fmla="*/ 3205639 w 3438525"/>
                <a:gd name="connsiteY204" fmla="*/ 908209 h 3409950"/>
                <a:gd name="connsiteX205" fmla="*/ 3206591 w 3438525"/>
                <a:gd name="connsiteY205" fmla="*/ 924401 h 3409950"/>
                <a:gd name="connsiteX206" fmla="*/ 3199924 w 3438525"/>
                <a:gd name="connsiteY206" fmla="*/ 954881 h 3409950"/>
                <a:gd name="connsiteX207" fmla="*/ 3185636 w 3438525"/>
                <a:gd name="connsiteY207" fmla="*/ 951071 h 3409950"/>
                <a:gd name="connsiteX208" fmla="*/ 3187541 w 3438525"/>
                <a:gd name="connsiteY208" fmla="*/ 914876 h 3409950"/>
                <a:gd name="connsiteX209" fmla="*/ 3191351 w 3438525"/>
                <a:gd name="connsiteY209" fmla="*/ 906304 h 3409950"/>
                <a:gd name="connsiteX210" fmla="*/ 3198019 w 3438525"/>
                <a:gd name="connsiteY210" fmla="*/ 905351 h 3409950"/>
                <a:gd name="connsiteX211" fmla="*/ 3198019 w 3438525"/>
                <a:gd name="connsiteY211" fmla="*/ 905351 h 3409950"/>
                <a:gd name="connsiteX212" fmla="*/ 3198971 w 3438525"/>
                <a:gd name="connsiteY212" fmla="*/ 905351 h 3409950"/>
                <a:gd name="connsiteX213" fmla="*/ 3197066 w 3438525"/>
                <a:gd name="connsiteY213" fmla="*/ 899636 h 3409950"/>
                <a:gd name="connsiteX214" fmla="*/ 3190399 w 3438525"/>
                <a:gd name="connsiteY214" fmla="*/ 879634 h 3409950"/>
                <a:gd name="connsiteX215" fmla="*/ 3198971 w 3438525"/>
                <a:gd name="connsiteY215" fmla="*/ 874871 h 3409950"/>
                <a:gd name="connsiteX216" fmla="*/ 3198019 w 3438525"/>
                <a:gd name="connsiteY216" fmla="*/ 870109 h 3409950"/>
                <a:gd name="connsiteX217" fmla="*/ 3194209 w 3438525"/>
                <a:gd name="connsiteY217" fmla="*/ 858679 h 3409950"/>
                <a:gd name="connsiteX218" fmla="*/ 3187541 w 3438525"/>
                <a:gd name="connsiteY218" fmla="*/ 851059 h 3409950"/>
                <a:gd name="connsiteX219" fmla="*/ 3190399 w 3438525"/>
                <a:gd name="connsiteY219" fmla="*/ 860584 h 3409950"/>
                <a:gd name="connsiteX220" fmla="*/ 3190399 w 3438525"/>
                <a:gd name="connsiteY220" fmla="*/ 863441 h 3409950"/>
                <a:gd name="connsiteX221" fmla="*/ 3184684 w 3438525"/>
                <a:gd name="connsiteY221" fmla="*/ 872966 h 3409950"/>
                <a:gd name="connsiteX222" fmla="*/ 3191351 w 3438525"/>
                <a:gd name="connsiteY222" fmla="*/ 878681 h 3409950"/>
                <a:gd name="connsiteX223" fmla="*/ 3194209 w 3438525"/>
                <a:gd name="connsiteY223" fmla="*/ 903446 h 3409950"/>
                <a:gd name="connsiteX224" fmla="*/ 3191351 w 3438525"/>
                <a:gd name="connsiteY224" fmla="*/ 912971 h 3409950"/>
                <a:gd name="connsiteX225" fmla="*/ 3184684 w 3438525"/>
                <a:gd name="connsiteY225" fmla="*/ 909161 h 3409950"/>
                <a:gd name="connsiteX226" fmla="*/ 3181826 w 3438525"/>
                <a:gd name="connsiteY226" fmla="*/ 892969 h 3409950"/>
                <a:gd name="connsiteX227" fmla="*/ 3178969 w 3438525"/>
                <a:gd name="connsiteY227" fmla="*/ 938689 h 3409950"/>
                <a:gd name="connsiteX228" fmla="*/ 3176111 w 3438525"/>
                <a:gd name="connsiteY228" fmla="*/ 955834 h 3409950"/>
                <a:gd name="connsiteX229" fmla="*/ 3180874 w 3438525"/>
                <a:gd name="connsiteY229" fmla="*/ 969169 h 3409950"/>
                <a:gd name="connsiteX230" fmla="*/ 3177064 w 3438525"/>
                <a:gd name="connsiteY230" fmla="*/ 994886 h 3409950"/>
                <a:gd name="connsiteX231" fmla="*/ 3178969 w 3438525"/>
                <a:gd name="connsiteY231" fmla="*/ 1018699 h 3409950"/>
                <a:gd name="connsiteX232" fmla="*/ 3183731 w 3438525"/>
                <a:gd name="connsiteY232" fmla="*/ 1020604 h 3409950"/>
                <a:gd name="connsiteX233" fmla="*/ 3179921 w 3438525"/>
                <a:gd name="connsiteY233" fmla="*/ 1030129 h 3409950"/>
                <a:gd name="connsiteX234" fmla="*/ 3176111 w 3438525"/>
                <a:gd name="connsiteY234" fmla="*/ 1070134 h 3409950"/>
                <a:gd name="connsiteX235" fmla="*/ 3184684 w 3438525"/>
                <a:gd name="connsiteY235" fmla="*/ 1070134 h 3409950"/>
                <a:gd name="connsiteX236" fmla="*/ 3182779 w 3438525"/>
                <a:gd name="connsiteY236" fmla="*/ 1114901 h 3409950"/>
                <a:gd name="connsiteX237" fmla="*/ 3172301 w 3438525"/>
                <a:gd name="connsiteY237" fmla="*/ 1119664 h 3409950"/>
                <a:gd name="connsiteX238" fmla="*/ 3172301 w 3438525"/>
                <a:gd name="connsiteY238" fmla="*/ 1091089 h 3409950"/>
                <a:gd name="connsiteX239" fmla="*/ 3168491 w 3438525"/>
                <a:gd name="connsiteY239" fmla="*/ 1119664 h 3409950"/>
                <a:gd name="connsiteX240" fmla="*/ 3165634 w 3438525"/>
                <a:gd name="connsiteY240" fmla="*/ 1131094 h 3409950"/>
                <a:gd name="connsiteX241" fmla="*/ 3161824 w 3438525"/>
                <a:gd name="connsiteY241" fmla="*/ 1144429 h 3409950"/>
                <a:gd name="connsiteX242" fmla="*/ 3174206 w 3438525"/>
                <a:gd name="connsiteY242" fmla="*/ 1136809 h 3409950"/>
                <a:gd name="connsiteX243" fmla="*/ 3177064 w 3438525"/>
                <a:gd name="connsiteY243" fmla="*/ 1153001 h 3409950"/>
                <a:gd name="connsiteX244" fmla="*/ 3169444 w 3438525"/>
                <a:gd name="connsiteY244" fmla="*/ 1153954 h 3409950"/>
                <a:gd name="connsiteX245" fmla="*/ 3168491 w 3438525"/>
                <a:gd name="connsiteY245" fmla="*/ 1152049 h 3409950"/>
                <a:gd name="connsiteX246" fmla="*/ 3167539 w 3438525"/>
                <a:gd name="connsiteY246" fmla="*/ 1152049 h 3409950"/>
                <a:gd name="connsiteX247" fmla="*/ 3168491 w 3438525"/>
                <a:gd name="connsiteY247" fmla="*/ 1186339 h 3409950"/>
                <a:gd name="connsiteX248" fmla="*/ 3175159 w 3438525"/>
                <a:gd name="connsiteY248" fmla="*/ 1220629 h 3409950"/>
                <a:gd name="connsiteX249" fmla="*/ 3173254 w 3438525"/>
                <a:gd name="connsiteY249" fmla="*/ 1227296 h 3409950"/>
                <a:gd name="connsiteX250" fmla="*/ 3167539 w 3438525"/>
                <a:gd name="connsiteY250" fmla="*/ 1221581 h 3409950"/>
                <a:gd name="connsiteX251" fmla="*/ 3156109 w 3438525"/>
                <a:gd name="connsiteY251" fmla="*/ 1185386 h 3409950"/>
                <a:gd name="connsiteX252" fmla="*/ 3156109 w 3438525"/>
                <a:gd name="connsiteY252" fmla="*/ 1205389 h 3409950"/>
                <a:gd name="connsiteX253" fmla="*/ 3157061 w 3438525"/>
                <a:gd name="connsiteY253" fmla="*/ 1180624 h 3409950"/>
                <a:gd name="connsiteX254" fmla="*/ 3156109 w 3438525"/>
                <a:gd name="connsiteY254" fmla="*/ 1172051 h 3409950"/>
                <a:gd name="connsiteX255" fmla="*/ 3153251 w 3438525"/>
                <a:gd name="connsiteY255" fmla="*/ 1166336 h 3409950"/>
                <a:gd name="connsiteX256" fmla="*/ 3156109 w 3438525"/>
                <a:gd name="connsiteY256" fmla="*/ 1159669 h 3409950"/>
                <a:gd name="connsiteX257" fmla="*/ 3155156 w 3438525"/>
                <a:gd name="connsiteY257" fmla="*/ 1112996 h 3409950"/>
                <a:gd name="connsiteX258" fmla="*/ 3153251 w 3438525"/>
                <a:gd name="connsiteY258" fmla="*/ 1110139 h 3409950"/>
                <a:gd name="connsiteX259" fmla="*/ 3146584 w 3438525"/>
                <a:gd name="connsiteY259" fmla="*/ 1090136 h 3409950"/>
                <a:gd name="connsiteX260" fmla="*/ 3150394 w 3438525"/>
                <a:gd name="connsiteY260" fmla="*/ 1086326 h 3409950"/>
                <a:gd name="connsiteX261" fmla="*/ 3151346 w 3438525"/>
                <a:gd name="connsiteY261" fmla="*/ 1090136 h 3409950"/>
                <a:gd name="connsiteX262" fmla="*/ 3147536 w 3438525"/>
                <a:gd name="connsiteY262" fmla="*/ 1063466 h 3409950"/>
                <a:gd name="connsiteX263" fmla="*/ 3149441 w 3438525"/>
                <a:gd name="connsiteY263" fmla="*/ 1043464 h 3409950"/>
                <a:gd name="connsiteX264" fmla="*/ 3151346 w 3438525"/>
                <a:gd name="connsiteY264" fmla="*/ 1023461 h 3409950"/>
                <a:gd name="connsiteX265" fmla="*/ 3157061 w 3438525"/>
                <a:gd name="connsiteY265" fmla="*/ 1027271 h 3409950"/>
                <a:gd name="connsiteX266" fmla="*/ 3160871 w 3438525"/>
                <a:gd name="connsiteY266" fmla="*/ 1020604 h 3409950"/>
                <a:gd name="connsiteX267" fmla="*/ 3161824 w 3438525"/>
                <a:gd name="connsiteY267" fmla="*/ 1002506 h 3409950"/>
                <a:gd name="connsiteX268" fmla="*/ 3161824 w 3438525"/>
                <a:gd name="connsiteY268" fmla="*/ 993934 h 3409950"/>
                <a:gd name="connsiteX269" fmla="*/ 3156109 w 3438525"/>
                <a:gd name="connsiteY269" fmla="*/ 1000601 h 3409950"/>
                <a:gd name="connsiteX270" fmla="*/ 3151346 w 3438525"/>
                <a:gd name="connsiteY270" fmla="*/ 981551 h 3409950"/>
                <a:gd name="connsiteX271" fmla="*/ 3143726 w 3438525"/>
                <a:gd name="connsiteY271" fmla="*/ 996791 h 3409950"/>
                <a:gd name="connsiteX272" fmla="*/ 3143726 w 3438525"/>
                <a:gd name="connsiteY272" fmla="*/ 983456 h 3409950"/>
                <a:gd name="connsiteX273" fmla="*/ 3147536 w 3438525"/>
                <a:gd name="connsiteY273" fmla="*/ 952024 h 3409950"/>
                <a:gd name="connsiteX274" fmla="*/ 3149441 w 3438525"/>
                <a:gd name="connsiteY274" fmla="*/ 950119 h 3409950"/>
                <a:gd name="connsiteX275" fmla="*/ 3155156 w 3438525"/>
                <a:gd name="connsiteY275" fmla="*/ 955834 h 3409950"/>
                <a:gd name="connsiteX276" fmla="*/ 3154204 w 3438525"/>
                <a:gd name="connsiteY276" fmla="*/ 957739 h 3409950"/>
                <a:gd name="connsiteX277" fmla="*/ 3156109 w 3438525"/>
                <a:gd name="connsiteY277" fmla="*/ 957739 h 3409950"/>
                <a:gd name="connsiteX278" fmla="*/ 3155156 w 3438525"/>
                <a:gd name="connsiteY278" fmla="*/ 955834 h 3409950"/>
                <a:gd name="connsiteX279" fmla="*/ 3156109 w 3438525"/>
                <a:gd name="connsiteY279" fmla="*/ 955834 h 3409950"/>
                <a:gd name="connsiteX280" fmla="*/ 3157061 w 3438525"/>
                <a:gd name="connsiteY280" fmla="*/ 955834 h 3409950"/>
                <a:gd name="connsiteX281" fmla="*/ 3155156 w 3438525"/>
                <a:gd name="connsiteY281" fmla="*/ 939641 h 3409950"/>
                <a:gd name="connsiteX282" fmla="*/ 3157061 w 3438525"/>
                <a:gd name="connsiteY282" fmla="*/ 914876 h 3409950"/>
                <a:gd name="connsiteX283" fmla="*/ 3157061 w 3438525"/>
                <a:gd name="connsiteY283" fmla="*/ 904399 h 3409950"/>
                <a:gd name="connsiteX284" fmla="*/ 3151346 w 3438525"/>
                <a:gd name="connsiteY284" fmla="*/ 868204 h 3409950"/>
                <a:gd name="connsiteX285" fmla="*/ 3151346 w 3438525"/>
                <a:gd name="connsiteY285" fmla="*/ 904399 h 3409950"/>
                <a:gd name="connsiteX286" fmla="*/ 3150394 w 3438525"/>
                <a:gd name="connsiteY286" fmla="*/ 940594 h 3409950"/>
                <a:gd name="connsiteX287" fmla="*/ 3146584 w 3438525"/>
                <a:gd name="connsiteY287" fmla="*/ 944404 h 3409950"/>
                <a:gd name="connsiteX288" fmla="*/ 3143726 w 3438525"/>
                <a:gd name="connsiteY288" fmla="*/ 939641 h 3409950"/>
                <a:gd name="connsiteX289" fmla="*/ 3138964 w 3438525"/>
                <a:gd name="connsiteY289" fmla="*/ 922496 h 3409950"/>
                <a:gd name="connsiteX290" fmla="*/ 3138964 w 3438525"/>
                <a:gd name="connsiteY290" fmla="*/ 950119 h 3409950"/>
                <a:gd name="connsiteX291" fmla="*/ 3137059 w 3438525"/>
                <a:gd name="connsiteY291" fmla="*/ 953929 h 3409950"/>
                <a:gd name="connsiteX292" fmla="*/ 3133249 w 3438525"/>
                <a:gd name="connsiteY292" fmla="*/ 951071 h 3409950"/>
                <a:gd name="connsiteX293" fmla="*/ 3132296 w 3438525"/>
                <a:gd name="connsiteY293" fmla="*/ 942499 h 3409950"/>
                <a:gd name="connsiteX294" fmla="*/ 3133249 w 3438525"/>
                <a:gd name="connsiteY294" fmla="*/ 919639 h 3409950"/>
                <a:gd name="connsiteX295" fmla="*/ 3130391 w 3438525"/>
                <a:gd name="connsiteY295" fmla="*/ 913924 h 3409950"/>
                <a:gd name="connsiteX296" fmla="*/ 3126581 w 3438525"/>
                <a:gd name="connsiteY296" fmla="*/ 918686 h 3409950"/>
                <a:gd name="connsiteX297" fmla="*/ 3117056 w 3438525"/>
                <a:gd name="connsiteY297" fmla="*/ 968216 h 3409950"/>
                <a:gd name="connsiteX298" fmla="*/ 3097054 w 3438525"/>
                <a:gd name="connsiteY298" fmla="*/ 1080611 h 3409950"/>
                <a:gd name="connsiteX299" fmla="*/ 3082766 w 3438525"/>
                <a:gd name="connsiteY299" fmla="*/ 1126331 h 3409950"/>
                <a:gd name="connsiteX300" fmla="*/ 3082766 w 3438525"/>
                <a:gd name="connsiteY300" fmla="*/ 1126331 h 3409950"/>
                <a:gd name="connsiteX301" fmla="*/ 3078004 w 3438525"/>
                <a:gd name="connsiteY301" fmla="*/ 1136809 h 3409950"/>
                <a:gd name="connsiteX302" fmla="*/ 3084671 w 3438525"/>
                <a:gd name="connsiteY302" fmla="*/ 1146334 h 3409950"/>
                <a:gd name="connsiteX303" fmla="*/ 3104674 w 3438525"/>
                <a:gd name="connsiteY303" fmla="*/ 1173956 h 3409950"/>
                <a:gd name="connsiteX304" fmla="*/ 3115151 w 3438525"/>
                <a:gd name="connsiteY304" fmla="*/ 1190149 h 3409950"/>
                <a:gd name="connsiteX305" fmla="*/ 3137059 w 3438525"/>
                <a:gd name="connsiteY305" fmla="*/ 1222534 h 3409950"/>
                <a:gd name="connsiteX306" fmla="*/ 3124676 w 3438525"/>
                <a:gd name="connsiteY306" fmla="*/ 1223486 h 3409950"/>
                <a:gd name="connsiteX307" fmla="*/ 3119914 w 3438525"/>
                <a:gd name="connsiteY307" fmla="*/ 1214914 h 3409950"/>
                <a:gd name="connsiteX308" fmla="*/ 3123724 w 3438525"/>
                <a:gd name="connsiteY308" fmla="*/ 1213009 h 3409950"/>
                <a:gd name="connsiteX309" fmla="*/ 3121819 w 3438525"/>
                <a:gd name="connsiteY309" fmla="*/ 1211104 h 3409950"/>
                <a:gd name="connsiteX310" fmla="*/ 3120866 w 3438525"/>
                <a:gd name="connsiteY310" fmla="*/ 1214914 h 3409950"/>
                <a:gd name="connsiteX311" fmla="*/ 3114199 w 3438525"/>
                <a:gd name="connsiteY311" fmla="*/ 1204436 h 3409950"/>
                <a:gd name="connsiteX312" fmla="*/ 3109436 w 3438525"/>
                <a:gd name="connsiteY312" fmla="*/ 1205389 h 3409950"/>
                <a:gd name="connsiteX313" fmla="*/ 3108484 w 3438525"/>
                <a:gd name="connsiteY313" fmla="*/ 1206341 h 3409950"/>
                <a:gd name="connsiteX314" fmla="*/ 3111341 w 3438525"/>
                <a:gd name="connsiteY314" fmla="*/ 1207294 h 3409950"/>
                <a:gd name="connsiteX315" fmla="*/ 3093244 w 3438525"/>
                <a:gd name="connsiteY315" fmla="*/ 1172051 h 3409950"/>
                <a:gd name="connsiteX316" fmla="*/ 3087529 w 3438525"/>
                <a:gd name="connsiteY316" fmla="*/ 1165384 h 3409950"/>
                <a:gd name="connsiteX317" fmla="*/ 3086576 w 3438525"/>
                <a:gd name="connsiteY317" fmla="*/ 1164431 h 3409950"/>
                <a:gd name="connsiteX318" fmla="*/ 3082766 w 3438525"/>
                <a:gd name="connsiteY318" fmla="*/ 1161574 h 3409950"/>
                <a:gd name="connsiteX319" fmla="*/ 3072289 w 3438525"/>
                <a:gd name="connsiteY319" fmla="*/ 1150144 h 3409950"/>
                <a:gd name="connsiteX320" fmla="*/ 3072289 w 3438525"/>
                <a:gd name="connsiteY320" fmla="*/ 1150144 h 3409950"/>
                <a:gd name="connsiteX321" fmla="*/ 3073241 w 3438525"/>
                <a:gd name="connsiteY321" fmla="*/ 1142524 h 3409950"/>
                <a:gd name="connsiteX322" fmla="*/ 3066574 w 3438525"/>
                <a:gd name="connsiteY322" fmla="*/ 1147286 h 3409950"/>
                <a:gd name="connsiteX323" fmla="*/ 3054191 w 3438525"/>
                <a:gd name="connsiteY323" fmla="*/ 1164431 h 3409950"/>
                <a:gd name="connsiteX324" fmla="*/ 3065621 w 3438525"/>
                <a:gd name="connsiteY324" fmla="*/ 1167289 h 3409950"/>
                <a:gd name="connsiteX325" fmla="*/ 3049429 w 3438525"/>
                <a:gd name="connsiteY325" fmla="*/ 1174909 h 3409950"/>
                <a:gd name="connsiteX326" fmla="*/ 3036094 w 3438525"/>
                <a:gd name="connsiteY326" fmla="*/ 1189196 h 3409950"/>
                <a:gd name="connsiteX327" fmla="*/ 3024664 w 3438525"/>
                <a:gd name="connsiteY327" fmla="*/ 1209199 h 3409950"/>
                <a:gd name="connsiteX328" fmla="*/ 3021806 w 3438525"/>
                <a:gd name="connsiteY328" fmla="*/ 1210151 h 3409950"/>
                <a:gd name="connsiteX329" fmla="*/ 3006566 w 3438525"/>
                <a:gd name="connsiteY329" fmla="*/ 1218724 h 3409950"/>
                <a:gd name="connsiteX330" fmla="*/ 2983706 w 3438525"/>
                <a:gd name="connsiteY330" fmla="*/ 1242536 h 3409950"/>
                <a:gd name="connsiteX331" fmla="*/ 2953226 w 3438525"/>
                <a:gd name="connsiteY331" fmla="*/ 1317784 h 3409950"/>
                <a:gd name="connsiteX332" fmla="*/ 2960846 w 3438525"/>
                <a:gd name="connsiteY332" fmla="*/ 1387316 h 3409950"/>
                <a:gd name="connsiteX333" fmla="*/ 2977991 w 3438525"/>
                <a:gd name="connsiteY333" fmla="*/ 1513046 h 3409950"/>
                <a:gd name="connsiteX334" fmla="*/ 2981801 w 3438525"/>
                <a:gd name="connsiteY334" fmla="*/ 1619726 h 3409950"/>
                <a:gd name="connsiteX335" fmla="*/ 2917031 w 3438525"/>
                <a:gd name="connsiteY335" fmla="*/ 1670209 h 3409950"/>
                <a:gd name="connsiteX336" fmla="*/ 2874169 w 3438525"/>
                <a:gd name="connsiteY336" fmla="*/ 1658779 h 3409950"/>
                <a:gd name="connsiteX337" fmla="*/ 2780824 w 3438525"/>
                <a:gd name="connsiteY337" fmla="*/ 1698784 h 3409950"/>
                <a:gd name="connsiteX338" fmla="*/ 2770346 w 3438525"/>
                <a:gd name="connsiteY338" fmla="*/ 1753076 h 3409950"/>
                <a:gd name="connsiteX339" fmla="*/ 2764631 w 3438525"/>
                <a:gd name="connsiteY339" fmla="*/ 1777841 h 3409950"/>
                <a:gd name="connsiteX340" fmla="*/ 2694146 w 3438525"/>
                <a:gd name="connsiteY340" fmla="*/ 1796891 h 3409950"/>
                <a:gd name="connsiteX341" fmla="*/ 2656999 w 3438525"/>
                <a:gd name="connsiteY341" fmla="*/ 1794034 h 3409950"/>
                <a:gd name="connsiteX342" fmla="*/ 2657951 w 3438525"/>
                <a:gd name="connsiteY342" fmla="*/ 1796891 h 3409950"/>
                <a:gd name="connsiteX343" fmla="*/ 2694146 w 3438525"/>
                <a:gd name="connsiteY343" fmla="*/ 1874996 h 3409950"/>
                <a:gd name="connsiteX344" fmla="*/ 2652236 w 3438525"/>
                <a:gd name="connsiteY344" fmla="*/ 1922621 h 3409950"/>
                <a:gd name="connsiteX345" fmla="*/ 2614136 w 3438525"/>
                <a:gd name="connsiteY345" fmla="*/ 1928336 h 3409950"/>
                <a:gd name="connsiteX346" fmla="*/ 2587466 w 3438525"/>
                <a:gd name="connsiteY346" fmla="*/ 1928336 h 3409950"/>
                <a:gd name="connsiteX347" fmla="*/ 2554129 w 3438525"/>
                <a:gd name="connsiteY347" fmla="*/ 1933099 h 3409950"/>
                <a:gd name="connsiteX348" fmla="*/ 2542699 w 3438525"/>
                <a:gd name="connsiteY348" fmla="*/ 1950244 h 3409950"/>
                <a:gd name="connsiteX349" fmla="*/ 2522696 w 3438525"/>
                <a:gd name="connsiteY349" fmla="*/ 2034064 h 3409950"/>
                <a:gd name="connsiteX350" fmla="*/ 2468404 w 3438525"/>
                <a:gd name="connsiteY350" fmla="*/ 2090261 h 3409950"/>
                <a:gd name="connsiteX351" fmla="*/ 2396966 w 3438525"/>
                <a:gd name="connsiteY351" fmla="*/ 2112169 h 3409950"/>
                <a:gd name="connsiteX352" fmla="*/ 2308384 w 3438525"/>
                <a:gd name="connsiteY352" fmla="*/ 2101691 h 3409950"/>
                <a:gd name="connsiteX353" fmla="*/ 2224564 w 3438525"/>
                <a:gd name="connsiteY353" fmla="*/ 2072164 h 3409950"/>
                <a:gd name="connsiteX354" fmla="*/ 2117884 w 3438525"/>
                <a:gd name="connsiteY354" fmla="*/ 2025491 h 3409950"/>
                <a:gd name="connsiteX355" fmla="*/ 2044541 w 3438525"/>
                <a:gd name="connsiteY355" fmla="*/ 1975009 h 3409950"/>
                <a:gd name="connsiteX356" fmla="*/ 2000726 w 3438525"/>
                <a:gd name="connsiteY356" fmla="*/ 1972151 h 3409950"/>
                <a:gd name="connsiteX357" fmla="*/ 1954054 w 3438525"/>
                <a:gd name="connsiteY357" fmla="*/ 2009299 h 3409950"/>
                <a:gd name="connsiteX358" fmla="*/ 1880711 w 3438525"/>
                <a:gd name="connsiteY358" fmla="*/ 2058829 h 3409950"/>
                <a:gd name="connsiteX359" fmla="*/ 1842611 w 3438525"/>
                <a:gd name="connsiteY359" fmla="*/ 2078831 h 3409950"/>
                <a:gd name="connsiteX360" fmla="*/ 1828324 w 3438525"/>
                <a:gd name="connsiteY360" fmla="*/ 2087404 h 3409950"/>
                <a:gd name="connsiteX361" fmla="*/ 1826419 w 3438525"/>
                <a:gd name="connsiteY361" fmla="*/ 2088356 h 3409950"/>
                <a:gd name="connsiteX362" fmla="*/ 1814036 w 3438525"/>
                <a:gd name="connsiteY362" fmla="*/ 2098834 h 3409950"/>
                <a:gd name="connsiteX363" fmla="*/ 1812131 w 3438525"/>
                <a:gd name="connsiteY363" fmla="*/ 2099786 h 3409950"/>
                <a:gd name="connsiteX364" fmla="*/ 1795939 w 3438525"/>
                <a:gd name="connsiteY364" fmla="*/ 2107406 h 3409950"/>
                <a:gd name="connsiteX365" fmla="*/ 1786414 w 3438525"/>
                <a:gd name="connsiteY365" fmla="*/ 2122646 h 3409950"/>
                <a:gd name="connsiteX366" fmla="*/ 1785461 w 3438525"/>
                <a:gd name="connsiteY366" fmla="*/ 2121694 h 3409950"/>
                <a:gd name="connsiteX367" fmla="*/ 1781651 w 3438525"/>
                <a:gd name="connsiteY367" fmla="*/ 2137886 h 3409950"/>
                <a:gd name="connsiteX368" fmla="*/ 1785461 w 3438525"/>
                <a:gd name="connsiteY368" fmla="*/ 2144554 h 3409950"/>
                <a:gd name="connsiteX369" fmla="*/ 1789271 w 3438525"/>
                <a:gd name="connsiteY369" fmla="*/ 2141696 h 3409950"/>
                <a:gd name="connsiteX370" fmla="*/ 1794034 w 3438525"/>
                <a:gd name="connsiteY370" fmla="*/ 2137886 h 3409950"/>
                <a:gd name="connsiteX371" fmla="*/ 1800701 w 3438525"/>
                <a:gd name="connsiteY371" fmla="*/ 2135029 h 3409950"/>
                <a:gd name="connsiteX372" fmla="*/ 1814989 w 3438525"/>
                <a:gd name="connsiteY372" fmla="*/ 2152174 h 3409950"/>
                <a:gd name="connsiteX373" fmla="*/ 1814036 w 3438525"/>
                <a:gd name="connsiteY373" fmla="*/ 2161699 h 3409950"/>
                <a:gd name="connsiteX374" fmla="*/ 1817846 w 3438525"/>
                <a:gd name="connsiteY374" fmla="*/ 2181701 h 3409950"/>
                <a:gd name="connsiteX375" fmla="*/ 1794986 w 3438525"/>
                <a:gd name="connsiteY375" fmla="*/ 2188369 h 3409950"/>
                <a:gd name="connsiteX376" fmla="*/ 1783556 w 3438525"/>
                <a:gd name="connsiteY376" fmla="*/ 2186464 h 3409950"/>
                <a:gd name="connsiteX377" fmla="*/ 1806416 w 3438525"/>
                <a:gd name="connsiteY377" fmla="*/ 2200751 h 3409950"/>
                <a:gd name="connsiteX378" fmla="*/ 1815941 w 3438525"/>
                <a:gd name="connsiteY378" fmla="*/ 2210276 h 3409950"/>
                <a:gd name="connsiteX379" fmla="*/ 1815941 w 3438525"/>
                <a:gd name="connsiteY379" fmla="*/ 2210276 h 3409950"/>
                <a:gd name="connsiteX380" fmla="*/ 1812131 w 3438525"/>
                <a:gd name="connsiteY380" fmla="*/ 2230279 h 3409950"/>
                <a:gd name="connsiteX381" fmla="*/ 1809274 w 3438525"/>
                <a:gd name="connsiteY381" fmla="*/ 2243614 h 3409950"/>
                <a:gd name="connsiteX382" fmla="*/ 1800701 w 3438525"/>
                <a:gd name="connsiteY382" fmla="*/ 2255044 h 3409950"/>
                <a:gd name="connsiteX383" fmla="*/ 1794986 w 3438525"/>
                <a:gd name="connsiteY383" fmla="*/ 2289334 h 3409950"/>
                <a:gd name="connsiteX384" fmla="*/ 1792129 w 3438525"/>
                <a:gd name="connsiteY384" fmla="*/ 2305526 h 3409950"/>
                <a:gd name="connsiteX385" fmla="*/ 1789271 w 3438525"/>
                <a:gd name="connsiteY385" fmla="*/ 2316956 h 3409950"/>
                <a:gd name="connsiteX386" fmla="*/ 1794986 w 3438525"/>
                <a:gd name="connsiteY386" fmla="*/ 2311241 h 3409950"/>
                <a:gd name="connsiteX387" fmla="*/ 1796891 w 3438525"/>
                <a:gd name="connsiteY387" fmla="*/ 2316956 h 3409950"/>
                <a:gd name="connsiteX388" fmla="*/ 1798796 w 3438525"/>
                <a:gd name="connsiteY388" fmla="*/ 2321719 h 3409950"/>
                <a:gd name="connsiteX389" fmla="*/ 1806416 w 3438525"/>
                <a:gd name="connsiteY389" fmla="*/ 2341721 h 3409950"/>
                <a:gd name="connsiteX390" fmla="*/ 1808321 w 3438525"/>
                <a:gd name="connsiteY390" fmla="*/ 2347436 h 3409950"/>
                <a:gd name="connsiteX391" fmla="*/ 1813084 w 3438525"/>
                <a:gd name="connsiteY391" fmla="*/ 2343626 h 3409950"/>
                <a:gd name="connsiteX392" fmla="*/ 1819751 w 3438525"/>
                <a:gd name="connsiteY392" fmla="*/ 2313146 h 3409950"/>
                <a:gd name="connsiteX393" fmla="*/ 1839754 w 3438525"/>
                <a:gd name="connsiteY393" fmla="*/ 2345531 h 3409950"/>
                <a:gd name="connsiteX394" fmla="*/ 1836896 w 3438525"/>
                <a:gd name="connsiteY394" fmla="*/ 2347436 h 3409950"/>
                <a:gd name="connsiteX395" fmla="*/ 1840706 w 3438525"/>
                <a:gd name="connsiteY395" fmla="*/ 2348389 h 3409950"/>
                <a:gd name="connsiteX396" fmla="*/ 1841659 w 3438525"/>
                <a:gd name="connsiteY396" fmla="*/ 2353151 h 3409950"/>
                <a:gd name="connsiteX397" fmla="*/ 1825466 w 3438525"/>
                <a:gd name="connsiteY397" fmla="*/ 2357914 h 3409950"/>
                <a:gd name="connsiteX398" fmla="*/ 1825466 w 3438525"/>
                <a:gd name="connsiteY398" fmla="*/ 2361724 h 3409950"/>
                <a:gd name="connsiteX399" fmla="*/ 1824514 w 3438525"/>
                <a:gd name="connsiteY399" fmla="*/ 2364581 h 3409950"/>
                <a:gd name="connsiteX400" fmla="*/ 1815941 w 3438525"/>
                <a:gd name="connsiteY400" fmla="*/ 2368391 h 3409950"/>
                <a:gd name="connsiteX401" fmla="*/ 1821656 w 3438525"/>
                <a:gd name="connsiteY401" fmla="*/ 2376964 h 3409950"/>
                <a:gd name="connsiteX402" fmla="*/ 1830229 w 3438525"/>
                <a:gd name="connsiteY402" fmla="*/ 2398871 h 3409950"/>
                <a:gd name="connsiteX403" fmla="*/ 1822609 w 3438525"/>
                <a:gd name="connsiteY403" fmla="*/ 2456021 h 3409950"/>
                <a:gd name="connsiteX404" fmla="*/ 1821656 w 3438525"/>
                <a:gd name="connsiteY404" fmla="*/ 2475071 h 3409950"/>
                <a:gd name="connsiteX405" fmla="*/ 1823561 w 3438525"/>
                <a:gd name="connsiteY405" fmla="*/ 2510314 h 3409950"/>
                <a:gd name="connsiteX406" fmla="*/ 1825466 w 3438525"/>
                <a:gd name="connsiteY406" fmla="*/ 2517934 h 3409950"/>
                <a:gd name="connsiteX407" fmla="*/ 1844516 w 3438525"/>
                <a:gd name="connsiteY407" fmla="*/ 2556034 h 3409950"/>
                <a:gd name="connsiteX408" fmla="*/ 1846421 w 3438525"/>
                <a:gd name="connsiteY408" fmla="*/ 2561749 h 3409950"/>
                <a:gd name="connsiteX409" fmla="*/ 1846421 w 3438525"/>
                <a:gd name="connsiteY409" fmla="*/ 2585561 h 3409950"/>
                <a:gd name="connsiteX410" fmla="*/ 1847374 w 3438525"/>
                <a:gd name="connsiteY410" fmla="*/ 2610326 h 3409950"/>
                <a:gd name="connsiteX411" fmla="*/ 1863566 w 3438525"/>
                <a:gd name="connsiteY411" fmla="*/ 2577941 h 3409950"/>
                <a:gd name="connsiteX412" fmla="*/ 1865471 w 3438525"/>
                <a:gd name="connsiteY412" fmla="*/ 2617946 h 3409950"/>
                <a:gd name="connsiteX413" fmla="*/ 1870234 w 3438525"/>
                <a:gd name="connsiteY413" fmla="*/ 2637949 h 3409950"/>
                <a:gd name="connsiteX414" fmla="*/ 1879759 w 3438525"/>
                <a:gd name="connsiteY414" fmla="*/ 2648426 h 3409950"/>
                <a:gd name="connsiteX415" fmla="*/ 1886426 w 3438525"/>
                <a:gd name="connsiteY415" fmla="*/ 2656999 h 3409950"/>
                <a:gd name="connsiteX416" fmla="*/ 1894999 w 3438525"/>
                <a:gd name="connsiteY416" fmla="*/ 2697956 h 3409950"/>
                <a:gd name="connsiteX417" fmla="*/ 1896904 w 3438525"/>
                <a:gd name="connsiteY417" fmla="*/ 2724626 h 3409950"/>
                <a:gd name="connsiteX418" fmla="*/ 1899761 w 3438525"/>
                <a:gd name="connsiteY418" fmla="*/ 2732246 h 3409950"/>
                <a:gd name="connsiteX419" fmla="*/ 1912144 w 3438525"/>
                <a:gd name="connsiteY419" fmla="*/ 2764631 h 3409950"/>
                <a:gd name="connsiteX420" fmla="*/ 1910239 w 3438525"/>
                <a:gd name="connsiteY420" fmla="*/ 2768441 h 3409950"/>
                <a:gd name="connsiteX421" fmla="*/ 1907381 w 3438525"/>
                <a:gd name="connsiteY421" fmla="*/ 2771299 h 3409950"/>
                <a:gd name="connsiteX422" fmla="*/ 1914049 w 3438525"/>
                <a:gd name="connsiteY422" fmla="*/ 2799874 h 3409950"/>
                <a:gd name="connsiteX423" fmla="*/ 1925479 w 3438525"/>
                <a:gd name="connsiteY423" fmla="*/ 2857976 h 3409950"/>
                <a:gd name="connsiteX424" fmla="*/ 1924526 w 3438525"/>
                <a:gd name="connsiteY424" fmla="*/ 2871311 h 3409950"/>
                <a:gd name="connsiteX425" fmla="*/ 1913096 w 3438525"/>
                <a:gd name="connsiteY425" fmla="*/ 2841784 h 3409950"/>
                <a:gd name="connsiteX426" fmla="*/ 1905476 w 3438525"/>
                <a:gd name="connsiteY426" fmla="*/ 2817971 h 3409950"/>
                <a:gd name="connsiteX427" fmla="*/ 1894999 w 3438525"/>
                <a:gd name="connsiteY427" fmla="*/ 2841784 h 3409950"/>
                <a:gd name="connsiteX428" fmla="*/ 1875949 w 3438525"/>
                <a:gd name="connsiteY428" fmla="*/ 2790349 h 3409950"/>
                <a:gd name="connsiteX429" fmla="*/ 1874044 w 3438525"/>
                <a:gd name="connsiteY429" fmla="*/ 2780824 h 3409950"/>
                <a:gd name="connsiteX430" fmla="*/ 1872139 w 3438525"/>
                <a:gd name="connsiteY430" fmla="*/ 2760821 h 3409950"/>
                <a:gd name="connsiteX431" fmla="*/ 1868329 w 3438525"/>
                <a:gd name="connsiteY431" fmla="*/ 2747486 h 3409950"/>
                <a:gd name="connsiteX432" fmla="*/ 1866424 w 3438525"/>
                <a:gd name="connsiteY432" fmla="*/ 2724626 h 3409950"/>
                <a:gd name="connsiteX433" fmla="*/ 1861661 w 3438525"/>
                <a:gd name="connsiteY433" fmla="*/ 2708434 h 3409950"/>
                <a:gd name="connsiteX434" fmla="*/ 1855946 w 3438525"/>
                <a:gd name="connsiteY434" fmla="*/ 2700814 h 3409950"/>
                <a:gd name="connsiteX435" fmla="*/ 1833086 w 3438525"/>
                <a:gd name="connsiteY435" fmla="*/ 2664619 h 3409950"/>
                <a:gd name="connsiteX436" fmla="*/ 1827371 w 3438525"/>
                <a:gd name="connsiteY436" fmla="*/ 2662714 h 3409950"/>
                <a:gd name="connsiteX437" fmla="*/ 1827371 w 3438525"/>
                <a:gd name="connsiteY437" fmla="*/ 2669381 h 3409950"/>
                <a:gd name="connsiteX438" fmla="*/ 1830229 w 3438525"/>
                <a:gd name="connsiteY438" fmla="*/ 2673191 h 3409950"/>
                <a:gd name="connsiteX439" fmla="*/ 1829276 w 3438525"/>
                <a:gd name="connsiteY439" fmla="*/ 2686526 h 3409950"/>
                <a:gd name="connsiteX440" fmla="*/ 1824514 w 3438525"/>
                <a:gd name="connsiteY440" fmla="*/ 2688431 h 3409950"/>
                <a:gd name="connsiteX441" fmla="*/ 1822609 w 3438525"/>
                <a:gd name="connsiteY441" fmla="*/ 2676049 h 3409950"/>
                <a:gd name="connsiteX442" fmla="*/ 1823561 w 3438525"/>
                <a:gd name="connsiteY442" fmla="*/ 2674144 h 3409950"/>
                <a:gd name="connsiteX443" fmla="*/ 1821656 w 3438525"/>
                <a:gd name="connsiteY443" fmla="*/ 2675096 h 3409950"/>
                <a:gd name="connsiteX444" fmla="*/ 1802606 w 3438525"/>
                <a:gd name="connsiteY444" fmla="*/ 2649379 h 3409950"/>
                <a:gd name="connsiteX445" fmla="*/ 1799749 w 3438525"/>
                <a:gd name="connsiteY445" fmla="*/ 2644616 h 3409950"/>
                <a:gd name="connsiteX446" fmla="*/ 1777841 w 3438525"/>
                <a:gd name="connsiteY446" fmla="*/ 2599849 h 3409950"/>
                <a:gd name="connsiteX447" fmla="*/ 1757839 w 3438525"/>
                <a:gd name="connsiteY447" fmla="*/ 2559844 h 3409950"/>
                <a:gd name="connsiteX448" fmla="*/ 1753076 w 3438525"/>
                <a:gd name="connsiteY448" fmla="*/ 2576036 h 3409950"/>
                <a:gd name="connsiteX449" fmla="*/ 1752124 w 3438525"/>
                <a:gd name="connsiteY449" fmla="*/ 2576989 h 3409950"/>
                <a:gd name="connsiteX450" fmla="*/ 1747361 w 3438525"/>
                <a:gd name="connsiteY450" fmla="*/ 2564606 h 3409950"/>
                <a:gd name="connsiteX451" fmla="*/ 1740694 w 3438525"/>
                <a:gd name="connsiteY451" fmla="*/ 2536031 h 3409950"/>
                <a:gd name="connsiteX452" fmla="*/ 1749266 w 3438525"/>
                <a:gd name="connsiteY452" fmla="*/ 2541746 h 3409950"/>
                <a:gd name="connsiteX453" fmla="*/ 1723549 w 3438525"/>
                <a:gd name="connsiteY453" fmla="*/ 2489359 h 3409950"/>
                <a:gd name="connsiteX454" fmla="*/ 1732121 w 3438525"/>
                <a:gd name="connsiteY454" fmla="*/ 2512219 h 3409950"/>
                <a:gd name="connsiteX455" fmla="*/ 1739741 w 3438525"/>
                <a:gd name="connsiteY455" fmla="*/ 2524601 h 3409950"/>
                <a:gd name="connsiteX456" fmla="*/ 1740694 w 3438525"/>
                <a:gd name="connsiteY456" fmla="*/ 2525554 h 3409950"/>
                <a:gd name="connsiteX457" fmla="*/ 1737836 w 3438525"/>
                <a:gd name="connsiteY457" fmla="*/ 2532221 h 3409950"/>
                <a:gd name="connsiteX458" fmla="*/ 1733074 w 3438525"/>
                <a:gd name="connsiteY458" fmla="*/ 2528411 h 3409950"/>
                <a:gd name="connsiteX459" fmla="*/ 1726406 w 3438525"/>
                <a:gd name="connsiteY459" fmla="*/ 2515076 h 3409950"/>
                <a:gd name="connsiteX460" fmla="*/ 1709261 w 3438525"/>
                <a:gd name="connsiteY460" fmla="*/ 2494121 h 3409950"/>
                <a:gd name="connsiteX461" fmla="*/ 1699736 w 3438525"/>
                <a:gd name="connsiteY461" fmla="*/ 2477929 h 3409950"/>
                <a:gd name="connsiteX462" fmla="*/ 1705451 w 3438525"/>
                <a:gd name="connsiteY462" fmla="*/ 2504599 h 3409950"/>
                <a:gd name="connsiteX463" fmla="*/ 1713071 w 3438525"/>
                <a:gd name="connsiteY463" fmla="*/ 2534126 h 3409950"/>
                <a:gd name="connsiteX464" fmla="*/ 1730216 w 3438525"/>
                <a:gd name="connsiteY464" fmla="*/ 2576036 h 3409950"/>
                <a:gd name="connsiteX465" fmla="*/ 1751171 w 3438525"/>
                <a:gd name="connsiteY465" fmla="*/ 2624614 h 3409950"/>
                <a:gd name="connsiteX466" fmla="*/ 1757839 w 3438525"/>
                <a:gd name="connsiteY466" fmla="*/ 2629376 h 3409950"/>
                <a:gd name="connsiteX467" fmla="*/ 1761649 w 3438525"/>
                <a:gd name="connsiteY467" fmla="*/ 2637949 h 3409950"/>
                <a:gd name="connsiteX468" fmla="*/ 1774031 w 3438525"/>
                <a:gd name="connsiteY468" fmla="*/ 2665571 h 3409950"/>
                <a:gd name="connsiteX469" fmla="*/ 1803559 w 3438525"/>
                <a:gd name="connsiteY469" fmla="*/ 2756059 h 3409950"/>
                <a:gd name="connsiteX470" fmla="*/ 1818799 w 3438525"/>
                <a:gd name="connsiteY470" fmla="*/ 2762726 h 3409950"/>
                <a:gd name="connsiteX471" fmla="*/ 1818799 w 3438525"/>
                <a:gd name="connsiteY471" fmla="*/ 2763679 h 3409950"/>
                <a:gd name="connsiteX472" fmla="*/ 1818799 w 3438525"/>
                <a:gd name="connsiteY472" fmla="*/ 2783681 h 3409950"/>
                <a:gd name="connsiteX473" fmla="*/ 1830229 w 3438525"/>
                <a:gd name="connsiteY473" fmla="*/ 2814161 h 3409950"/>
                <a:gd name="connsiteX474" fmla="*/ 1839754 w 3438525"/>
                <a:gd name="connsiteY474" fmla="*/ 2829401 h 3409950"/>
                <a:gd name="connsiteX475" fmla="*/ 1839754 w 3438525"/>
                <a:gd name="connsiteY475" fmla="*/ 2829401 h 3409950"/>
                <a:gd name="connsiteX476" fmla="*/ 1846421 w 3438525"/>
                <a:gd name="connsiteY476" fmla="*/ 2856071 h 3409950"/>
                <a:gd name="connsiteX477" fmla="*/ 1862614 w 3438525"/>
                <a:gd name="connsiteY477" fmla="*/ 2897981 h 3409950"/>
                <a:gd name="connsiteX478" fmla="*/ 1873091 w 3438525"/>
                <a:gd name="connsiteY478" fmla="*/ 2931319 h 3409950"/>
                <a:gd name="connsiteX479" fmla="*/ 1879759 w 3438525"/>
                <a:gd name="connsiteY479" fmla="*/ 2936081 h 3409950"/>
                <a:gd name="connsiteX480" fmla="*/ 1881664 w 3438525"/>
                <a:gd name="connsiteY480" fmla="*/ 2931319 h 3409950"/>
                <a:gd name="connsiteX481" fmla="*/ 1867376 w 3438525"/>
                <a:gd name="connsiteY481" fmla="*/ 2884646 h 3409950"/>
                <a:gd name="connsiteX482" fmla="*/ 1863566 w 3438525"/>
                <a:gd name="connsiteY482" fmla="*/ 2874169 h 3409950"/>
                <a:gd name="connsiteX483" fmla="*/ 1854041 w 3438525"/>
                <a:gd name="connsiteY483" fmla="*/ 2837974 h 3409950"/>
                <a:gd name="connsiteX484" fmla="*/ 1850231 w 3438525"/>
                <a:gd name="connsiteY484" fmla="*/ 2828449 h 3409950"/>
                <a:gd name="connsiteX485" fmla="*/ 1854041 w 3438525"/>
                <a:gd name="connsiteY485" fmla="*/ 2826544 h 3409950"/>
                <a:gd name="connsiteX486" fmla="*/ 1849279 w 3438525"/>
                <a:gd name="connsiteY486" fmla="*/ 2800826 h 3409950"/>
                <a:gd name="connsiteX487" fmla="*/ 1845469 w 3438525"/>
                <a:gd name="connsiteY487" fmla="*/ 2784634 h 3409950"/>
                <a:gd name="connsiteX488" fmla="*/ 1844516 w 3438525"/>
                <a:gd name="connsiteY488" fmla="*/ 2769394 h 3409950"/>
                <a:gd name="connsiteX489" fmla="*/ 1861661 w 3438525"/>
                <a:gd name="connsiteY489" fmla="*/ 2799874 h 3409950"/>
                <a:gd name="connsiteX490" fmla="*/ 1873091 w 3438525"/>
                <a:gd name="connsiteY490" fmla="*/ 2823686 h 3409950"/>
                <a:gd name="connsiteX491" fmla="*/ 1879759 w 3438525"/>
                <a:gd name="connsiteY491" fmla="*/ 2838926 h 3409950"/>
                <a:gd name="connsiteX492" fmla="*/ 1890236 w 3438525"/>
                <a:gd name="connsiteY492" fmla="*/ 2863691 h 3409950"/>
                <a:gd name="connsiteX493" fmla="*/ 1898809 w 3438525"/>
                <a:gd name="connsiteY493" fmla="*/ 2879884 h 3409950"/>
                <a:gd name="connsiteX494" fmla="*/ 1901666 w 3438525"/>
                <a:gd name="connsiteY494" fmla="*/ 2889409 h 3409950"/>
                <a:gd name="connsiteX495" fmla="*/ 1909286 w 3438525"/>
                <a:gd name="connsiteY495" fmla="*/ 2910364 h 3409950"/>
                <a:gd name="connsiteX496" fmla="*/ 1909286 w 3438525"/>
                <a:gd name="connsiteY496" fmla="*/ 2914174 h 3409950"/>
                <a:gd name="connsiteX497" fmla="*/ 1912144 w 3438525"/>
                <a:gd name="connsiteY497" fmla="*/ 2939891 h 3409950"/>
                <a:gd name="connsiteX498" fmla="*/ 1924526 w 3438525"/>
                <a:gd name="connsiteY498" fmla="*/ 2957989 h 3409950"/>
                <a:gd name="connsiteX499" fmla="*/ 1923574 w 3438525"/>
                <a:gd name="connsiteY499" fmla="*/ 2958941 h 3409950"/>
                <a:gd name="connsiteX500" fmla="*/ 1922621 w 3438525"/>
                <a:gd name="connsiteY500" fmla="*/ 2977039 h 3409950"/>
                <a:gd name="connsiteX501" fmla="*/ 1935956 w 3438525"/>
                <a:gd name="connsiteY501" fmla="*/ 2979896 h 3409950"/>
                <a:gd name="connsiteX502" fmla="*/ 1936909 w 3438525"/>
                <a:gd name="connsiteY502" fmla="*/ 2993231 h 3409950"/>
                <a:gd name="connsiteX503" fmla="*/ 1939766 w 3438525"/>
                <a:gd name="connsiteY503" fmla="*/ 2997994 h 3409950"/>
                <a:gd name="connsiteX504" fmla="*/ 1960721 w 3438525"/>
                <a:gd name="connsiteY504" fmla="*/ 3017044 h 3409950"/>
                <a:gd name="connsiteX505" fmla="*/ 1956911 w 3438525"/>
                <a:gd name="connsiteY505" fmla="*/ 3024664 h 3409950"/>
                <a:gd name="connsiteX506" fmla="*/ 1955006 w 3438525"/>
                <a:gd name="connsiteY506" fmla="*/ 3026569 h 3409950"/>
                <a:gd name="connsiteX507" fmla="*/ 1955959 w 3438525"/>
                <a:gd name="connsiteY507" fmla="*/ 3027521 h 3409950"/>
                <a:gd name="connsiteX508" fmla="*/ 1955959 w 3438525"/>
                <a:gd name="connsiteY508" fmla="*/ 3025616 h 3409950"/>
                <a:gd name="connsiteX509" fmla="*/ 1969294 w 3438525"/>
                <a:gd name="connsiteY509" fmla="*/ 3062764 h 3409950"/>
                <a:gd name="connsiteX510" fmla="*/ 1974056 w 3438525"/>
                <a:gd name="connsiteY510" fmla="*/ 3077051 h 3409950"/>
                <a:gd name="connsiteX511" fmla="*/ 1977866 w 3438525"/>
                <a:gd name="connsiteY511" fmla="*/ 3088481 h 3409950"/>
                <a:gd name="connsiteX512" fmla="*/ 1989296 w 3438525"/>
                <a:gd name="connsiteY512" fmla="*/ 3148489 h 3409950"/>
                <a:gd name="connsiteX513" fmla="*/ 2001679 w 3438525"/>
                <a:gd name="connsiteY513" fmla="*/ 3234214 h 3409950"/>
                <a:gd name="connsiteX514" fmla="*/ 2003584 w 3438525"/>
                <a:gd name="connsiteY514" fmla="*/ 3237071 h 3409950"/>
                <a:gd name="connsiteX515" fmla="*/ 2006441 w 3438525"/>
                <a:gd name="connsiteY515" fmla="*/ 3252311 h 3409950"/>
                <a:gd name="connsiteX516" fmla="*/ 2006441 w 3438525"/>
                <a:gd name="connsiteY516" fmla="*/ 3252311 h 3409950"/>
                <a:gd name="connsiteX517" fmla="*/ 1991201 w 3438525"/>
                <a:gd name="connsiteY517" fmla="*/ 3229451 h 3409950"/>
                <a:gd name="connsiteX518" fmla="*/ 1989296 w 3438525"/>
                <a:gd name="connsiteY518" fmla="*/ 3220879 h 3409950"/>
                <a:gd name="connsiteX519" fmla="*/ 1981676 w 3438525"/>
                <a:gd name="connsiteY519" fmla="*/ 3205639 h 3409950"/>
                <a:gd name="connsiteX520" fmla="*/ 1978819 w 3438525"/>
                <a:gd name="connsiteY520" fmla="*/ 3193256 h 3409950"/>
                <a:gd name="connsiteX521" fmla="*/ 1975961 w 3438525"/>
                <a:gd name="connsiteY521" fmla="*/ 3178016 h 3409950"/>
                <a:gd name="connsiteX522" fmla="*/ 1975009 w 3438525"/>
                <a:gd name="connsiteY522" fmla="*/ 3175159 h 3409950"/>
                <a:gd name="connsiteX523" fmla="*/ 1964531 w 3438525"/>
                <a:gd name="connsiteY523" fmla="*/ 3152299 h 3409950"/>
                <a:gd name="connsiteX524" fmla="*/ 1950244 w 3438525"/>
                <a:gd name="connsiteY524" fmla="*/ 3100864 h 3409950"/>
                <a:gd name="connsiteX525" fmla="*/ 1940719 w 3438525"/>
                <a:gd name="connsiteY525" fmla="*/ 3082766 h 3409950"/>
                <a:gd name="connsiteX526" fmla="*/ 1940719 w 3438525"/>
                <a:gd name="connsiteY526" fmla="*/ 3081814 h 3409950"/>
                <a:gd name="connsiteX527" fmla="*/ 1943576 w 3438525"/>
                <a:gd name="connsiteY527" fmla="*/ 3078004 h 3409950"/>
                <a:gd name="connsiteX528" fmla="*/ 1938814 w 3438525"/>
                <a:gd name="connsiteY528" fmla="*/ 3079909 h 3409950"/>
                <a:gd name="connsiteX529" fmla="*/ 1938814 w 3438525"/>
                <a:gd name="connsiteY529" fmla="*/ 3083719 h 3409950"/>
                <a:gd name="connsiteX530" fmla="*/ 1943576 w 3438525"/>
                <a:gd name="connsiteY530" fmla="*/ 3106579 h 3409950"/>
                <a:gd name="connsiteX531" fmla="*/ 1954054 w 3438525"/>
                <a:gd name="connsiteY531" fmla="*/ 3153251 h 3409950"/>
                <a:gd name="connsiteX532" fmla="*/ 1940719 w 3438525"/>
                <a:gd name="connsiteY532" fmla="*/ 3114199 h 3409950"/>
                <a:gd name="connsiteX533" fmla="*/ 1927384 w 3438525"/>
                <a:gd name="connsiteY533" fmla="*/ 3074194 h 3409950"/>
                <a:gd name="connsiteX534" fmla="*/ 1922621 w 3438525"/>
                <a:gd name="connsiteY534" fmla="*/ 3035141 h 3409950"/>
                <a:gd name="connsiteX535" fmla="*/ 1930241 w 3438525"/>
                <a:gd name="connsiteY535" fmla="*/ 3045619 h 3409950"/>
                <a:gd name="connsiteX536" fmla="*/ 1925479 w 3438525"/>
                <a:gd name="connsiteY536" fmla="*/ 3058001 h 3409950"/>
                <a:gd name="connsiteX537" fmla="*/ 1925479 w 3438525"/>
                <a:gd name="connsiteY537" fmla="*/ 3058954 h 3409950"/>
                <a:gd name="connsiteX538" fmla="*/ 1937861 w 3438525"/>
                <a:gd name="connsiteY538" fmla="*/ 3074194 h 3409950"/>
                <a:gd name="connsiteX539" fmla="*/ 1939766 w 3438525"/>
                <a:gd name="connsiteY539" fmla="*/ 3059906 h 3409950"/>
                <a:gd name="connsiteX540" fmla="*/ 1926431 w 3438525"/>
                <a:gd name="connsiteY540" fmla="*/ 3033236 h 3409950"/>
                <a:gd name="connsiteX541" fmla="*/ 1916906 w 3438525"/>
                <a:gd name="connsiteY541" fmla="*/ 3022759 h 3409950"/>
                <a:gd name="connsiteX542" fmla="*/ 1917859 w 3438525"/>
                <a:gd name="connsiteY542" fmla="*/ 3017996 h 3409950"/>
                <a:gd name="connsiteX543" fmla="*/ 1919764 w 3438525"/>
                <a:gd name="connsiteY543" fmla="*/ 3017996 h 3409950"/>
                <a:gd name="connsiteX544" fmla="*/ 1921669 w 3438525"/>
                <a:gd name="connsiteY544" fmla="*/ 3019901 h 3409950"/>
                <a:gd name="connsiteX545" fmla="*/ 1922621 w 3438525"/>
                <a:gd name="connsiteY545" fmla="*/ 3018949 h 3409950"/>
                <a:gd name="connsiteX546" fmla="*/ 1919764 w 3438525"/>
                <a:gd name="connsiteY546" fmla="*/ 3017996 h 3409950"/>
                <a:gd name="connsiteX547" fmla="*/ 1917859 w 3438525"/>
                <a:gd name="connsiteY547" fmla="*/ 3017996 h 3409950"/>
                <a:gd name="connsiteX548" fmla="*/ 1908334 w 3438525"/>
                <a:gd name="connsiteY548" fmla="*/ 3008471 h 3409950"/>
                <a:gd name="connsiteX549" fmla="*/ 1893094 w 3438525"/>
                <a:gd name="connsiteY549" fmla="*/ 2975134 h 3409950"/>
                <a:gd name="connsiteX550" fmla="*/ 1875949 w 3438525"/>
                <a:gd name="connsiteY550" fmla="*/ 2939891 h 3409950"/>
                <a:gd name="connsiteX551" fmla="*/ 1877854 w 3438525"/>
                <a:gd name="connsiteY551" fmla="*/ 2958941 h 3409950"/>
                <a:gd name="connsiteX552" fmla="*/ 1895951 w 3438525"/>
                <a:gd name="connsiteY552" fmla="*/ 3024664 h 3409950"/>
                <a:gd name="connsiteX553" fmla="*/ 1926431 w 3438525"/>
                <a:gd name="connsiteY553" fmla="*/ 3116104 h 3409950"/>
                <a:gd name="connsiteX554" fmla="*/ 1928336 w 3438525"/>
                <a:gd name="connsiteY554" fmla="*/ 3119914 h 3409950"/>
                <a:gd name="connsiteX555" fmla="*/ 1945481 w 3438525"/>
                <a:gd name="connsiteY555" fmla="*/ 3170396 h 3409950"/>
                <a:gd name="connsiteX556" fmla="*/ 1953101 w 3438525"/>
                <a:gd name="connsiteY556" fmla="*/ 3178016 h 3409950"/>
                <a:gd name="connsiteX557" fmla="*/ 1959769 w 3438525"/>
                <a:gd name="connsiteY557" fmla="*/ 3183731 h 3409950"/>
                <a:gd name="connsiteX558" fmla="*/ 1961674 w 3438525"/>
                <a:gd name="connsiteY558" fmla="*/ 3194209 h 3409950"/>
                <a:gd name="connsiteX559" fmla="*/ 1955006 w 3438525"/>
                <a:gd name="connsiteY559" fmla="*/ 3192304 h 3409950"/>
                <a:gd name="connsiteX560" fmla="*/ 1955006 w 3438525"/>
                <a:gd name="connsiteY560" fmla="*/ 3196114 h 3409950"/>
                <a:gd name="connsiteX561" fmla="*/ 1966436 w 3438525"/>
                <a:gd name="connsiteY561" fmla="*/ 3229451 h 3409950"/>
                <a:gd name="connsiteX562" fmla="*/ 1976914 w 3438525"/>
                <a:gd name="connsiteY562" fmla="*/ 3242786 h 3409950"/>
                <a:gd name="connsiteX563" fmla="*/ 2000726 w 3438525"/>
                <a:gd name="connsiteY563" fmla="*/ 3269456 h 3409950"/>
                <a:gd name="connsiteX564" fmla="*/ 2009299 w 3438525"/>
                <a:gd name="connsiteY564" fmla="*/ 3278029 h 3409950"/>
                <a:gd name="connsiteX565" fmla="*/ 2010251 w 3438525"/>
                <a:gd name="connsiteY565" fmla="*/ 3312319 h 3409950"/>
                <a:gd name="connsiteX566" fmla="*/ 2015014 w 3438525"/>
                <a:gd name="connsiteY566" fmla="*/ 3319939 h 3409950"/>
                <a:gd name="connsiteX567" fmla="*/ 2015966 w 3438525"/>
                <a:gd name="connsiteY567" fmla="*/ 3334226 h 3409950"/>
                <a:gd name="connsiteX568" fmla="*/ 2016919 w 3438525"/>
                <a:gd name="connsiteY568" fmla="*/ 3347561 h 3409950"/>
                <a:gd name="connsiteX569" fmla="*/ 2021681 w 3438525"/>
                <a:gd name="connsiteY569" fmla="*/ 3352324 h 3409950"/>
                <a:gd name="connsiteX570" fmla="*/ 2015966 w 3438525"/>
                <a:gd name="connsiteY570" fmla="*/ 3354229 h 3409950"/>
                <a:gd name="connsiteX571" fmla="*/ 2013109 w 3438525"/>
                <a:gd name="connsiteY571" fmla="*/ 3367564 h 3409950"/>
                <a:gd name="connsiteX572" fmla="*/ 2016919 w 3438525"/>
                <a:gd name="connsiteY572" fmla="*/ 3377089 h 3409950"/>
                <a:gd name="connsiteX573" fmla="*/ 2021681 w 3438525"/>
                <a:gd name="connsiteY573" fmla="*/ 3396139 h 3409950"/>
                <a:gd name="connsiteX574" fmla="*/ 2021681 w 3438525"/>
                <a:gd name="connsiteY574" fmla="*/ 3397091 h 3409950"/>
                <a:gd name="connsiteX575" fmla="*/ 2021681 w 3438525"/>
                <a:gd name="connsiteY575" fmla="*/ 3396139 h 3409950"/>
                <a:gd name="connsiteX576" fmla="*/ 2028349 w 3438525"/>
                <a:gd name="connsiteY576" fmla="*/ 3402806 h 3409950"/>
                <a:gd name="connsiteX577" fmla="*/ 1935004 w 3438525"/>
                <a:gd name="connsiteY577" fmla="*/ 3402806 h 3409950"/>
                <a:gd name="connsiteX578" fmla="*/ 1922621 w 3438525"/>
                <a:gd name="connsiteY578" fmla="*/ 3322796 h 3409950"/>
                <a:gd name="connsiteX579" fmla="*/ 1901666 w 3438525"/>
                <a:gd name="connsiteY579" fmla="*/ 3198971 h 3409950"/>
                <a:gd name="connsiteX580" fmla="*/ 1864519 w 3438525"/>
                <a:gd name="connsiteY580" fmla="*/ 3041809 h 3409950"/>
                <a:gd name="connsiteX581" fmla="*/ 1860709 w 3438525"/>
                <a:gd name="connsiteY581" fmla="*/ 3034189 h 3409950"/>
                <a:gd name="connsiteX582" fmla="*/ 1856899 w 3438525"/>
                <a:gd name="connsiteY582" fmla="*/ 3043714 h 3409950"/>
                <a:gd name="connsiteX583" fmla="*/ 1870234 w 3438525"/>
                <a:gd name="connsiteY583" fmla="*/ 3087529 h 3409950"/>
                <a:gd name="connsiteX584" fmla="*/ 1869281 w 3438525"/>
                <a:gd name="connsiteY584" fmla="*/ 3089434 h 3409950"/>
                <a:gd name="connsiteX585" fmla="*/ 1869281 w 3438525"/>
                <a:gd name="connsiteY585" fmla="*/ 3102769 h 3409950"/>
                <a:gd name="connsiteX586" fmla="*/ 1874044 w 3438525"/>
                <a:gd name="connsiteY586" fmla="*/ 3120866 h 3409950"/>
                <a:gd name="connsiteX587" fmla="*/ 1877854 w 3438525"/>
                <a:gd name="connsiteY587" fmla="*/ 3143726 h 3409950"/>
                <a:gd name="connsiteX588" fmla="*/ 1890236 w 3438525"/>
                <a:gd name="connsiteY588" fmla="*/ 3176111 h 3409950"/>
                <a:gd name="connsiteX589" fmla="*/ 1888331 w 3438525"/>
                <a:gd name="connsiteY589" fmla="*/ 3175159 h 3409950"/>
                <a:gd name="connsiteX590" fmla="*/ 1888331 w 3438525"/>
                <a:gd name="connsiteY590" fmla="*/ 3178016 h 3409950"/>
                <a:gd name="connsiteX591" fmla="*/ 1892141 w 3438525"/>
                <a:gd name="connsiteY591" fmla="*/ 3201829 h 3409950"/>
                <a:gd name="connsiteX592" fmla="*/ 1901666 w 3438525"/>
                <a:gd name="connsiteY592" fmla="*/ 3258026 h 3409950"/>
                <a:gd name="connsiteX593" fmla="*/ 1914049 w 3438525"/>
                <a:gd name="connsiteY593" fmla="*/ 3315176 h 3409950"/>
                <a:gd name="connsiteX594" fmla="*/ 1919764 w 3438525"/>
                <a:gd name="connsiteY594" fmla="*/ 3341846 h 3409950"/>
                <a:gd name="connsiteX595" fmla="*/ 1921669 w 3438525"/>
                <a:gd name="connsiteY595" fmla="*/ 3371374 h 3409950"/>
                <a:gd name="connsiteX596" fmla="*/ 1911191 w 3438525"/>
                <a:gd name="connsiteY596" fmla="*/ 3361849 h 3409950"/>
                <a:gd name="connsiteX597" fmla="*/ 1906429 w 3438525"/>
                <a:gd name="connsiteY597" fmla="*/ 3343751 h 3409950"/>
                <a:gd name="connsiteX598" fmla="*/ 1900714 w 3438525"/>
                <a:gd name="connsiteY598" fmla="*/ 3327559 h 3409950"/>
                <a:gd name="connsiteX599" fmla="*/ 1890236 w 3438525"/>
                <a:gd name="connsiteY599" fmla="*/ 3307556 h 3409950"/>
                <a:gd name="connsiteX600" fmla="*/ 1898809 w 3438525"/>
                <a:gd name="connsiteY600" fmla="*/ 3298031 h 3409950"/>
                <a:gd name="connsiteX601" fmla="*/ 1888331 w 3438525"/>
                <a:gd name="connsiteY601" fmla="*/ 3278029 h 3409950"/>
                <a:gd name="connsiteX602" fmla="*/ 1886426 w 3438525"/>
                <a:gd name="connsiteY602" fmla="*/ 3271361 h 3409950"/>
                <a:gd name="connsiteX603" fmla="*/ 1885474 w 3438525"/>
                <a:gd name="connsiteY603" fmla="*/ 3249454 h 3409950"/>
                <a:gd name="connsiteX604" fmla="*/ 1877854 w 3438525"/>
                <a:gd name="connsiteY604" fmla="*/ 3231356 h 3409950"/>
                <a:gd name="connsiteX605" fmla="*/ 1872139 w 3438525"/>
                <a:gd name="connsiteY605" fmla="*/ 3209449 h 3409950"/>
                <a:gd name="connsiteX606" fmla="*/ 1861661 w 3438525"/>
                <a:gd name="connsiteY606" fmla="*/ 3203734 h 3409950"/>
                <a:gd name="connsiteX607" fmla="*/ 1860709 w 3438525"/>
                <a:gd name="connsiteY607" fmla="*/ 3212306 h 3409950"/>
                <a:gd name="connsiteX608" fmla="*/ 1869281 w 3438525"/>
                <a:gd name="connsiteY608" fmla="*/ 3249454 h 3409950"/>
                <a:gd name="connsiteX609" fmla="*/ 1876901 w 3438525"/>
                <a:gd name="connsiteY609" fmla="*/ 3268504 h 3409950"/>
                <a:gd name="connsiteX610" fmla="*/ 1883569 w 3438525"/>
                <a:gd name="connsiteY610" fmla="*/ 3308509 h 3409950"/>
                <a:gd name="connsiteX611" fmla="*/ 1892141 w 3438525"/>
                <a:gd name="connsiteY611" fmla="*/ 3327559 h 3409950"/>
                <a:gd name="connsiteX612" fmla="*/ 1894046 w 3438525"/>
                <a:gd name="connsiteY612" fmla="*/ 3349466 h 3409950"/>
                <a:gd name="connsiteX613" fmla="*/ 1894046 w 3438525"/>
                <a:gd name="connsiteY613" fmla="*/ 3367564 h 3409950"/>
                <a:gd name="connsiteX614" fmla="*/ 1894999 w 3438525"/>
                <a:gd name="connsiteY614" fmla="*/ 3370421 h 3409950"/>
                <a:gd name="connsiteX615" fmla="*/ 1897856 w 3438525"/>
                <a:gd name="connsiteY615" fmla="*/ 3400901 h 3409950"/>
                <a:gd name="connsiteX616" fmla="*/ 1897856 w 3438525"/>
                <a:gd name="connsiteY616" fmla="*/ 3402806 h 3409950"/>
                <a:gd name="connsiteX617" fmla="*/ 18574 w 3438525"/>
                <a:gd name="connsiteY617" fmla="*/ 3402806 h 3409950"/>
                <a:gd name="connsiteX618" fmla="*/ 7144 w 3438525"/>
                <a:gd name="connsiteY618" fmla="*/ 3391376 h 3409950"/>
                <a:gd name="connsiteX619" fmla="*/ 7144 w 3438525"/>
                <a:gd name="connsiteY619" fmla="*/ 2090261 h 3409950"/>
                <a:gd name="connsiteX620" fmla="*/ 21431 w 3438525"/>
                <a:gd name="connsiteY620" fmla="*/ 2078831 h 3409950"/>
                <a:gd name="connsiteX621" fmla="*/ 23336 w 3438525"/>
                <a:gd name="connsiteY621" fmla="*/ 2074069 h 3409950"/>
                <a:gd name="connsiteX622" fmla="*/ 25241 w 3438525"/>
                <a:gd name="connsiteY622" fmla="*/ 2067401 h 3409950"/>
                <a:gd name="connsiteX623" fmla="*/ 46196 w 3438525"/>
                <a:gd name="connsiteY623" fmla="*/ 2048351 h 3409950"/>
                <a:gd name="connsiteX624" fmla="*/ 63341 w 3438525"/>
                <a:gd name="connsiteY624" fmla="*/ 2029301 h 3409950"/>
                <a:gd name="connsiteX625" fmla="*/ 67151 w 3438525"/>
                <a:gd name="connsiteY625" fmla="*/ 2027396 h 3409950"/>
                <a:gd name="connsiteX626" fmla="*/ 80486 w 3438525"/>
                <a:gd name="connsiteY626" fmla="*/ 2018824 h 3409950"/>
                <a:gd name="connsiteX627" fmla="*/ 110014 w 3438525"/>
                <a:gd name="connsiteY627" fmla="*/ 1989296 h 3409950"/>
                <a:gd name="connsiteX628" fmla="*/ 118586 w 3438525"/>
                <a:gd name="connsiteY628" fmla="*/ 1989296 h 3409950"/>
                <a:gd name="connsiteX629" fmla="*/ 141446 w 3438525"/>
                <a:gd name="connsiteY629" fmla="*/ 1964531 h 3409950"/>
                <a:gd name="connsiteX630" fmla="*/ 160496 w 3438525"/>
                <a:gd name="connsiteY630" fmla="*/ 1952149 h 3409950"/>
                <a:gd name="connsiteX631" fmla="*/ 173831 w 3438525"/>
                <a:gd name="connsiteY631" fmla="*/ 1933099 h 3409950"/>
                <a:gd name="connsiteX632" fmla="*/ 188119 w 3438525"/>
                <a:gd name="connsiteY632" fmla="*/ 1931194 h 3409950"/>
                <a:gd name="connsiteX633" fmla="*/ 197644 w 3438525"/>
                <a:gd name="connsiteY633" fmla="*/ 1923574 h 3409950"/>
                <a:gd name="connsiteX634" fmla="*/ 222409 w 3438525"/>
                <a:gd name="connsiteY634" fmla="*/ 1912144 h 3409950"/>
                <a:gd name="connsiteX635" fmla="*/ 220504 w 3438525"/>
                <a:gd name="connsiteY635" fmla="*/ 1907381 h 3409950"/>
                <a:gd name="connsiteX636" fmla="*/ 220504 w 3438525"/>
                <a:gd name="connsiteY636" fmla="*/ 1907381 h 3409950"/>
                <a:gd name="connsiteX637" fmla="*/ 233839 w 3438525"/>
                <a:gd name="connsiteY637" fmla="*/ 1897856 h 3409950"/>
                <a:gd name="connsiteX638" fmla="*/ 244316 w 3438525"/>
                <a:gd name="connsiteY638" fmla="*/ 1889284 h 3409950"/>
                <a:gd name="connsiteX639" fmla="*/ 249079 w 3438525"/>
                <a:gd name="connsiteY639" fmla="*/ 1885474 h 3409950"/>
                <a:gd name="connsiteX640" fmla="*/ 274796 w 3438525"/>
                <a:gd name="connsiteY640" fmla="*/ 1871186 h 3409950"/>
                <a:gd name="connsiteX641" fmla="*/ 297656 w 3438525"/>
                <a:gd name="connsiteY641" fmla="*/ 1858804 h 3409950"/>
                <a:gd name="connsiteX642" fmla="*/ 319564 w 3438525"/>
                <a:gd name="connsiteY642" fmla="*/ 1844516 h 3409950"/>
                <a:gd name="connsiteX643" fmla="*/ 330041 w 3438525"/>
                <a:gd name="connsiteY643" fmla="*/ 1834991 h 3409950"/>
                <a:gd name="connsiteX644" fmla="*/ 346234 w 3438525"/>
                <a:gd name="connsiteY644" fmla="*/ 1824514 h 3409950"/>
                <a:gd name="connsiteX645" fmla="*/ 362426 w 3438525"/>
                <a:gd name="connsiteY645" fmla="*/ 1814989 h 3409950"/>
                <a:gd name="connsiteX646" fmla="*/ 394811 w 3438525"/>
                <a:gd name="connsiteY646" fmla="*/ 1770221 h 3409950"/>
                <a:gd name="connsiteX647" fmla="*/ 423386 w 3438525"/>
                <a:gd name="connsiteY647" fmla="*/ 1742599 h 3409950"/>
                <a:gd name="connsiteX648" fmla="*/ 447199 w 3438525"/>
                <a:gd name="connsiteY648" fmla="*/ 1716881 h 3409950"/>
                <a:gd name="connsiteX649" fmla="*/ 463391 w 3438525"/>
                <a:gd name="connsiteY649" fmla="*/ 1699736 h 3409950"/>
                <a:gd name="connsiteX650" fmla="*/ 491014 w 3438525"/>
                <a:gd name="connsiteY650" fmla="*/ 1679734 h 3409950"/>
                <a:gd name="connsiteX651" fmla="*/ 507206 w 3438525"/>
                <a:gd name="connsiteY651" fmla="*/ 1660684 h 3409950"/>
                <a:gd name="connsiteX652" fmla="*/ 514826 w 3438525"/>
                <a:gd name="connsiteY652" fmla="*/ 1645444 h 3409950"/>
                <a:gd name="connsiteX653" fmla="*/ 557689 w 3438525"/>
                <a:gd name="connsiteY653" fmla="*/ 1583531 h 3409950"/>
                <a:gd name="connsiteX654" fmla="*/ 567214 w 3438525"/>
                <a:gd name="connsiteY654" fmla="*/ 1570196 h 3409950"/>
                <a:gd name="connsiteX655" fmla="*/ 570071 w 3438525"/>
                <a:gd name="connsiteY655" fmla="*/ 1566386 h 3409950"/>
                <a:gd name="connsiteX656" fmla="*/ 586264 w 3438525"/>
                <a:gd name="connsiteY656" fmla="*/ 1569244 h 3409950"/>
                <a:gd name="connsiteX657" fmla="*/ 594836 w 3438525"/>
                <a:gd name="connsiteY657" fmla="*/ 1564481 h 3409950"/>
                <a:gd name="connsiteX658" fmla="*/ 612934 w 3438525"/>
                <a:gd name="connsiteY658" fmla="*/ 1554004 h 3409950"/>
                <a:gd name="connsiteX659" fmla="*/ 614839 w 3438525"/>
                <a:gd name="connsiteY659" fmla="*/ 1553051 h 3409950"/>
                <a:gd name="connsiteX660" fmla="*/ 637699 w 3438525"/>
                <a:gd name="connsiteY660" fmla="*/ 1557814 h 3409950"/>
                <a:gd name="connsiteX661" fmla="*/ 642461 w 3438525"/>
                <a:gd name="connsiteY661" fmla="*/ 1560671 h 3409950"/>
                <a:gd name="connsiteX662" fmla="*/ 653891 w 3438525"/>
                <a:gd name="connsiteY662" fmla="*/ 1562576 h 3409950"/>
                <a:gd name="connsiteX663" fmla="*/ 661511 w 3438525"/>
                <a:gd name="connsiteY663" fmla="*/ 1552099 h 3409950"/>
                <a:gd name="connsiteX664" fmla="*/ 662464 w 3438525"/>
                <a:gd name="connsiteY664" fmla="*/ 1550194 h 3409950"/>
                <a:gd name="connsiteX665" fmla="*/ 659606 w 3438525"/>
                <a:gd name="connsiteY665" fmla="*/ 1551146 h 3409950"/>
                <a:gd name="connsiteX666" fmla="*/ 656749 w 3438525"/>
                <a:gd name="connsiteY666" fmla="*/ 1548289 h 3409950"/>
                <a:gd name="connsiteX667" fmla="*/ 676751 w 3438525"/>
                <a:gd name="connsiteY667" fmla="*/ 1538764 h 3409950"/>
                <a:gd name="connsiteX668" fmla="*/ 671989 w 3438525"/>
                <a:gd name="connsiteY668" fmla="*/ 1543526 h 3409950"/>
                <a:gd name="connsiteX669" fmla="*/ 668179 w 3438525"/>
                <a:gd name="connsiteY669" fmla="*/ 1551146 h 3409950"/>
                <a:gd name="connsiteX670" fmla="*/ 675799 w 3438525"/>
                <a:gd name="connsiteY670" fmla="*/ 1552099 h 3409950"/>
                <a:gd name="connsiteX671" fmla="*/ 680561 w 3438525"/>
                <a:gd name="connsiteY671" fmla="*/ 1537811 h 3409950"/>
                <a:gd name="connsiteX672" fmla="*/ 680561 w 3438525"/>
                <a:gd name="connsiteY672" fmla="*/ 1537811 h 3409950"/>
                <a:gd name="connsiteX673" fmla="*/ 688181 w 3438525"/>
                <a:gd name="connsiteY673" fmla="*/ 1538764 h 3409950"/>
                <a:gd name="connsiteX674" fmla="*/ 689134 w 3438525"/>
                <a:gd name="connsiteY674" fmla="*/ 1533049 h 3409950"/>
                <a:gd name="connsiteX675" fmla="*/ 689134 w 3438525"/>
                <a:gd name="connsiteY675" fmla="*/ 1533049 h 3409950"/>
                <a:gd name="connsiteX676" fmla="*/ 686276 w 3438525"/>
                <a:gd name="connsiteY676" fmla="*/ 1523524 h 3409950"/>
                <a:gd name="connsiteX677" fmla="*/ 686276 w 3438525"/>
                <a:gd name="connsiteY677" fmla="*/ 1523524 h 3409950"/>
                <a:gd name="connsiteX678" fmla="*/ 686276 w 3438525"/>
                <a:gd name="connsiteY678" fmla="*/ 1512094 h 3409950"/>
                <a:gd name="connsiteX679" fmla="*/ 688181 w 3438525"/>
                <a:gd name="connsiteY679" fmla="*/ 1511141 h 3409950"/>
                <a:gd name="connsiteX680" fmla="*/ 691991 w 3438525"/>
                <a:gd name="connsiteY680" fmla="*/ 1525429 h 3409950"/>
                <a:gd name="connsiteX681" fmla="*/ 701516 w 3438525"/>
                <a:gd name="connsiteY681" fmla="*/ 1531144 h 3409950"/>
                <a:gd name="connsiteX682" fmla="*/ 704374 w 3438525"/>
                <a:gd name="connsiteY682" fmla="*/ 1525429 h 3409950"/>
                <a:gd name="connsiteX683" fmla="*/ 704374 w 3438525"/>
                <a:gd name="connsiteY683" fmla="*/ 1525429 h 3409950"/>
                <a:gd name="connsiteX684" fmla="*/ 712946 w 3438525"/>
                <a:gd name="connsiteY684" fmla="*/ 1536859 h 3409950"/>
                <a:gd name="connsiteX685" fmla="*/ 711994 w 3438525"/>
                <a:gd name="connsiteY685" fmla="*/ 1537811 h 3409950"/>
                <a:gd name="connsiteX686" fmla="*/ 712946 w 3438525"/>
                <a:gd name="connsiteY686" fmla="*/ 1536859 h 3409950"/>
                <a:gd name="connsiteX687" fmla="*/ 746284 w 3438525"/>
                <a:gd name="connsiteY687" fmla="*/ 1504474 h 3409950"/>
                <a:gd name="connsiteX688" fmla="*/ 748189 w 3438525"/>
                <a:gd name="connsiteY688" fmla="*/ 1503521 h 3409950"/>
                <a:gd name="connsiteX689" fmla="*/ 758666 w 3438525"/>
                <a:gd name="connsiteY689" fmla="*/ 1495901 h 3409950"/>
                <a:gd name="connsiteX690" fmla="*/ 764381 w 3438525"/>
                <a:gd name="connsiteY690" fmla="*/ 1474946 h 3409950"/>
                <a:gd name="connsiteX691" fmla="*/ 760571 w 3438525"/>
                <a:gd name="connsiteY691" fmla="*/ 1468279 h 3409950"/>
                <a:gd name="connsiteX692" fmla="*/ 762476 w 3438525"/>
                <a:gd name="connsiteY692" fmla="*/ 1461611 h 3409950"/>
                <a:gd name="connsiteX693" fmla="*/ 793909 w 3438525"/>
                <a:gd name="connsiteY693" fmla="*/ 1433036 h 3409950"/>
                <a:gd name="connsiteX694" fmla="*/ 861536 w 3438525"/>
                <a:gd name="connsiteY694" fmla="*/ 1440656 h 3409950"/>
                <a:gd name="connsiteX695" fmla="*/ 840581 w 3438525"/>
                <a:gd name="connsiteY695" fmla="*/ 1456849 h 3409950"/>
                <a:gd name="connsiteX696" fmla="*/ 834866 w 3438525"/>
                <a:gd name="connsiteY696" fmla="*/ 1461611 h 3409950"/>
                <a:gd name="connsiteX697" fmla="*/ 838676 w 3438525"/>
                <a:gd name="connsiteY697" fmla="*/ 1464469 h 3409950"/>
                <a:gd name="connsiteX698" fmla="*/ 841534 w 3438525"/>
                <a:gd name="connsiteY698" fmla="*/ 1458754 h 3409950"/>
                <a:gd name="connsiteX699" fmla="*/ 855821 w 3438525"/>
                <a:gd name="connsiteY699" fmla="*/ 1453039 h 3409950"/>
                <a:gd name="connsiteX700" fmla="*/ 882491 w 3438525"/>
                <a:gd name="connsiteY700" fmla="*/ 1439704 h 3409950"/>
                <a:gd name="connsiteX701" fmla="*/ 892969 w 3438525"/>
                <a:gd name="connsiteY701" fmla="*/ 1428274 h 3409950"/>
                <a:gd name="connsiteX702" fmla="*/ 893921 w 3438525"/>
                <a:gd name="connsiteY702" fmla="*/ 1427321 h 3409950"/>
                <a:gd name="connsiteX703" fmla="*/ 894874 w 3438525"/>
                <a:gd name="connsiteY703" fmla="*/ 1427321 h 3409950"/>
                <a:gd name="connsiteX704" fmla="*/ 912019 w 3438525"/>
                <a:gd name="connsiteY704" fmla="*/ 1426369 h 3409950"/>
                <a:gd name="connsiteX705" fmla="*/ 953929 w 3438525"/>
                <a:gd name="connsiteY705" fmla="*/ 1403509 h 3409950"/>
                <a:gd name="connsiteX706" fmla="*/ 986314 w 3438525"/>
                <a:gd name="connsiteY706" fmla="*/ 1383506 h 3409950"/>
                <a:gd name="connsiteX707" fmla="*/ 984409 w 3438525"/>
                <a:gd name="connsiteY707" fmla="*/ 1376839 h 3409950"/>
                <a:gd name="connsiteX708" fmla="*/ 1009174 w 3438525"/>
                <a:gd name="connsiteY708" fmla="*/ 1361599 h 3409950"/>
                <a:gd name="connsiteX709" fmla="*/ 1052989 w 3438525"/>
                <a:gd name="connsiteY709" fmla="*/ 1336834 h 3409950"/>
                <a:gd name="connsiteX710" fmla="*/ 1134904 w 3438525"/>
                <a:gd name="connsiteY710" fmla="*/ 1253014 h 3409950"/>
                <a:gd name="connsiteX711" fmla="*/ 1246346 w 3438525"/>
                <a:gd name="connsiteY711" fmla="*/ 1095851 h 3409950"/>
                <a:gd name="connsiteX712" fmla="*/ 1251109 w 3438525"/>
                <a:gd name="connsiteY712" fmla="*/ 1089184 h 3409950"/>
                <a:gd name="connsiteX713" fmla="*/ 1252061 w 3438525"/>
                <a:gd name="connsiteY713" fmla="*/ 1087279 h 3409950"/>
                <a:gd name="connsiteX714" fmla="*/ 1257776 w 3438525"/>
                <a:gd name="connsiteY714" fmla="*/ 1078706 h 3409950"/>
                <a:gd name="connsiteX715" fmla="*/ 1258729 w 3438525"/>
                <a:gd name="connsiteY715" fmla="*/ 1072991 h 3409950"/>
                <a:gd name="connsiteX716" fmla="*/ 1262539 w 3438525"/>
                <a:gd name="connsiteY716" fmla="*/ 1072039 h 3409950"/>
                <a:gd name="connsiteX717" fmla="*/ 1272064 w 3438525"/>
                <a:gd name="connsiteY717" fmla="*/ 1052989 h 3409950"/>
                <a:gd name="connsiteX718" fmla="*/ 1279684 w 3438525"/>
                <a:gd name="connsiteY718" fmla="*/ 1033939 h 3409950"/>
                <a:gd name="connsiteX719" fmla="*/ 1281589 w 3438525"/>
                <a:gd name="connsiteY719" fmla="*/ 1032034 h 3409950"/>
                <a:gd name="connsiteX720" fmla="*/ 1292066 w 3438525"/>
                <a:gd name="connsiteY720" fmla="*/ 1014889 h 3409950"/>
                <a:gd name="connsiteX721" fmla="*/ 1296829 w 3438525"/>
                <a:gd name="connsiteY721" fmla="*/ 1012984 h 3409950"/>
                <a:gd name="connsiteX722" fmla="*/ 1291114 w 3438525"/>
                <a:gd name="connsiteY722" fmla="*/ 1011079 h 3409950"/>
                <a:gd name="connsiteX723" fmla="*/ 1290161 w 3438525"/>
                <a:gd name="connsiteY723" fmla="*/ 1006316 h 3409950"/>
                <a:gd name="connsiteX724" fmla="*/ 1286351 w 3438525"/>
                <a:gd name="connsiteY724" fmla="*/ 1001554 h 3409950"/>
                <a:gd name="connsiteX725" fmla="*/ 1287304 w 3438525"/>
                <a:gd name="connsiteY725" fmla="*/ 1000601 h 3409950"/>
                <a:gd name="connsiteX726" fmla="*/ 1295876 w 3438525"/>
                <a:gd name="connsiteY726" fmla="*/ 1001554 h 3409950"/>
                <a:gd name="connsiteX727" fmla="*/ 1300639 w 3438525"/>
                <a:gd name="connsiteY727" fmla="*/ 992981 h 3409950"/>
                <a:gd name="connsiteX728" fmla="*/ 1293971 w 3438525"/>
                <a:gd name="connsiteY728" fmla="*/ 991076 h 3409950"/>
                <a:gd name="connsiteX729" fmla="*/ 1278731 w 3438525"/>
                <a:gd name="connsiteY729" fmla="*/ 985361 h 3409950"/>
                <a:gd name="connsiteX730" fmla="*/ 1280636 w 3438525"/>
                <a:gd name="connsiteY730" fmla="*/ 974884 h 3409950"/>
                <a:gd name="connsiteX731" fmla="*/ 1297781 w 3438525"/>
                <a:gd name="connsiteY731" fmla="*/ 962501 h 3409950"/>
                <a:gd name="connsiteX732" fmla="*/ 1288256 w 3438525"/>
                <a:gd name="connsiteY732" fmla="*/ 959644 h 3409950"/>
                <a:gd name="connsiteX733" fmla="*/ 1293971 w 3438525"/>
                <a:gd name="connsiteY733" fmla="*/ 954881 h 3409950"/>
                <a:gd name="connsiteX734" fmla="*/ 1240631 w 3438525"/>
                <a:gd name="connsiteY734" fmla="*/ 935831 h 3409950"/>
                <a:gd name="connsiteX735" fmla="*/ 1187291 w 3438525"/>
                <a:gd name="connsiteY735" fmla="*/ 894874 h 3409950"/>
                <a:gd name="connsiteX736" fmla="*/ 1182529 w 3438525"/>
                <a:gd name="connsiteY736" fmla="*/ 890111 h 3409950"/>
                <a:gd name="connsiteX737" fmla="*/ 1157764 w 3438525"/>
                <a:gd name="connsiteY737" fmla="*/ 866299 h 3409950"/>
                <a:gd name="connsiteX738" fmla="*/ 1135856 w 3438525"/>
                <a:gd name="connsiteY738" fmla="*/ 841534 h 3409950"/>
                <a:gd name="connsiteX739" fmla="*/ 1132046 w 3438525"/>
                <a:gd name="connsiteY739" fmla="*/ 839629 h 3409950"/>
                <a:gd name="connsiteX740" fmla="*/ 1115854 w 3438525"/>
                <a:gd name="connsiteY740" fmla="*/ 826294 h 3409950"/>
                <a:gd name="connsiteX741" fmla="*/ 1099661 w 3438525"/>
                <a:gd name="connsiteY741" fmla="*/ 818674 h 3409950"/>
                <a:gd name="connsiteX742" fmla="*/ 1095851 w 3438525"/>
                <a:gd name="connsiteY742" fmla="*/ 815816 h 3409950"/>
                <a:gd name="connsiteX743" fmla="*/ 1094899 w 3438525"/>
                <a:gd name="connsiteY743" fmla="*/ 810101 h 3409950"/>
                <a:gd name="connsiteX744" fmla="*/ 1063466 w 3438525"/>
                <a:gd name="connsiteY744" fmla="*/ 785336 h 3409950"/>
                <a:gd name="connsiteX745" fmla="*/ 1052989 w 3438525"/>
                <a:gd name="connsiteY745" fmla="*/ 764381 h 3409950"/>
                <a:gd name="connsiteX746" fmla="*/ 1073944 w 3438525"/>
                <a:gd name="connsiteY746" fmla="*/ 739616 h 3409950"/>
                <a:gd name="connsiteX747" fmla="*/ 1093946 w 3438525"/>
                <a:gd name="connsiteY747" fmla="*/ 741521 h 3409950"/>
                <a:gd name="connsiteX748" fmla="*/ 1082516 w 3438525"/>
                <a:gd name="connsiteY748" fmla="*/ 733901 h 3409950"/>
                <a:gd name="connsiteX749" fmla="*/ 1097756 w 3438525"/>
                <a:gd name="connsiteY749" fmla="*/ 722471 h 3409950"/>
                <a:gd name="connsiteX750" fmla="*/ 1139666 w 3438525"/>
                <a:gd name="connsiteY750" fmla="*/ 703421 h 3409950"/>
                <a:gd name="connsiteX751" fmla="*/ 1237774 w 3438525"/>
                <a:gd name="connsiteY751" fmla="*/ 667226 h 3409950"/>
                <a:gd name="connsiteX752" fmla="*/ 1242536 w 3438525"/>
                <a:gd name="connsiteY752" fmla="*/ 698659 h 3409950"/>
                <a:gd name="connsiteX753" fmla="*/ 1251109 w 3438525"/>
                <a:gd name="connsiteY753" fmla="*/ 686276 h 3409950"/>
                <a:gd name="connsiteX754" fmla="*/ 1253014 w 3438525"/>
                <a:gd name="connsiteY754" fmla="*/ 669131 h 3409950"/>
                <a:gd name="connsiteX755" fmla="*/ 1249204 w 3438525"/>
                <a:gd name="connsiteY755" fmla="*/ 645319 h 3409950"/>
                <a:gd name="connsiteX756" fmla="*/ 1248251 w 3438525"/>
                <a:gd name="connsiteY756" fmla="*/ 638651 h 3409950"/>
                <a:gd name="connsiteX757" fmla="*/ 1245394 w 3438525"/>
                <a:gd name="connsiteY757" fmla="*/ 621506 h 3409950"/>
                <a:gd name="connsiteX758" fmla="*/ 1243489 w 3438525"/>
                <a:gd name="connsiteY758" fmla="*/ 612934 h 3409950"/>
                <a:gd name="connsiteX759" fmla="*/ 1241584 w 3438525"/>
                <a:gd name="connsiteY759" fmla="*/ 607219 h 3409950"/>
                <a:gd name="connsiteX760" fmla="*/ 1238726 w 3438525"/>
                <a:gd name="connsiteY760" fmla="*/ 603409 h 3409950"/>
                <a:gd name="connsiteX761" fmla="*/ 1239679 w 3438525"/>
                <a:gd name="connsiteY761" fmla="*/ 595789 h 3409950"/>
                <a:gd name="connsiteX762" fmla="*/ 1230154 w 3438525"/>
                <a:gd name="connsiteY762" fmla="*/ 579596 h 3409950"/>
                <a:gd name="connsiteX763" fmla="*/ 1224439 w 3438525"/>
                <a:gd name="connsiteY763" fmla="*/ 532924 h 3409950"/>
                <a:gd name="connsiteX764" fmla="*/ 1223486 w 3438525"/>
                <a:gd name="connsiteY764" fmla="*/ 527209 h 3409950"/>
                <a:gd name="connsiteX765" fmla="*/ 1209199 w 3438525"/>
                <a:gd name="connsiteY765" fmla="*/ 491966 h 3409950"/>
                <a:gd name="connsiteX766" fmla="*/ 1193006 w 3438525"/>
                <a:gd name="connsiteY766" fmla="*/ 451009 h 3409950"/>
                <a:gd name="connsiteX767" fmla="*/ 1177766 w 3438525"/>
                <a:gd name="connsiteY767" fmla="*/ 401479 h 3409950"/>
                <a:gd name="connsiteX768" fmla="*/ 1167289 w 3438525"/>
                <a:gd name="connsiteY768" fmla="*/ 373856 h 3409950"/>
                <a:gd name="connsiteX769" fmla="*/ 1162526 w 3438525"/>
                <a:gd name="connsiteY769" fmla="*/ 373856 h 3409950"/>
                <a:gd name="connsiteX770" fmla="*/ 1144429 w 3438525"/>
                <a:gd name="connsiteY770" fmla="*/ 300514 h 3409950"/>
                <a:gd name="connsiteX771" fmla="*/ 1134904 w 3438525"/>
                <a:gd name="connsiteY771" fmla="*/ 171926 h 3409950"/>
                <a:gd name="connsiteX772" fmla="*/ 1127284 w 3438525"/>
                <a:gd name="connsiteY772" fmla="*/ 163354 h 3409950"/>
                <a:gd name="connsiteX773" fmla="*/ 1133951 w 3438525"/>
                <a:gd name="connsiteY773" fmla="*/ 152876 h 3409950"/>
                <a:gd name="connsiteX774" fmla="*/ 1135856 w 3438525"/>
                <a:gd name="connsiteY774" fmla="*/ 150971 h 3409950"/>
                <a:gd name="connsiteX775" fmla="*/ 1148239 w 3438525"/>
                <a:gd name="connsiteY775" fmla="*/ 128111 h 3409950"/>
                <a:gd name="connsiteX776" fmla="*/ 1153954 w 3438525"/>
                <a:gd name="connsiteY776" fmla="*/ 110014 h 3409950"/>
                <a:gd name="connsiteX777" fmla="*/ 1160621 w 3438525"/>
                <a:gd name="connsiteY777" fmla="*/ 100489 h 3409950"/>
                <a:gd name="connsiteX778" fmla="*/ 1219676 w 3438525"/>
                <a:gd name="connsiteY778" fmla="*/ 47149 h 3409950"/>
                <a:gd name="connsiteX779" fmla="*/ 1288256 w 3438525"/>
                <a:gd name="connsiteY779" fmla="*/ 7144 h 3409950"/>
                <a:gd name="connsiteX780" fmla="*/ 1887379 w 3438525"/>
                <a:gd name="connsiteY780" fmla="*/ 3237071 h 3409950"/>
                <a:gd name="connsiteX781" fmla="*/ 1887379 w 3438525"/>
                <a:gd name="connsiteY781" fmla="*/ 3237071 h 3409950"/>
                <a:gd name="connsiteX782" fmla="*/ 1887379 w 3438525"/>
                <a:gd name="connsiteY782" fmla="*/ 3237071 h 3409950"/>
                <a:gd name="connsiteX783" fmla="*/ 1887379 w 3438525"/>
                <a:gd name="connsiteY783" fmla="*/ 3237071 h 3409950"/>
                <a:gd name="connsiteX784" fmla="*/ 1886426 w 3438525"/>
                <a:gd name="connsiteY784" fmla="*/ 3238024 h 3409950"/>
                <a:gd name="connsiteX785" fmla="*/ 1887379 w 3438525"/>
                <a:gd name="connsiteY785" fmla="*/ 3237071 h 3409950"/>
                <a:gd name="connsiteX786" fmla="*/ 1260634 w 3438525"/>
                <a:gd name="connsiteY786" fmla="*/ 716756 h 3409950"/>
                <a:gd name="connsiteX787" fmla="*/ 1260634 w 3438525"/>
                <a:gd name="connsiteY787" fmla="*/ 716756 h 3409950"/>
                <a:gd name="connsiteX788" fmla="*/ 1260634 w 3438525"/>
                <a:gd name="connsiteY788" fmla="*/ 716756 h 3409950"/>
                <a:gd name="connsiteX789" fmla="*/ 1260634 w 3438525"/>
                <a:gd name="connsiteY789" fmla="*/ 716756 h 3409950"/>
                <a:gd name="connsiteX790" fmla="*/ 1261586 w 3438525"/>
                <a:gd name="connsiteY790" fmla="*/ 714851 h 3409950"/>
                <a:gd name="connsiteX791" fmla="*/ 1260634 w 3438525"/>
                <a:gd name="connsiteY791" fmla="*/ 716756 h 3409950"/>
                <a:gd name="connsiteX792" fmla="*/ 1261586 w 3438525"/>
                <a:gd name="connsiteY792" fmla="*/ 715804 h 3409950"/>
                <a:gd name="connsiteX793" fmla="*/ 1261586 w 3438525"/>
                <a:gd name="connsiteY793" fmla="*/ 714851 h 3409950"/>
                <a:gd name="connsiteX794" fmla="*/ 1260634 w 3438525"/>
                <a:gd name="connsiteY794" fmla="*/ 716756 h 3409950"/>
                <a:gd name="connsiteX795" fmla="*/ 1112044 w 3438525"/>
                <a:gd name="connsiteY795" fmla="*/ 750094 h 3409950"/>
                <a:gd name="connsiteX796" fmla="*/ 1111091 w 3438525"/>
                <a:gd name="connsiteY796" fmla="*/ 749141 h 3409950"/>
                <a:gd name="connsiteX797" fmla="*/ 1111091 w 3438525"/>
                <a:gd name="connsiteY797" fmla="*/ 751046 h 3409950"/>
                <a:gd name="connsiteX798" fmla="*/ 1112996 w 3438525"/>
                <a:gd name="connsiteY798" fmla="*/ 751046 h 3409950"/>
                <a:gd name="connsiteX799" fmla="*/ 1112044 w 3438525"/>
                <a:gd name="connsiteY799" fmla="*/ 750094 h 3409950"/>
                <a:gd name="connsiteX800" fmla="*/ 695801 w 3438525"/>
                <a:gd name="connsiteY800" fmla="*/ 1550194 h 3409950"/>
                <a:gd name="connsiteX801" fmla="*/ 695801 w 3438525"/>
                <a:gd name="connsiteY801" fmla="*/ 1550194 h 3409950"/>
                <a:gd name="connsiteX802" fmla="*/ 695801 w 3438525"/>
                <a:gd name="connsiteY802" fmla="*/ 1550194 h 3409950"/>
                <a:gd name="connsiteX803" fmla="*/ 695801 w 3438525"/>
                <a:gd name="connsiteY803" fmla="*/ 1551146 h 3409950"/>
                <a:gd name="connsiteX804" fmla="*/ 695801 w 3438525"/>
                <a:gd name="connsiteY804" fmla="*/ 1550194 h 3409950"/>
                <a:gd name="connsiteX805" fmla="*/ 3304699 w 3438525"/>
                <a:gd name="connsiteY805" fmla="*/ 448151 h 3409950"/>
                <a:gd name="connsiteX806" fmla="*/ 3303746 w 3438525"/>
                <a:gd name="connsiteY806" fmla="*/ 446246 h 3409950"/>
                <a:gd name="connsiteX807" fmla="*/ 3302794 w 3438525"/>
                <a:gd name="connsiteY807" fmla="*/ 447199 h 3409950"/>
                <a:gd name="connsiteX808" fmla="*/ 3304699 w 3438525"/>
                <a:gd name="connsiteY808" fmla="*/ 448151 h 3409950"/>
                <a:gd name="connsiteX809" fmla="*/ 3306604 w 3438525"/>
                <a:gd name="connsiteY809" fmla="*/ 450056 h 3409950"/>
                <a:gd name="connsiteX810" fmla="*/ 3307556 w 3438525"/>
                <a:gd name="connsiteY810" fmla="*/ 460534 h 3409950"/>
                <a:gd name="connsiteX811" fmla="*/ 3318034 w 3438525"/>
                <a:gd name="connsiteY811" fmla="*/ 482441 h 3409950"/>
                <a:gd name="connsiteX812" fmla="*/ 3314224 w 3438525"/>
                <a:gd name="connsiteY812" fmla="*/ 492919 h 3409950"/>
                <a:gd name="connsiteX813" fmla="*/ 3338036 w 3438525"/>
                <a:gd name="connsiteY813" fmla="*/ 533876 h 3409950"/>
                <a:gd name="connsiteX814" fmla="*/ 3339941 w 3438525"/>
                <a:gd name="connsiteY814" fmla="*/ 535781 h 3409950"/>
                <a:gd name="connsiteX815" fmla="*/ 3340894 w 3438525"/>
                <a:gd name="connsiteY815" fmla="*/ 535781 h 3409950"/>
                <a:gd name="connsiteX816" fmla="*/ 3338036 w 3438525"/>
                <a:gd name="connsiteY816" fmla="*/ 533876 h 3409950"/>
                <a:gd name="connsiteX817" fmla="*/ 3327559 w 3438525"/>
                <a:gd name="connsiteY817" fmla="*/ 496729 h 3409950"/>
                <a:gd name="connsiteX818" fmla="*/ 3318034 w 3438525"/>
                <a:gd name="connsiteY818" fmla="*/ 482441 h 3409950"/>
                <a:gd name="connsiteX819" fmla="*/ 3322796 w 3438525"/>
                <a:gd name="connsiteY819" fmla="*/ 485299 h 3409950"/>
                <a:gd name="connsiteX820" fmla="*/ 3323749 w 3438525"/>
                <a:gd name="connsiteY820" fmla="*/ 488156 h 3409950"/>
                <a:gd name="connsiteX821" fmla="*/ 3324701 w 3438525"/>
                <a:gd name="connsiteY821" fmla="*/ 487204 h 3409950"/>
                <a:gd name="connsiteX822" fmla="*/ 3321844 w 3438525"/>
                <a:gd name="connsiteY822" fmla="*/ 486251 h 3409950"/>
                <a:gd name="connsiteX823" fmla="*/ 3308509 w 3438525"/>
                <a:gd name="connsiteY823" fmla="*/ 460534 h 3409950"/>
                <a:gd name="connsiteX824" fmla="*/ 3305651 w 3438525"/>
                <a:gd name="connsiteY824" fmla="*/ 451961 h 3409950"/>
                <a:gd name="connsiteX825" fmla="*/ 3304699 w 3438525"/>
                <a:gd name="connsiteY825" fmla="*/ 448151 h 3409950"/>
                <a:gd name="connsiteX826" fmla="*/ 1590199 w 3438525"/>
                <a:gd name="connsiteY826" fmla="*/ 3026569 h 3409950"/>
                <a:gd name="connsiteX827" fmla="*/ 1592104 w 3438525"/>
                <a:gd name="connsiteY827" fmla="*/ 3021806 h 3409950"/>
                <a:gd name="connsiteX828" fmla="*/ 1594009 w 3438525"/>
                <a:gd name="connsiteY828" fmla="*/ 3031331 h 3409950"/>
                <a:gd name="connsiteX829" fmla="*/ 1603534 w 3438525"/>
                <a:gd name="connsiteY829" fmla="*/ 3046571 h 3409950"/>
                <a:gd name="connsiteX830" fmla="*/ 1610201 w 3438525"/>
                <a:gd name="connsiteY830" fmla="*/ 3057049 h 3409950"/>
                <a:gd name="connsiteX831" fmla="*/ 1609249 w 3438525"/>
                <a:gd name="connsiteY831" fmla="*/ 3036094 h 3409950"/>
                <a:gd name="connsiteX832" fmla="*/ 1599724 w 3438525"/>
                <a:gd name="connsiteY832" fmla="*/ 3011329 h 3409950"/>
                <a:gd name="connsiteX833" fmla="*/ 1588294 w 3438525"/>
                <a:gd name="connsiteY833" fmla="*/ 2977991 h 3409950"/>
                <a:gd name="connsiteX834" fmla="*/ 1571149 w 3438525"/>
                <a:gd name="connsiteY834" fmla="*/ 2933224 h 3409950"/>
                <a:gd name="connsiteX835" fmla="*/ 1542574 w 3438525"/>
                <a:gd name="connsiteY835" fmla="*/ 2871311 h 3409950"/>
                <a:gd name="connsiteX836" fmla="*/ 1542574 w 3438525"/>
                <a:gd name="connsiteY836" fmla="*/ 2896076 h 3409950"/>
                <a:gd name="connsiteX837" fmla="*/ 1553051 w 3438525"/>
                <a:gd name="connsiteY837" fmla="*/ 2916079 h 3409950"/>
                <a:gd name="connsiteX838" fmla="*/ 1575911 w 3438525"/>
                <a:gd name="connsiteY838" fmla="*/ 2974181 h 3409950"/>
                <a:gd name="connsiteX839" fmla="*/ 1576864 w 3438525"/>
                <a:gd name="connsiteY839" fmla="*/ 2977039 h 3409950"/>
                <a:gd name="connsiteX840" fmla="*/ 1591151 w 3438525"/>
                <a:gd name="connsiteY840" fmla="*/ 3022759 h 3409950"/>
                <a:gd name="connsiteX841" fmla="*/ 1590199 w 3438525"/>
                <a:gd name="connsiteY841" fmla="*/ 3026569 h 3409950"/>
                <a:gd name="connsiteX842" fmla="*/ 1590199 w 3438525"/>
                <a:gd name="connsiteY842" fmla="*/ 3026569 h 3409950"/>
                <a:gd name="connsiteX843" fmla="*/ 1590199 w 3438525"/>
                <a:gd name="connsiteY843" fmla="*/ 3026569 h 3409950"/>
                <a:gd name="connsiteX844" fmla="*/ 1722596 w 3438525"/>
                <a:gd name="connsiteY844" fmla="*/ 2482691 h 3409950"/>
                <a:gd name="connsiteX845" fmla="*/ 1722596 w 3438525"/>
                <a:gd name="connsiteY845" fmla="*/ 2482691 h 3409950"/>
                <a:gd name="connsiteX846" fmla="*/ 1722596 w 3438525"/>
                <a:gd name="connsiteY846" fmla="*/ 2482691 h 3409950"/>
                <a:gd name="connsiteX847" fmla="*/ 1720691 w 3438525"/>
                <a:gd name="connsiteY847" fmla="*/ 2481739 h 3409950"/>
                <a:gd name="connsiteX848" fmla="*/ 1722596 w 3438525"/>
                <a:gd name="connsiteY848" fmla="*/ 2482691 h 3409950"/>
                <a:gd name="connsiteX849" fmla="*/ 3317081 w 3438525"/>
                <a:gd name="connsiteY849" fmla="*/ 518636 h 3409950"/>
                <a:gd name="connsiteX850" fmla="*/ 3317081 w 3438525"/>
                <a:gd name="connsiteY850" fmla="*/ 518636 h 3409950"/>
                <a:gd name="connsiteX851" fmla="*/ 3317081 w 3438525"/>
                <a:gd name="connsiteY851" fmla="*/ 518636 h 3409950"/>
                <a:gd name="connsiteX852" fmla="*/ 3318986 w 3438525"/>
                <a:gd name="connsiteY852" fmla="*/ 525304 h 3409950"/>
                <a:gd name="connsiteX853" fmla="*/ 3322796 w 3438525"/>
                <a:gd name="connsiteY853" fmla="*/ 529114 h 3409950"/>
                <a:gd name="connsiteX854" fmla="*/ 3328511 w 3438525"/>
                <a:gd name="connsiteY854" fmla="*/ 549116 h 3409950"/>
                <a:gd name="connsiteX855" fmla="*/ 3331369 w 3438525"/>
                <a:gd name="connsiteY855" fmla="*/ 553879 h 3409950"/>
                <a:gd name="connsiteX856" fmla="*/ 3333274 w 3438525"/>
                <a:gd name="connsiteY856" fmla="*/ 549116 h 3409950"/>
                <a:gd name="connsiteX857" fmla="*/ 3323749 w 3438525"/>
                <a:gd name="connsiteY857" fmla="*/ 528161 h 3409950"/>
                <a:gd name="connsiteX858" fmla="*/ 3319939 w 3438525"/>
                <a:gd name="connsiteY858" fmla="*/ 524351 h 3409950"/>
                <a:gd name="connsiteX859" fmla="*/ 3317081 w 3438525"/>
                <a:gd name="connsiteY859" fmla="*/ 518636 h 3409950"/>
                <a:gd name="connsiteX860" fmla="*/ 1249204 w 3438525"/>
                <a:gd name="connsiteY860" fmla="*/ 729139 h 3409950"/>
                <a:gd name="connsiteX861" fmla="*/ 1249204 w 3438525"/>
                <a:gd name="connsiteY861" fmla="*/ 729139 h 3409950"/>
                <a:gd name="connsiteX862" fmla="*/ 1246346 w 3438525"/>
                <a:gd name="connsiteY862" fmla="*/ 725329 h 3409950"/>
                <a:gd name="connsiteX863" fmla="*/ 1213961 w 3438525"/>
                <a:gd name="connsiteY863" fmla="*/ 735806 h 3409950"/>
                <a:gd name="connsiteX864" fmla="*/ 1167289 w 3438525"/>
                <a:gd name="connsiteY864" fmla="*/ 748189 h 3409950"/>
                <a:gd name="connsiteX865" fmla="*/ 1157764 w 3438525"/>
                <a:gd name="connsiteY865" fmla="*/ 754856 h 3409950"/>
                <a:gd name="connsiteX866" fmla="*/ 1223486 w 3438525"/>
                <a:gd name="connsiteY866" fmla="*/ 743426 h 3409950"/>
                <a:gd name="connsiteX867" fmla="*/ 1288256 w 3438525"/>
                <a:gd name="connsiteY867" fmla="*/ 722471 h 3409950"/>
                <a:gd name="connsiteX868" fmla="*/ 1278731 w 3438525"/>
                <a:gd name="connsiteY868" fmla="*/ 719614 h 3409950"/>
                <a:gd name="connsiteX869" fmla="*/ 1255871 w 3438525"/>
                <a:gd name="connsiteY869" fmla="*/ 730091 h 3409950"/>
                <a:gd name="connsiteX870" fmla="*/ 1249204 w 3438525"/>
                <a:gd name="connsiteY870" fmla="*/ 729139 h 3409950"/>
                <a:gd name="connsiteX871" fmla="*/ 1808321 w 3438525"/>
                <a:gd name="connsiteY871" fmla="*/ 2853214 h 3409950"/>
                <a:gd name="connsiteX872" fmla="*/ 1809274 w 3438525"/>
                <a:gd name="connsiteY872" fmla="*/ 2857976 h 3409950"/>
                <a:gd name="connsiteX873" fmla="*/ 1811179 w 3438525"/>
                <a:gd name="connsiteY873" fmla="*/ 2874169 h 3409950"/>
                <a:gd name="connsiteX874" fmla="*/ 1818799 w 3438525"/>
                <a:gd name="connsiteY874" fmla="*/ 2907506 h 3409950"/>
                <a:gd name="connsiteX875" fmla="*/ 1827371 w 3438525"/>
                <a:gd name="connsiteY875" fmla="*/ 2929414 h 3409950"/>
                <a:gd name="connsiteX876" fmla="*/ 1824514 w 3438525"/>
                <a:gd name="connsiteY876" fmla="*/ 2941796 h 3409950"/>
                <a:gd name="connsiteX877" fmla="*/ 1839754 w 3438525"/>
                <a:gd name="connsiteY877" fmla="*/ 2993231 h 3409950"/>
                <a:gd name="connsiteX878" fmla="*/ 1849279 w 3438525"/>
                <a:gd name="connsiteY878" fmla="*/ 3031331 h 3409950"/>
                <a:gd name="connsiteX879" fmla="*/ 1860709 w 3438525"/>
                <a:gd name="connsiteY879" fmla="*/ 3038951 h 3409950"/>
                <a:gd name="connsiteX880" fmla="*/ 1864519 w 3438525"/>
                <a:gd name="connsiteY880" fmla="*/ 3030379 h 3409950"/>
                <a:gd name="connsiteX881" fmla="*/ 1857851 w 3438525"/>
                <a:gd name="connsiteY881" fmla="*/ 3008471 h 3409950"/>
                <a:gd name="connsiteX882" fmla="*/ 1841659 w 3438525"/>
                <a:gd name="connsiteY882" fmla="*/ 2943701 h 3409950"/>
                <a:gd name="connsiteX883" fmla="*/ 1820704 w 3438525"/>
                <a:gd name="connsiteY883" fmla="*/ 2874169 h 3409950"/>
                <a:gd name="connsiteX884" fmla="*/ 1812131 w 3438525"/>
                <a:gd name="connsiteY884" fmla="*/ 2844641 h 3409950"/>
                <a:gd name="connsiteX885" fmla="*/ 1807369 w 3438525"/>
                <a:gd name="connsiteY885" fmla="*/ 2828449 h 3409950"/>
                <a:gd name="connsiteX886" fmla="*/ 1781651 w 3438525"/>
                <a:gd name="connsiteY886" fmla="*/ 2738914 h 3409950"/>
                <a:gd name="connsiteX887" fmla="*/ 1762601 w 3438525"/>
                <a:gd name="connsiteY887" fmla="*/ 2683669 h 3409950"/>
                <a:gd name="connsiteX888" fmla="*/ 1755934 w 3438525"/>
                <a:gd name="connsiteY888" fmla="*/ 2679859 h 3409950"/>
                <a:gd name="connsiteX889" fmla="*/ 1764506 w 3438525"/>
                <a:gd name="connsiteY889" fmla="*/ 2708434 h 3409950"/>
                <a:gd name="connsiteX890" fmla="*/ 1774031 w 3438525"/>
                <a:gd name="connsiteY890" fmla="*/ 2745581 h 3409950"/>
                <a:gd name="connsiteX891" fmla="*/ 1794986 w 3438525"/>
                <a:gd name="connsiteY891" fmla="*/ 2824639 h 3409950"/>
                <a:gd name="connsiteX892" fmla="*/ 1808321 w 3438525"/>
                <a:gd name="connsiteY892" fmla="*/ 2853214 h 3409950"/>
                <a:gd name="connsiteX893" fmla="*/ 1827371 w 3438525"/>
                <a:gd name="connsiteY893" fmla="*/ 3086576 h 3409950"/>
                <a:gd name="connsiteX894" fmla="*/ 1829276 w 3438525"/>
                <a:gd name="connsiteY894" fmla="*/ 3109436 h 3409950"/>
                <a:gd name="connsiteX895" fmla="*/ 1840706 w 3438525"/>
                <a:gd name="connsiteY895" fmla="*/ 3142774 h 3409950"/>
                <a:gd name="connsiteX896" fmla="*/ 1854041 w 3438525"/>
                <a:gd name="connsiteY896" fmla="*/ 3183731 h 3409950"/>
                <a:gd name="connsiteX897" fmla="*/ 1859756 w 3438525"/>
                <a:gd name="connsiteY897" fmla="*/ 3201829 h 3409950"/>
                <a:gd name="connsiteX898" fmla="*/ 1865471 w 3438525"/>
                <a:gd name="connsiteY898" fmla="*/ 3207544 h 3409950"/>
                <a:gd name="connsiteX899" fmla="*/ 1868329 w 3438525"/>
                <a:gd name="connsiteY899" fmla="*/ 3198019 h 3409950"/>
                <a:gd name="connsiteX900" fmla="*/ 1859756 w 3438525"/>
                <a:gd name="connsiteY900" fmla="*/ 3173254 h 3409950"/>
                <a:gd name="connsiteX901" fmla="*/ 1851184 w 3438525"/>
                <a:gd name="connsiteY901" fmla="*/ 3140869 h 3409950"/>
                <a:gd name="connsiteX902" fmla="*/ 1845469 w 3438525"/>
                <a:gd name="connsiteY902" fmla="*/ 3122771 h 3409950"/>
                <a:gd name="connsiteX903" fmla="*/ 1845469 w 3438525"/>
                <a:gd name="connsiteY903" fmla="*/ 3104674 h 3409950"/>
                <a:gd name="connsiteX904" fmla="*/ 1837849 w 3438525"/>
                <a:gd name="connsiteY904" fmla="*/ 3086576 h 3409950"/>
                <a:gd name="connsiteX905" fmla="*/ 1820704 w 3438525"/>
                <a:gd name="connsiteY905" fmla="*/ 3035141 h 3409950"/>
                <a:gd name="connsiteX906" fmla="*/ 1808321 w 3438525"/>
                <a:gd name="connsiteY906" fmla="*/ 3009424 h 3409950"/>
                <a:gd name="connsiteX907" fmla="*/ 1794034 w 3438525"/>
                <a:gd name="connsiteY907" fmla="*/ 2961799 h 3409950"/>
                <a:gd name="connsiteX908" fmla="*/ 1783556 w 3438525"/>
                <a:gd name="connsiteY908" fmla="*/ 2951321 h 3409950"/>
                <a:gd name="connsiteX909" fmla="*/ 1783556 w 3438525"/>
                <a:gd name="connsiteY909" fmla="*/ 2968466 h 3409950"/>
                <a:gd name="connsiteX910" fmla="*/ 1785461 w 3438525"/>
                <a:gd name="connsiteY910" fmla="*/ 2971324 h 3409950"/>
                <a:gd name="connsiteX911" fmla="*/ 1794034 w 3438525"/>
                <a:gd name="connsiteY911" fmla="*/ 2984659 h 3409950"/>
                <a:gd name="connsiteX912" fmla="*/ 1811179 w 3438525"/>
                <a:gd name="connsiteY912" fmla="*/ 3042761 h 3409950"/>
                <a:gd name="connsiteX913" fmla="*/ 1817846 w 3438525"/>
                <a:gd name="connsiteY913" fmla="*/ 3051334 h 3409950"/>
                <a:gd name="connsiteX914" fmla="*/ 1827371 w 3438525"/>
                <a:gd name="connsiteY914" fmla="*/ 3086576 h 3409950"/>
                <a:gd name="connsiteX915" fmla="*/ 1824514 w 3438525"/>
                <a:gd name="connsiteY915" fmla="*/ 3087529 h 3409950"/>
                <a:gd name="connsiteX916" fmla="*/ 1825466 w 3438525"/>
                <a:gd name="connsiteY916" fmla="*/ 3088481 h 3409950"/>
                <a:gd name="connsiteX917" fmla="*/ 1827371 w 3438525"/>
                <a:gd name="connsiteY917" fmla="*/ 3086576 h 3409950"/>
                <a:gd name="connsiteX918" fmla="*/ 1832134 w 3438525"/>
                <a:gd name="connsiteY918" fmla="*/ 3157061 h 3409950"/>
                <a:gd name="connsiteX919" fmla="*/ 1827371 w 3438525"/>
                <a:gd name="connsiteY919" fmla="*/ 3152299 h 3409950"/>
                <a:gd name="connsiteX920" fmla="*/ 1822609 w 3438525"/>
                <a:gd name="connsiteY920" fmla="*/ 3133249 h 3409950"/>
                <a:gd name="connsiteX921" fmla="*/ 1824514 w 3438525"/>
                <a:gd name="connsiteY921" fmla="*/ 3134201 h 3409950"/>
                <a:gd name="connsiteX922" fmla="*/ 1823561 w 3438525"/>
                <a:gd name="connsiteY922" fmla="*/ 3132296 h 3409950"/>
                <a:gd name="connsiteX923" fmla="*/ 1812131 w 3438525"/>
                <a:gd name="connsiteY923" fmla="*/ 3092291 h 3409950"/>
                <a:gd name="connsiteX924" fmla="*/ 1810226 w 3438525"/>
                <a:gd name="connsiteY924" fmla="*/ 3089434 h 3409950"/>
                <a:gd name="connsiteX925" fmla="*/ 1794034 w 3438525"/>
                <a:gd name="connsiteY925" fmla="*/ 3037046 h 3409950"/>
                <a:gd name="connsiteX926" fmla="*/ 1782604 w 3438525"/>
                <a:gd name="connsiteY926" fmla="*/ 2998946 h 3409950"/>
                <a:gd name="connsiteX927" fmla="*/ 1779746 w 3438525"/>
                <a:gd name="connsiteY927" fmla="*/ 2990374 h 3409950"/>
                <a:gd name="connsiteX928" fmla="*/ 1773079 w 3438525"/>
                <a:gd name="connsiteY928" fmla="*/ 2968466 h 3409950"/>
                <a:gd name="connsiteX929" fmla="*/ 1747361 w 3438525"/>
                <a:gd name="connsiteY929" fmla="*/ 2898934 h 3409950"/>
                <a:gd name="connsiteX930" fmla="*/ 1733074 w 3438525"/>
                <a:gd name="connsiteY930" fmla="*/ 2857976 h 3409950"/>
                <a:gd name="connsiteX931" fmla="*/ 1707356 w 3438525"/>
                <a:gd name="connsiteY931" fmla="*/ 2799874 h 3409950"/>
                <a:gd name="connsiteX932" fmla="*/ 1681639 w 3438525"/>
                <a:gd name="connsiteY932" fmla="*/ 2736056 h 3409950"/>
                <a:gd name="connsiteX933" fmla="*/ 1674019 w 3438525"/>
                <a:gd name="connsiteY933" fmla="*/ 2731294 h 3409950"/>
                <a:gd name="connsiteX934" fmla="*/ 1686401 w 3438525"/>
                <a:gd name="connsiteY934" fmla="*/ 2766536 h 3409950"/>
                <a:gd name="connsiteX935" fmla="*/ 1744504 w 3438525"/>
                <a:gd name="connsiteY935" fmla="*/ 2917984 h 3409950"/>
                <a:gd name="connsiteX936" fmla="*/ 1764506 w 3438525"/>
                <a:gd name="connsiteY936" fmla="*/ 2970371 h 3409950"/>
                <a:gd name="connsiteX937" fmla="*/ 1782604 w 3438525"/>
                <a:gd name="connsiteY937" fmla="*/ 3034189 h 3409950"/>
                <a:gd name="connsiteX938" fmla="*/ 1799749 w 3438525"/>
                <a:gd name="connsiteY938" fmla="*/ 3096101 h 3409950"/>
                <a:gd name="connsiteX939" fmla="*/ 1814036 w 3438525"/>
                <a:gd name="connsiteY939" fmla="*/ 3143726 h 3409950"/>
                <a:gd name="connsiteX940" fmla="*/ 1819751 w 3438525"/>
                <a:gd name="connsiteY940" fmla="*/ 3174206 h 3409950"/>
                <a:gd name="connsiteX941" fmla="*/ 1824514 w 3438525"/>
                <a:gd name="connsiteY941" fmla="*/ 3202781 h 3409950"/>
                <a:gd name="connsiteX942" fmla="*/ 1825466 w 3438525"/>
                <a:gd name="connsiteY942" fmla="*/ 3203734 h 3409950"/>
                <a:gd name="connsiteX943" fmla="*/ 1838801 w 3438525"/>
                <a:gd name="connsiteY943" fmla="*/ 3244691 h 3409950"/>
                <a:gd name="connsiteX944" fmla="*/ 1845469 w 3438525"/>
                <a:gd name="connsiteY944" fmla="*/ 3251359 h 3409950"/>
                <a:gd name="connsiteX945" fmla="*/ 1851184 w 3438525"/>
                <a:gd name="connsiteY945" fmla="*/ 3245644 h 3409950"/>
                <a:gd name="connsiteX946" fmla="*/ 1847374 w 3438525"/>
                <a:gd name="connsiteY946" fmla="*/ 3226594 h 3409950"/>
                <a:gd name="connsiteX947" fmla="*/ 1843564 w 3438525"/>
                <a:gd name="connsiteY947" fmla="*/ 3219926 h 3409950"/>
                <a:gd name="connsiteX948" fmla="*/ 1842611 w 3438525"/>
                <a:gd name="connsiteY948" fmla="*/ 3203734 h 3409950"/>
                <a:gd name="connsiteX949" fmla="*/ 1843564 w 3438525"/>
                <a:gd name="connsiteY949" fmla="*/ 3202781 h 3409950"/>
                <a:gd name="connsiteX950" fmla="*/ 1842611 w 3438525"/>
                <a:gd name="connsiteY950" fmla="*/ 3200876 h 3409950"/>
                <a:gd name="connsiteX951" fmla="*/ 1832134 w 3438525"/>
                <a:gd name="connsiteY951" fmla="*/ 3157061 h 3409950"/>
                <a:gd name="connsiteX952" fmla="*/ 1834039 w 3438525"/>
                <a:gd name="connsiteY952" fmla="*/ 3155156 h 3409950"/>
                <a:gd name="connsiteX953" fmla="*/ 1833086 w 3438525"/>
                <a:gd name="connsiteY953" fmla="*/ 3154204 h 3409950"/>
                <a:gd name="connsiteX954" fmla="*/ 1832134 w 3438525"/>
                <a:gd name="connsiteY954" fmla="*/ 3157061 h 3409950"/>
                <a:gd name="connsiteX955" fmla="*/ 1652111 w 3438525"/>
                <a:gd name="connsiteY955" fmla="*/ 2679859 h 3409950"/>
                <a:gd name="connsiteX956" fmla="*/ 1649254 w 3438525"/>
                <a:gd name="connsiteY956" fmla="*/ 2681764 h 3409950"/>
                <a:gd name="connsiteX957" fmla="*/ 1663541 w 3438525"/>
                <a:gd name="connsiteY957" fmla="*/ 2711291 h 3409950"/>
                <a:gd name="connsiteX958" fmla="*/ 1668304 w 3438525"/>
                <a:gd name="connsiteY958" fmla="*/ 2712244 h 3409950"/>
                <a:gd name="connsiteX959" fmla="*/ 1668304 w 3438525"/>
                <a:gd name="connsiteY959" fmla="*/ 2707481 h 3409950"/>
                <a:gd name="connsiteX960" fmla="*/ 1652111 w 3438525"/>
                <a:gd name="connsiteY960" fmla="*/ 2679859 h 3409950"/>
                <a:gd name="connsiteX961" fmla="*/ 839629 w 3438525"/>
                <a:gd name="connsiteY961" fmla="*/ 1513999 h 3409950"/>
                <a:gd name="connsiteX962" fmla="*/ 837724 w 3438525"/>
                <a:gd name="connsiteY962" fmla="*/ 1511141 h 3409950"/>
                <a:gd name="connsiteX963" fmla="*/ 811054 w 3438525"/>
                <a:gd name="connsiteY963" fmla="*/ 1495901 h 3409950"/>
                <a:gd name="connsiteX964" fmla="*/ 807244 w 3438525"/>
                <a:gd name="connsiteY964" fmla="*/ 1496854 h 3409950"/>
                <a:gd name="connsiteX965" fmla="*/ 809149 w 3438525"/>
                <a:gd name="connsiteY965" fmla="*/ 1500664 h 3409950"/>
                <a:gd name="connsiteX966" fmla="*/ 833914 w 3438525"/>
                <a:gd name="connsiteY966" fmla="*/ 1515904 h 3409950"/>
                <a:gd name="connsiteX967" fmla="*/ 837724 w 3438525"/>
                <a:gd name="connsiteY967" fmla="*/ 1517809 h 3409950"/>
                <a:gd name="connsiteX968" fmla="*/ 839629 w 3438525"/>
                <a:gd name="connsiteY968" fmla="*/ 1513999 h 3409950"/>
                <a:gd name="connsiteX969" fmla="*/ 701516 w 3438525"/>
                <a:gd name="connsiteY969" fmla="*/ 1562576 h 3409950"/>
                <a:gd name="connsiteX970" fmla="*/ 709136 w 3438525"/>
                <a:gd name="connsiteY970" fmla="*/ 1567339 h 3409950"/>
                <a:gd name="connsiteX971" fmla="*/ 721519 w 3438525"/>
                <a:gd name="connsiteY971" fmla="*/ 1558766 h 3409950"/>
                <a:gd name="connsiteX972" fmla="*/ 714851 w 3438525"/>
                <a:gd name="connsiteY972" fmla="*/ 1554004 h 3409950"/>
                <a:gd name="connsiteX973" fmla="*/ 713899 w 3438525"/>
                <a:gd name="connsiteY973" fmla="*/ 1549241 h 3409950"/>
                <a:gd name="connsiteX974" fmla="*/ 701516 w 3438525"/>
                <a:gd name="connsiteY974" fmla="*/ 1546384 h 3409950"/>
                <a:gd name="connsiteX975" fmla="*/ 701516 w 3438525"/>
                <a:gd name="connsiteY975" fmla="*/ 1562576 h 3409950"/>
                <a:gd name="connsiteX976" fmla="*/ 1152049 w 3438525"/>
                <a:gd name="connsiteY976" fmla="*/ 754856 h 3409950"/>
                <a:gd name="connsiteX977" fmla="*/ 1121569 w 3438525"/>
                <a:gd name="connsiteY977" fmla="*/ 756761 h 3409950"/>
                <a:gd name="connsiteX978" fmla="*/ 1152049 w 3438525"/>
                <a:gd name="connsiteY978" fmla="*/ 754856 h 3409950"/>
                <a:gd name="connsiteX979" fmla="*/ 3281839 w 3438525"/>
                <a:gd name="connsiteY979" fmla="*/ 622459 h 3409950"/>
                <a:gd name="connsiteX980" fmla="*/ 3286601 w 3438525"/>
                <a:gd name="connsiteY980" fmla="*/ 639604 h 3409950"/>
                <a:gd name="connsiteX981" fmla="*/ 3290411 w 3438525"/>
                <a:gd name="connsiteY981" fmla="*/ 642461 h 3409950"/>
                <a:gd name="connsiteX982" fmla="*/ 3293269 w 3438525"/>
                <a:gd name="connsiteY982" fmla="*/ 637699 h 3409950"/>
                <a:gd name="connsiteX983" fmla="*/ 3281839 w 3438525"/>
                <a:gd name="connsiteY983" fmla="*/ 622459 h 3409950"/>
                <a:gd name="connsiteX984" fmla="*/ 1664494 w 3438525"/>
                <a:gd name="connsiteY984" fmla="*/ 2718911 h 3409950"/>
                <a:gd name="connsiteX985" fmla="*/ 1674971 w 3438525"/>
                <a:gd name="connsiteY985" fmla="*/ 2726531 h 3409950"/>
                <a:gd name="connsiteX986" fmla="*/ 1674971 w 3438525"/>
                <a:gd name="connsiteY986" fmla="*/ 2720816 h 3409950"/>
                <a:gd name="connsiteX987" fmla="*/ 1664494 w 3438525"/>
                <a:gd name="connsiteY987" fmla="*/ 2718911 h 3409950"/>
                <a:gd name="connsiteX988" fmla="*/ 1717834 w 3438525"/>
                <a:gd name="connsiteY988" fmla="*/ 2487454 h 3409950"/>
                <a:gd name="connsiteX989" fmla="*/ 1726406 w 3438525"/>
                <a:gd name="connsiteY989" fmla="*/ 2496026 h 3409950"/>
                <a:gd name="connsiteX990" fmla="*/ 1717834 w 3438525"/>
                <a:gd name="connsiteY990" fmla="*/ 2487454 h 3409950"/>
                <a:gd name="connsiteX991" fmla="*/ 852011 w 3438525"/>
                <a:gd name="connsiteY991" fmla="*/ 1519714 h 3409950"/>
                <a:gd name="connsiteX992" fmla="*/ 848201 w 3438525"/>
                <a:gd name="connsiteY992" fmla="*/ 1518761 h 3409950"/>
                <a:gd name="connsiteX993" fmla="*/ 843439 w 3438525"/>
                <a:gd name="connsiteY993" fmla="*/ 1520666 h 3409950"/>
                <a:gd name="connsiteX994" fmla="*/ 852011 w 3438525"/>
                <a:gd name="connsiteY994" fmla="*/ 1519714 h 3409950"/>
                <a:gd name="connsiteX995" fmla="*/ 3349466 w 3438525"/>
                <a:gd name="connsiteY995" fmla="*/ 600551 h 3409950"/>
                <a:gd name="connsiteX996" fmla="*/ 3350419 w 3438525"/>
                <a:gd name="connsiteY996" fmla="*/ 610076 h 3409950"/>
                <a:gd name="connsiteX997" fmla="*/ 3354229 w 3438525"/>
                <a:gd name="connsiteY997" fmla="*/ 610076 h 3409950"/>
                <a:gd name="connsiteX998" fmla="*/ 3349466 w 3438525"/>
                <a:gd name="connsiteY998" fmla="*/ 600551 h 3409950"/>
                <a:gd name="connsiteX999" fmla="*/ 3227546 w 3438525"/>
                <a:gd name="connsiteY999" fmla="*/ 803434 h 3409950"/>
                <a:gd name="connsiteX1000" fmla="*/ 3226594 w 3438525"/>
                <a:gd name="connsiteY1000" fmla="*/ 793909 h 3409950"/>
                <a:gd name="connsiteX1001" fmla="*/ 3227546 w 3438525"/>
                <a:gd name="connsiteY1001" fmla="*/ 803434 h 3409950"/>
                <a:gd name="connsiteX1002" fmla="*/ 3366611 w 3438525"/>
                <a:gd name="connsiteY1002" fmla="*/ 785336 h 3409950"/>
                <a:gd name="connsiteX1003" fmla="*/ 3364706 w 3438525"/>
                <a:gd name="connsiteY1003" fmla="*/ 784384 h 3409950"/>
                <a:gd name="connsiteX1004" fmla="*/ 3361849 w 3438525"/>
                <a:gd name="connsiteY1004" fmla="*/ 785336 h 3409950"/>
                <a:gd name="connsiteX1005" fmla="*/ 3366611 w 3438525"/>
                <a:gd name="connsiteY1005" fmla="*/ 785336 h 3409950"/>
                <a:gd name="connsiteX1006" fmla="*/ 1844516 w 3438525"/>
                <a:gd name="connsiteY1006" fmla="*/ 2575084 h 3409950"/>
                <a:gd name="connsiteX1007" fmla="*/ 1845469 w 3438525"/>
                <a:gd name="connsiteY1007" fmla="*/ 2572226 h 3409950"/>
                <a:gd name="connsiteX1008" fmla="*/ 1842611 w 3438525"/>
                <a:gd name="connsiteY1008" fmla="*/ 2569369 h 3409950"/>
                <a:gd name="connsiteX1009" fmla="*/ 1844516 w 3438525"/>
                <a:gd name="connsiteY1009" fmla="*/ 2575084 h 3409950"/>
                <a:gd name="connsiteX1010" fmla="*/ 1793081 w 3438525"/>
                <a:gd name="connsiteY1010" fmla="*/ 2312194 h 3409950"/>
                <a:gd name="connsiteX1011" fmla="*/ 1792129 w 3438525"/>
                <a:gd name="connsiteY1011" fmla="*/ 2310289 h 3409950"/>
                <a:gd name="connsiteX1012" fmla="*/ 1790224 w 3438525"/>
                <a:gd name="connsiteY1012" fmla="*/ 2311241 h 3409950"/>
                <a:gd name="connsiteX1013" fmla="*/ 1791176 w 3438525"/>
                <a:gd name="connsiteY1013" fmla="*/ 2314099 h 3409950"/>
                <a:gd name="connsiteX1014" fmla="*/ 1793081 w 3438525"/>
                <a:gd name="connsiteY1014" fmla="*/ 2312194 h 3409950"/>
                <a:gd name="connsiteX1015" fmla="*/ 1179671 w 3438525"/>
                <a:gd name="connsiteY1015" fmla="*/ 375761 h 3409950"/>
                <a:gd name="connsiteX1016" fmla="*/ 1178719 w 3438525"/>
                <a:gd name="connsiteY1016" fmla="*/ 373856 h 3409950"/>
                <a:gd name="connsiteX1017" fmla="*/ 1177766 w 3438525"/>
                <a:gd name="connsiteY1017" fmla="*/ 374809 h 3409950"/>
                <a:gd name="connsiteX1018" fmla="*/ 1178719 w 3438525"/>
                <a:gd name="connsiteY1018" fmla="*/ 375761 h 3409950"/>
                <a:gd name="connsiteX1019" fmla="*/ 1179671 w 3438525"/>
                <a:gd name="connsiteY1019" fmla="*/ 375761 h 3409950"/>
                <a:gd name="connsiteX1020" fmla="*/ 1269206 w 3438525"/>
                <a:gd name="connsiteY1020" fmla="*/ 717709 h 3409950"/>
                <a:gd name="connsiteX1021" fmla="*/ 1268254 w 3438525"/>
                <a:gd name="connsiteY1021" fmla="*/ 715804 h 3409950"/>
                <a:gd name="connsiteX1022" fmla="*/ 1267301 w 3438525"/>
                <a:gd name="connsiteY1022" fmla="*/ 716756 h 3409950"/>
                <a:gd name="connsiteX1023" fmla="*/ 1267301 w 3438525"/>
                <a:gd name="connsiteY1023" fmla="*/ 718661 h 3409950"/>
                <a:gd name="connsiteX1024" fmla="*/ 1269206 w 3438525"/>
                <a:gd name="connsiteY1024" fmla="*/ 717709 h 3409950"/>
                <a:gd name="connsiteX1025" fmla="*/ 736759 w 3438525"/>
                <a:gd name="connsiteY1025" fmla="*/ 1568291 h 3409950"/>
                <a:gd name="connsiteX1026" fmla="*/ 736759 w 3438525"/>
                <a:gd name="connsiteY1026" fmla="*/ 1568291 h 3409950"/>
                <a:gd name="connsiteX1027" fmla="*/ 734854 w 3438525"/>
                <a:gd name="connsiteY1027" fmla="*/ 1568291 h 3409950"/>
                <a:gd name="connsiteX1028" fmla="*/ 735806 w 3438525"/>
                <a:gd name="connsiteY1028" fmla="*/ 1569244 h 3409950"/>
                <a:gd name="connsiteX1029" fmla="*/ 736759 w 3438525"/>
                <a:gd name="connsiteY1029" fmla="*/ 1568291 h 3409950"/>
                <a:gd name="connsiteX1030" fmla="*/ 3241834 w 3438525"/>
                <a:gd name="connsiteY1030" fmla="*/ 343376 h 3409950"/>
                <a:gd name="connsiteX1031" fmla="*/ 3241834 w 3438525"/>
                <a:gd name="connsiteY1031" fmla="*/ 342424 h 3409950"/>
                <a:gd name="connsiteX1032" fmla="*/ 3241834 w 3438525"/>
                <a:gd name="connsiteY1032" fmla="*/ 343376 h 3409950"/>
                <a:gd name="connsiteX1033" fmla="*/ 3241834 w 3438525"/>
                <a:gd name="connsiteY1033" fmla="*/ 343376 h 3409950"/>
                <a:gd name="connsiteX1034" fmla="*/ 696754 w 3438525"/>
                <a:gd name="connsiteY1034" fmla="*/ 1560671 h 3409950"/>
                <a:gd name="connsiteX1035" fmla="*/ 696754 w 3438525"/>
                <a:gd name="connsiteY1035" fmla="*/ 1560671 h 3409950"/>
                <a:gd name="connsiteX1036" fmla="*/ 694849 w 3438525"/>
                <a:gd name="connsiteY1036" fmla="*/ 1560671 h 3409950"/>
                <a:gd name="connsiteX1037" fmla="*/ 696754 w 3438525"/>
                <a:gd name="connsiteY1037" fmla="*/ 1560671 h 3409950"/>
                <a:gd name="connsiteX1038" fmla="*/ 696754 w 3438525"/>
                <a:gd name="connsiteY1038" fmla="*/ 1560671 h 3409950"/>
                <a:gd name="connsiteX1039" fmla="*/ 671036 w 3438525"/>
                <a:gd name="connsiteY1039" fmla="*/ 1562576 h 3409950"/>
                <a:gd name="connsiteX1040" fmla="*/ 671036 w 3438525"/>
                <a:gd name="connsiteY1040" fmla="*/ 1562576 h 3409950"/>
                <a:gd name="connsiteX1041" fmla="*/ 671036 w 3438525"/>
                <a:gd name="connsiteY1041" fmla="*/ 1562576 h 3409950"/>
                <a:gd name="connsiteX1042" fmla="*/ 671036 w 3438525"/>
                <a:gd name="connsiteY1042" fmla="*/ 1562576 h 3409950"/>
                <a:gd name="connsiteX1043" fmla="*/ 671036 w 3438525"/>
                <a:gd name="connsiteY1043" fmla="*/ 1562576 h 3409950"/>
                <a:gd name="connsiteX1044" fmla="*/ 1179671 w 3438525"/>
                <a:gd name="connsiteY1044" fmla="*/ 367189 h 3409950"/>
                <a:gd name="connsiteX1045" fmla="*/ 1179671 w 3438525"/>
                <a:gd name="connsiteY1045" fmla="*/ 367189 h 3409950"/>
                <a:gd name="connsiteX1046" fmla="*/ 1178719 w 3438525"/>
                <a:gd name="connsiteY1046" fmla="*/ 368141 h 3409950"/>
                <a:gd name="connsiteX1047" fmla="*/ 1179671 w 3438525"/>
                <a:gd name="connsiteY1047" fmla="*/ 368141 h 3409950"/>
                <a:gd name="connsiteX1048" fmla="*/ 1179671 w 3438525"/>
                <a:gd name="connsiteY1048" fmla="*/ 367189 h 3409950"/>
                <a:gd name="connsiteX1049" fmla="*/ 726281 w 3438525"/>
                <a:gd name="connsiteY1049" fmla="*/ 1562576 h 3409950"/>
                <a:gd name="connsiteX1050" fmla="*/ 726281 w 3438525"/>
                <a:gd name="connsiteY1050" fmla="*/ 1562576 h 3409950"/>
                <a:gd name="connsiteX1051" fmla="*/ 725329 w 3438525"/>
                <a:gd name="connsiteY1051" fmla="*/ 1561624 h 3409950"/>
                <a:gd name="connsiteX1052" fmla="*/ 726281 w 3438525"/>
                <a:gd name="connsiteY1052" fmla="*/ 1562576 h 3409950"/>
                <a:gd name="connsiteX1053" fmla="*/ 726281 w 3438525"/>
                <a:gd name="connsiteY1053" fmla="*/ 1562576 h 3409950"/>
                <a:gd name="connsiteX1054" fmla="*/ 1824514 w 3438525"/>
                <a:gd name="connsiteY1054" fmla="*/ 2456974 h 3409950"/>
                <a:gd name="connsiteX1055" fmla="*/ 1824514 w 3438525"/>
                <a:gd name="connsiteY1055" fmla="*/ 2456974 h 3409950"/>
                <a:gd name="connsiteX1056" fmla="*/ 1824514 w 3438525"/>
                <a:gd name="connsiteY1056" fmla="*/ 2456974 h 3409950"/>
                <a:gd name="connsiteX1057" fmla="*/ 1824514 w 3438525"/>
                <a:gd name="connsiteY1057" fmla="*/ 2456974 h 3409950"/>
                <a:gd name="connsiteX1058" fmla="*/ 1831181 w 3438525"/>
                <a:gd name="connsiteY1058" fmla="*/ 2664619 h 3409950"/>
                <a:gd name="connsiteX1059" fmla="*/ 1829276 w 3438525"/>
                <a:gd name="connsiteY1059" fmla="*/ 2663666 h 3409950"/>
                <a:gd name="connsiteX1060" fmla="*/ 1828324 w 3438525"/>
                <a:gd name="connsiteY1060" fmla="*/ 2664619 h 3409950"/>
                <a:gd name="connsiteX1061" fmla="*/ 1829276 w 3438525"/>
                <a:gd name="connsiteY1061" fmla="*/ 2665571 h 3409950"/>
                <a:gd name="connsiteX1062" fmla="*/ 1831181 w 3438525"/>
                <a:gd name="connsiteY1062" fmla="*/ 2664619 h 3409950"/>
                <a:gd name="connsiteX1063" fmla="*/ 3207544 w 3438525"/>
                <a:gd name="connsiteY1063" fmla="*/ 930116 h 3409950"/>
                <a:gd name="connsiteX1064" fmla="*/ 3208496 w 3438525"/>
                <a:gd name="connsiteY1064" fmla="*/ 928211 h 3409950"/>
                <a:gd name="connsiteX1065" fmla="*/ 3207544 w 3438525"/>
                <a:gd name="connsiteY1065" fmla="*/ 927259 h 3409950"/>
                <a:gd name="connsiteX1066" fmla="*/ 3206591 w 3438525"/>
                <a:gd name="connsiteY1066" fmla="*/ 928211 h 3409950"/>
                <a:gd name="connsiteX1067" fmla="*/ 3207544 w 3438525"/>
                <a:gd name="connsiteY1067" fmla="*/ 930116 h 3409950"/>
                <a:gd name="connsiteX1068" fmla="*/ 3238024 w 3438525"/>
                <a:gd name="connsiteY1068" fmla="*/ 805339 h 3409950"/>
                <a:gd name="connsiteX1069" fmla="*/ 3237071 w 3438525"/>
                <a:gd name="connsiteY1069" fmla="*/ 803434 h 3409950"/>
                <a:gd name="connsiteX1070" fmla="*/ 3236119 w 3438525"/>
                <a:gd name="connsiteY1070" fmla="*/ 804386 h 3409950"/>
                <a:gd name="connsiteX1071" fmla="*/ 3236119 w 3438525"/>
                <a:gd name="connsiteY1071" fmla="*/ 806291 h 3409950"/>
                <a:gd name="connsiteX1072" fmla="*/ 3238024 w 3438525"/>
                <a:gd name="connsiteY1072" fmla="*/ 805339 h 3409950"/>
                <a:gd name="connsiteX1073" fmla="*/ 1874044 w 3438525"/>
                <a:gd name="connsiteY1073" fmla="*/ 3208496 h 3409950"/>
                <a:gd name="connsiteX1074" fmla="*/ 1874044 w 3438525"/>
                <a:gd name="connsiteY1074" fmla="*/ 3208496 h 3409950"/>
                <a:gd name="connsiteX1075" fmla="*/ 1872139 w 3438525"/>
                <a:gd name="connsiteY1075" fmla="*/ 3208496 h 3409950"/>
                <a:gd name="connsiteX1076" fmla="*/ 1873091 w 3438525"/>
                <a:gd name="connsiteY1076" fmla="*/ 3209449 h 3409950"/>
                <a:gd name="connsiteX1077" fmla="*/ 1874044 w 3438525"/>
                <a:gd name="connsiteY1077" fmla="*/ 3208496 h 3409950"/>
                <a:gd name="connsiteX1078" fmla="*/ 3301841 w 3438525"/>
                <a:gd name="connsiteY1078" fmla="*/ 442436 h 3409950"/>
                <a:gd name="connsiteX1079" fmla="*/ 3301841 w 3438525"/>
                <a:gd name="connsiteY1079" fmla="*/ 442436 h 3409950"/>
                <a:gd name="connsiteX1080" fmla="*/ 3300889 w 3438525"/>
                <a:gd name="connsiteY1080" fmla="*/ 442436 h 3409950"/>
                <a:gd name="connsiteX1081" fmla="*/ 3301841 w 3438525"/>
                <a:gd name="connsiteY1081" fmla="*/ 442436 h 3409950"/>
                <a:gd name="connsiteX1082" fmla="*/ 3301841 w 3438525"/>
                <a:gd name="connsiteY1082" fmla="*/ 442436 h 3409950"/>
                <a:gd name="connsiteX1083" fmla="*/ 667226 w 3438525"/>
                <a:gd name="connsiteY1083" fmla="*/ 1551146 h 3409950"/>
                <a:gd name="connsiteX1084" fmla="*/ 667226 w 3438525"/>
                <a:gd name="connsiteY1084" fmla="*/ 1551146 h 3409950"/>
                <a:gd name="connsiteX1085" fmla="*/ 667226 w 3438525"/>
                <a:gd name="connsiteY1085" fmla="*/ 1551146 h 3409950"/>
                <a:gd name="connsiteX1086" fmla="*/ 667226 w 3438525"/>
                <a:gd name="connsiteY1086" fmla="*/ 1551146 h 3409950"/>
                <a:gd name="connsiteX1087" fmla="*/ 487204 w 3438525"/>
                <a:gd name="connsiteY1087" fmla="*/ 1694974 h 3409950"/>
                <a:gd name="connsiteX1088" fmla="*/ 487204 w 3438525"/>
                <a:gd name="connsiteY1088" fmla="*/ 1694974 h 3409950"/>
                <a:gd name="connsiteX1089" fmla="*/ 487204 w 3438525"/>
                <a:gd name="connsiteY1089" fmla="*/ 1694974 h 3409950"/>
                <a:gd name="connsiteX1090" fmla="*/ 487204 w 3438525"/>
                <a:gd name="connsiteY1090" fmla="*/ 1694974 h 3409950"/>
                <a:gd name="connsiteX1091" fmla="*/ 3228499 w 3438525"/>
                <a:gd name="connsiteY1091" fmla="*/ 779621 h 3409950"/>
                <a:gd name="connsiteX1092" fmla="*/ 3228499 w 3438525"/>
                <a:gd name="connsiteY1092" fmla="*/ 779621 h 3409950"/>
                <a:gd name="connsiteX1093" fmla="*/ 3227546 w 3438525"/>
                <a:gd name="connsiteY1093" fmla="*/ 777716 h 3409950"/>
                <a:gd name="connsiteX1094" fmla="*/ 3226594 w 3438525"/>
                <a:gd name="connsiteY1094" fmla="*/ 778669 h 3409950"/>
                <a:gd name="connsiteX1095" fmla="*/ 3228499 w 3438525"/>
                <a:gd name="connsiteY1095" fmla="*/ 779621 h 3409950"/>
                <a:gd name="connsiteX1096" fmla="*/ 1109186 w 3438525"/>
                <a:gd name="connsiteY1096" fmla="*/ 752951 h 3409950"/>
                <a:gd name="connsiteX1097" fmla="*/ 1109186 w 3438525"/>
                <a:gd name="connsiteY1097" fmla="*/ 752951 h 3409950"/>
                <a:gd name="connsiteX1098" fmla="*/ 1109186 w 3438525"/>
                <a:gd name="connsiteY1098" fmla="*/ 752951 h 3409950"/>
                <a:gd name="connsiteX1099" fmla="*/ 1109186 w 3438525"/>
                <a:gd name="connsiteY1099" fmla="*/ 752951 h 3409950"/>
                <a:gd name="connsiteX1100" fmla="*/ 3356134 w 3438525"/>
                <a:gd name="connsiteY1100" fmla="*/ 751046 h 3409950"/>
                <a:gd name="connsiteX1101" fmla="*/ 3356134 w 3438525"/>
                <a:gd name="connsiteY1101" fmla="*/ 751046 h 3409950"/>
                <a:gd name="connsiteX1102" fmla="*/ 3356134 w 3438525"/>
                <a:gd name="connsiteY1102" fmla="*/ 751046 h 3409950"/>
                <a:gd name="connsiteX1103" fmla="*/ 3356134 w 3438525"/>
                <a:gd name="connsiteY1103" fmla="*/ 751046 h 3409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Lst>
              <a:rect l="l" t="t" r="r" b="b"/>
              <a:pathLst>
                <a:path w="3438525" h="3409950">
                  <a:moveTo>
                    <a:pt x="1288256" y="7144"/>
                  </a:moveTo>
                  <a:cubicBezTo>
                    <a:pt x="1827371" y="7144"/>
                    <a:pt x="2365534" y="7144"/>
                    <a:pt x="2904649" y="7144"/>
                  </a:cubicBezTo>
                  <a:cubicBezTo>
                    <a:pt x="2911316" y="19526"/>
                    <a:pt x="2923699" y="30004"/>
                    <a:pt x="2925604" y="45244"/>
                  </a:cubicBezTo>
                  <a:cubicBezTo>
                    <a:pt x="2927509" y="55721"/>
                    <a:pt x="2933224" y="60484"/>
                    <a:pt x="2943701" y="62389"/>
                  </a:cubicBezTo>
                  <a:cubicBezTo>
                    <a:pt x="2954179" y="64294"/>
                    <a:pt x="2964656" y="73819"/>
                    <a:pt x="2963704" y="82391"/>
                  </a:cubicBezTo>
                  <a:cubicBezTo>
                    <a:pt x="2962751" y="92869"/>
                    <a:pt x="2955131" y="95726"/>
                    <a:pt x="2945606" y="97631"/>
                  </a:cubicBezTo>
                  <a:cubicBezTo>
                    <a:pt x="2948464" y="99536"/>
                    <a:pt x="2950369" y="100489"/>
                    <a:pt x="2952274" y="101441"/>
                  </a:cubicBezTo>
                  <a:cubicBezTo>
                    <a:pt x="2964656" y="108109"/>
                    <a:pt x="2977039" y="112871"/>
                    <a:pt x="2987516" y="121444"/>
                  </a:cubicBezTo>
                  <a:cubicBezTo>
                    <a:pt x="2995136" y="127159"/>
                    <a:pt x="3001804" y="130969"/>
                    <a:pt x="3010376" y="131921"/>
                  </a:cubicBezTo>
                  <a:cubicBezTo>
                    <a:pt x="3058001" y="136684"/>
                    <a:pt x="3106579" y="136684"/>
                    <a:pt x="3154204" y="144304"/>
                  </a:cubicBezTo>
                  <a:cubicBezTo>
                    <a:pt x="3173254" y="147161"/>
                    <a:pt x="3192304" y="145256"/>
                    <a:pt x="3211354" y="148114"/>
                  </a:cubicBezTo>
                  <a:cubicBezTo>
                    <a:pt x="3233261" y="151924"/>
                    <a:pt x="3254216" y="151924"/>
                    <a:pt x="3276124" y="151924"/>
                  </a:cubicBezTo>
                  <a:cubicBezTo>
                    <a:pt x="3293269" y="151924"/>
                    <a:pt x="3310414" y="153829"/>
                    <a:pt x="3326606" y="155734"/>
                  </a:cubicBezTo>
                  <a:cubicBezTo>
                    <a:pt x="3336131" y="168116"/>
                    <a:pt x="3336131" y="173831"/>
                    <a:pt x="3325654" y="176689"/>
                  </a:cubicBezTo>
                  <a:cubicBezTo>
                    <a:pt x="3315176" y="179546"/>
                    <a:pt x="3304699" y="179546"/>
                    <a:pt x="3294221" y="179546"/>
                  </a:cubicBezTo>
                  <a:cubicBezTo>
                    <a:pt x="3280886" y="179546"/>
                    <a:pt x="3266599" y="177641"/>
                    <a:pt x="3253264" y="185261"/>
                  </a:cubicBezTo>
                  <a:cubicBezTo>
                    <a:pt x="3275171" y="185261"/>
                    <a:pt x="3295174" y="191929"/>
                    <a:pt x="3315176" y="189071"/>
                  </a:cubicBezTo>
                  <a:cubicBezTo>
                    <a:pt x="3318034" y="189071"/>
                    <a:pt x="3319939" y="189071"/>
                    <a:pt x="3320891" y="191929"/>
                  </a:cubicBezTo>
                  <a:cubicBezTo>
                    <a:pt x="3321844" y="194786"/>
                    <a:pt x="3319939" y="195739"/>
                    <a:pt x="3318986" y="197644"/>
                  </a:cubicBezTo>
                  <a:cubicBezTo>
                    <a:pt x="3317081" y="200501"/>
                    <a:pt x="3314224" y="201454"/>
                    <a:pt x="3310414" y="203359"/>
                  </a:cubicBezTo>
                  <a:cubicBezTo>
                    <a:pt x="3305651" y="204311"/>
                    <a:pt x="3300889" y="207169"/>
                    <a:pt x="3307556" y="211931"/>
                  </a:cubicBezTo>
                  <a:cubicBezTo>
                    <a:pt x="3306604" y="212884"/>
                    <a:pt x="3305651" y="213836"/>
                    <a:pt x="3304699" y="215741"/>
                  </a:cubicBezTo>
                  <a:cubicBezTo>
                    <a:pt x="3298984" y="213836"/>
                    <a:pt x="3293269" y="212884"/>
                    <a:pt x="3292316" y="220504"/>
                  </a:cubicBezTo>
                  <a:cubicBezTo>
                    <a:pt x="3292316" y="221456"/>
                    <a:pt x="3291364" y="221456"/>
                    <a:pt x="3290411" y="221456"/>
                  </a:cubicBezTo>
                  <a:cubicBezTo>
                    <a:pt x="3279934" y="219551"/>
                    <a:pt x="3273266" y="222409"/>
                    <a:pt x="3273266" y="233839"/>
                  </a:cubicBezTo>
                  <a:cubicBezTo>
                    <a:pt x="3251359" y="240506"/>
                    <a:pt x="3228499" y="247174"/>
                    <a:pt x="3206591" y="252889"/>
                  </a:cubicBezTo>
                  <a:cubicBezTo>
                    <a:pt x="3193256" y="256699"/>
                    <a:pt x="3178969" y="257651"/>
                    <a:pt x="3165634" y="262414"/>
                  </a:cubicBezTo>
                  <a:cubicBezTo>
                    <a:pt x="3164681" y="262414"/>
                    <a:pt x="3163729" y="263366"/>
                    <a:pt x="3162776" y="264319"/>
                  </a:cubicBezTo>
                  <a:cubicBezTo>
                    <a:pt x="3169444" y="263366"/>
                    <a:pt x="3165634" y="270986"/>
                    <a:pt x="3168491" y="271939"/>
                  </a:cubicBezTo>
                  <a:cubicBezTo>
                    <a:pt x="3179921" y="276701"/>
                    <a:pt x="3186589" y="287179"/>
                    <a:pt x="3197066" y="291941"/>
                  </a:cubicBezTo>
                  <a:cubicBezTo>
                    <a:pt x="3198971" y="292894"/>
                    <a:pt x="3200876" y="293846"/>
                    <a:pt x="3202781" y="295751"/>
                  </a:cubicBezTo>
                  <a:cubicBezTo>
                    <a:pt x="3203734" y="297656"/>
                    <a:pt x="3204686" y="298609"/>
                    <a:pt x="3206591" y="297656"/>
                  </a:cubicBezTo>
                  <a:cubicBezTo>
                    <a:pt x="3212306" y="298609"/>
                    <a:pt x="3216116" y="304324"/>
                    <a:pt x="3216116" y="308134"/>
                  </a:cubicBezTo>
                  <a:cubicBezTo>
                    <a:pt x="3215164" y="315754"/>
                    <a:pt x="3219926" y="316706"/>
                    <a:pt x="3223736" y="319564"/>
                  </a:cubicBezTo>
                  <a:cubicBezTo>
                    <a:pt x="3224689" y="320516"/>
                    <a:pt x="3225641" y="320516"/>
                    <a:pt x="3225641" y="321469"/>
                  </a:cubicBezTo>
                  <a:cubicBezTo>
                    <a:pt x="3226594" y="322421"/>
                    <a:pt x="3227546" y="322421"/>
                    <a:pt x="3228499" y="323374"/>
                  </a:cubicBezTo>
                  <a:cubicBezTo>
                    <a:pt x="3229451" y="324326"/>
                    <a:pt x="3230404" y="324326"/>
                    <a:pt x="3231356" y="325279"/>
                  </a:cubicBezTo>
                  <a:cubicBezTo>
                    <a:pt x="3236119" y="330041"/>
                    <a:pt x="3241834" y="334804"/>
                    <a:pt x="3248501" y="338614"/>
                  </a:cubicBezTo>
                  <a:cubicBezTo>
                    <a:pt x="3253264" y="341471"/>
                    <a:pt x="3261836" y="345281"/>
                    <a:pt x="3258026" y="350996"/>
                  </a:cubicBezTo>
                  <a:cubicBezTo>
                    <a:pt x="3254216" y="356711"/>
                    <a:pt x="3249454" y="349091"/>
                    <a:pt x="3244691" y="347186"/>
                  </a:cubicBezTo>
                  <a:cubicBezTo>
                    <a:pt x="3244691" y="347186"/>
                    <a:pt x="3243739" y="347186"/>
                    <a:pt x="3242786" y="347186"/>
                  </a:cubicBezTo>
                  <a:cubicBezTo>
                    <a:pt x="3267551" y="373856"/>
                    <a:pt x="3287554" y="404336"/>
                    <a:pt x="3307556" y="433864"/>
                  </a:cubicBezTo>
                  <a:cubicBezTo>
                    <a:pt x="3307556" y="433864"/>
                    <a:pt x="3307556" y="433864"/>
                    <a:pt x="3307556" y="433864"/>
                  </a:cubicBezTo>
                  <a:cubicBezTo>
                    <a:pt x="3311366" y="442436"/>
                    <a:pt x="3310414" y="452914"/>
                    <a:pt x="3317081" y="459581"/>
                  </a:cubicBezTo>
                  <a:cubicBezTo>
                    <a:pt x="3327559" y="469106"/>
                    <a:pt x="3334226" y="479584"/>
                    <a:pt x="3336131" y="493871"/>
                  </a:cubicBezTo>
                  <a:cubicBezTo>
                    <a:pt x="3337084" y="503396"/>
                    <a:pt x="3341846" y="512921"/>
                    <a:pt x="3341846" y="523399"/>
                  </a:cubicBezTo>
                  <a:cubicBezTo>
                    <a:pt x="3341846" y="531019"/>
                    <a:pt x="3338989" y="540544"/>
                    <a:pt x="3343751" y="548164"/>
                  </a:cubicBezTo>
                  <a:cubicBezTo>
                    <a:pt x="3342799" y="549116"/>
                    <a:pt x="3342799" y="549116"/>
                    <a:pt x="3341846" y="550069"/>
                  </a:cubicBezTo>
                  <a:cubicBezTo>
                    <a:pt x="3338036" y="554831"/>
                    <a:pt x="3340894" y="557689"/>
                    <a:pt x="3344704" y="561499"/>
                  </a:cubicBezTo>
                  <a:lnTo>
                    <a:pt x="3344704" y="561499"/>
                  </a:lnTo>
                  <a:cubicBezTo>
                    <a:pt x="3346609" y="573881"/>
                    <a:pt x="3350419" y="585311"/>
                    <a:pt x="3356134" y="595789"/>
                  </a:cubicBezTo>
                  <a:cubicBezTo>
                    <a:pt x="3365659" y="614839"/>
                    <a:pt x="3368516" y="636746"/>
                    <a:pt x="3381851" y="653891"/>
                  </a:cubicBezTo>
                  <a:cubicBezTo>
                    <a:pt x="3384709" y="657701"/>
                    <a:pt x="3386614" y="662464"/>
                    <a:pt x="3386614" y="667226"/>
                  </a:cubicBezTo>
                  <a:cubicBezTo>
                    <a:pt x="3386614" y="678656"/>
                    <a:pt x="3387566" y="681514"/>
                    <a:pt x="3392329" y="688181"/>
                  </a:cubicBezTo>
                  <a:cubicBezTo>
                    <a:pt x="3395186" y="691991"/>
                    <a:pt x="3398996" y="695801"/>
                    <a:pt x="3398996" y="699611"/>
                  </a:cubicBezTo>
                  <a:cubicBezTo>
                    <a:pt x="3397091" y="708184"/>
                    <a:pt x="3406616" y="711041"/>
                    <a:pt x="3406616" y="718661"/>
                  </a:cubicBezTo>
                  <a:lnTo>
                    <a:pt x="3406616" y="718661"/>
                  </a:lnTo>
                  <a:cubicBezTo>
                    <a:pt x="3413284" y="733901"/>
                    <a:pt x="3422809" y="747236"/>
                    <a:pt x="3433286" y="763429"/>
                  </a:cubicBezTo>
                  <a:cubicBezTo>
                    <a:pt x="3426619" y="761524"/>
                    <a:pt x="3424714" y="756761"/>
                    <a:pt x="3419951" y="755809"/>
                  </a:cubicBezTo>
                  <a:cubicBezTo>
                    <a:pt x="3418046" y="769144"/>
                    <a:pt x="3430429" y="778669"/>
                    <a:pt x="3428524" y="792004"/>
                  </a:cubicBezTo>
                  <a:cubicBezTo>
                    <a:pt x="3416141" y="767239"/>
                    <a:pt x="3404711" y="743426"/>
                    <a:pt x="3390424" y="719614"/>
                  </a:cubicBezTo>
                  <a:cubicBezTo>
                    <a:pt x="3390424" y="730091"/>
                    <a:pt x="3395186" y="738664"/>
                    <a:pt x="3397091" y="748189"/>
                  </a:cubicBezTo>
                  <a:cubicBezTo>
                    <a:pt x="3396139" y="748189"/>
                    <a:pt x="3394234" y="748189"/>
                    <a:pt x="3393281" y="749141"/>
                  </a:cubicBezTo>
                  <a:cubicBezTo>
                    <a:pt x="3391376" y="746284"/>
                    <a:pt x="3385661" y="748189"/>
                    <a:pt x="3385661" y="741521"/>
                  </a:cubicBezTo>
                  <a:cubicBezTo>
                    <a:pt x="3385661" y="736759"/>
                    <a:pt x="3380899" y="730091"/>
                    <a:pt x="3376136" y="731044"/>
                  </a:cubicBezTo>
                  <a:cubicBezTo>
                    <a:pt x="3371374" y="731996"/>
                    <a:pt x="3374231" y="738664"/>
                    <a:pt x="3375184" y="742474"/>
                  </a:cubicBezTo>
                  <a:cubicBezTo>
                    <a:pt x="3375184" y="744379"/>
                    <a:pt x="3374231" y="746284"/>
                    <a:pt x="3374231" y="748189"/>
                  </a:cubicBezTo>
                  <a:cubicBezTo>
                    <a:pt x="3373279" y="747236"/>
                    <a:pt x="3371374" y="745331"/>
                    <a:pt x="3369469" y="742474"/>
                  </a:cubicBezTo>
                  <a:cubicBezTo>
                    <a:pt x="3369469" y="752951"/>
                    <a:pt x="3362801" y="760571"/>
                    <a:pt x="3366611" y="769144"/>
                  </a:cubicBezTo>
                  <a:cubicBezTo>
                    <a:pt x="3371374" y="778669"/>
                    <a:pt x="3375184" y="789146"/>
                    <a:pt x="3377089" y="799624"/>
                  </a:cubicBezTo>
                  <a:cubicBezTo>
                    <a:pt x="3378994" y="807244"/>
                    <a:pt x="3382804" y="813911"/>
                    <a:pt x="3385661" y="821531"/>
                  </a:cubicBezTo>
                  <a:cubicBezTo>
                    <a:pt x="3383756" y="821531"/>
                    <a:pt x="3381851" y="821531"/>
                    <a:pt x="3380899" y="821531"/>
                  </a:cubicBezTo>
                  <a:cubicBezTo>
                    <a:pt x="3379946" y="821531"/>
                    <a:pt x="3379946" y="821531"/>
                    <a:pt x="3378994" y="821531"/>
                  </a:cubicBezTo>
                  <a:lnTo>
                    <a:pt x="3378994" y="821531"/>
                  </a:lnTo>
                  <a:cubicBezTo>
                    <a:pt x="3379946" y="817721"/>
                    <a:pt x="3377089" y="815816"/>
                    <a:pt x="3376136" y="812959"/>
                  </a:cubicBezTo>
                  <a:cubicBezTo>
                    <a:pt x="3376136" y="806291"/>
                    <a:pt x="3378041" y="796766"/>
                    <a:pt x="3366611" y="803434"/>
                  </a:cubicBezTo>
                  <a:cubicBezTo>
                    <a:pt x="3366611" y="801529"/>
                    <a:pt x="3365659" y="800576"/>
                    <a:pt x="3365659" y="798671"/>
                  </a:cubicBezTo>
                  <a:cubicBezTo>
                    <a:pt x="3367564" y="798671"/>
                    <a:pt x="3369469" y="798671"/>
                    <a:pt x="3369469" y="795814"/>
                  </a:cubicBezTo>
                  <a:cubicBezTo>
                    <a:pt x="3369469" y="795814"/>
                    <a:pt x="3368516" y="794861"/>
                    <a:pt x="3368516" y="794861"/>
                  </a:cubicBezTo>
                  <a:cubicBezTo>
                    <a:pt x="3365659" y="794861"/>
                    <a:pt x="3365659" y="796766"/>
                    <a:pt x="3365659" y="798671"/>
                  </a:cubicBezTo>
                  <a:cubicBezTo>
                    <a:pt x="3362801" y="799624"/>
                    <a:pt x="3361849" y="800576"/>
                    <a:pt x="3362801" y="803434"/>
                  </a:cubicBezTo>
                  <a:lnTo>
                    <a:pt x="3362801" y="803434"/>
                  </a:lnTo>
                  <a:cubicBezTo>
                    <a:pt x="3361849" y="801529"/>
                    <a:pt x="3358039" y="810101"/>
                    <a:pt x="3358039" y="802481"/>
                  </a:cubicBezTo>
                  <a:cubicBezTo>
                    <a:pt x="3358039" y="796766"/>
                    <a:pt x="3355181" y="796766"/>
                    <a:pt x="3351371" y="800576"/>
                  </a:cubicBezTo>
                  <a:cubicBezTo>
                    <a:pt x="3350419" y="802481"/>
                    <a:pt x="3349466" y="804386"/>
                    <a:pt x="3346609" y="804386"/>
                  </a:cubicBezTo>
                  <a:cubicBezTo>
                    <a:pt x="3343751" y="797719"/>
                    <a:pt x="3352324" y="793909"/>
                    <a:pt x="3350419" y="788194"/>
                  </a:cubicBezTo>
                  <a:cubicBezTo>
                    <a:pt x="3352324" y="786289"/>
                    <a:pt x="3352324" y="784384"/>
                    <a:pt x="3351371" y="781526"/>
                  </a:cubicBezTo>
                  <a:cubicBezTo>
                    <a:pt x="3352324" y="781526"/>
                    <a:pt x="3353276" y="780574"/>
                    <a:pt x="3354229" y="780574"/>
                  </a:cubicBezTo>
                  <a:cubicBezTo>
                    <a:pt x="3354229" y="780574"/>
                    <a:pt x="3353276" y="779621"/>
                    <a:pt x="3353276" y="779621"/>
                  </a:cubicBezTo>
                  <a:cubicBezTo>
                    <a:pt x="3352324" y="780574"/>
                    <a:pt x="3351371" y="780574"/>
                    <a:pt x="3350419" y="781526"/>
                  </a:cubicBezTo>
                  <a:cubicBezTo>
                    <a:pt x="3343751" y="779621"/>
                    <a:pt x="3347561" y="772001"/>
                    <a:pt x="3342799" y="769144"/>
                  </a:cubicBezTo>
                  <a:cubicBezTo>
                    <a:pt x="3346609" y="768191"/>
                    <a:pt x="3346609" y="766286"/>
                    <a:pt x="3344704" y="763429"/>
                  </a:cubicBezTo>
                  <a:cubicBezTo>
                    <a:pt x="3342799" y="760571"/>
                    <a:pt x="3340894" y="757714"/>
                    <a:pt x="3340894" y="753904"/>
                  </a:cubicBezTo>
                  <a:cubicBezTo>
                    <a:pt x="3342799" y="753904"/>
                    <a:pt x="3344704" y="753904"/>
                    <a:pt x="3346609" y="752951"/>
                  </a:cubicBezTo>
                  <a:cubicBezTo>
                    <a:pt x="3344704" y="746284"/>
                    <a:pt x="3350419" y="738664"/>
                    <a:pt x="3343751" y="732949"/>
                  </a:cubicBezTo>
                  <a:cubicBezTo>
                    <a:pt x="3350419" y="731996"/>
                    <a:pt x="3344704" y="728186"/>
                    <a:pt x="3345656" y="726281"/>
                  </a:cubicBezTo>
                  <a:cubicBezTo>
                    <a:pt x="3350419" y="726281"/>
                    <a:pt x="3350419" y="732949"/>
                    <a:pt x="3355181" y="732949"/>
                  </a:cubicBezTo>
                  <a:cubicBezTo>
                    <a:pt x="3351371" y="739616"/>
                    <a:pt x="3353276" y="742474"/>
                    <a:pt x="3360896" y="740569"/>
                  </a:cubicBezTo>
                  <a:cubicBezTo>
                    <a:pt x="3357086" y="743426"/>
                    <a:pt x="3356134" y="748189"/>
                    <a:pt x="3357086" y="753904"/>
                  </a:cubicBezTo>
                  <a:cubicBezTo>
                    <a:pt x="3359944" y="750094"/>
                    <a:pt x="3364706" y="748189"/>
                    <a:pt x="3363754" y="742474"/>
                  </a:cubicBezTo>
                  <a:cubicBezTo>
                    <a:pt x="3367564" y="708184"/>
                    <a:pt x="3358991" y="687229"/>
                    <a:pt x="3331369" y="663416"/>
                  </a:cubicBezTo>
                  <a:cubicBezTo>
                    <a:pt x="3332321" y="667226"/>
                    <a:pt x="3332321" y="669131"/>
                    <a:pt x="3333274" y="671989"/>
                  </a:cubicBezTo>
                  <a:cubicBezTo>
                    <a:pt x="3332321" y="673894"/>
                    <a:pt x="3332321" y="674846"/>
                    <a:pt x="3333274" y="676751"/>
                  </a:cubicBezTo>
                  <a:cubicBezTo>
                    <a:pt x="3326606" y="671989"/>
                    <a:pt x="3324701" y="667226"/>
                    <a:pt x="3325654" y="658654"/>
                  </a:cubicBezTo>
                  <a:cubicBezTo>
                    <a:pt x="3318986" y="667226"/>
                    <a:pt x="3320891" y="676751"/>
                    <a:pt x="3330416" y="684371"/>
                  </a:cubicBezTo>
                  <a:cubicBezTo>
                    <a:pt x="3333274" y="686276"/>
                    <a:pt x="3337084" y="689134"/>
                    <a:pt x="3334226" y="693896"/>
                  </a:cubicBezTo>
                  <a:cubicBezTo>
                    <a:pt x="3339941" y="697706"/>
                    <a:pt x="3330416" y="712946"/>
                    <a:pt x="3345656" y="710089"/>
                  </a:cubicBezTo>
                  <a:cubicBezTo>
                    <a:pt x="3345656" y="714851"/>
                    <a:pt x="3345656" y="720566"/>
                    <a:pt x="3345656" y="725329"/>
                  </a:cubicBezTo>
                  <a:cubicBezTo>
                    <a:pt x="3342799" y="726281"/>
                    <a:pt x="3343751" y="730091"/>
                    <a:pt x="3343751" y="731996"/>
                  </a:cubicBezTo>
                  <a:cubicBezTo>
                    <a:pt x="3336131" y="738664"/>
                    <a:pt x="3340894" y="746284"/>
                    <a:pt x="3341846" y="752951"/>
                  </a:cubicBezTo>
                  <a:cubicBezTo>
                    <a:pt x="3337084" y="751999"/>
                    <a:pt x="3334226" y="752951"/>
                    <a:pt x="3333274" y="758666"/>
                  </a:cubicBezTo>
                  <a:cubicBezTo>
                    <a:pt x="3333274" y="760571"/>
                    <a:pt x="3334226" y="761524"/>
                    <a:pt x="3335179" y="761524"/>
                  </a:cubicBezTo>
                  <a:cubicBezTo>
                    <a:pt x="3338036" y="761524"/>
                    <a:pt x="3337084" y="758666"/>
                    <a:pt x="3337084" y="756761"/>
                  </a:cubicBezTo>
                  <a:cubicBezTo>
                    <a:pt x="3339941" y="759619"/>
                    <a:pt x="3337084" y="764381"/>
                    <a:pt x="3340894" y="766286"/>
                  </a:cubicBezTo>
                  <a:cubicBezTo>
                    <a:pt x="3338989" y="769144"/>
                    <a:pt x="3337084" y="771049"/>
                    <a:pt x="3335179" y="773906"/>
                  </a:cubicBezTo>
                  <a:cubicBezTo>
                    <a:pt x="3332321" y="772001"/>
                    <a:pt x="3332321" y="766286"/>
                    <a:pt x="3326606" y="768191"/>
                  </a:cubicBezTo>
                  <a:lnTo>
                    <a:pt x="3326606" y="768191"/>
                  </a:lnTo>
                  <a:cubicBezTo>
                    <a:pt x="3325654" y="765334"/>
                    <a:pt x="3325654" y="762476"/>
                    <a:pt x="3324701" y="759619"/>
                  </a:cubicBezTo>
                  <a:cubicBezTo>
                    <a:pt x="3330416" y="758666"/>
                    <a:pt x="3327559" y="752951"/>
                    <a:pt x="3330416" y="751046"/>
                  </a:cubicBezTo>
                  <a:cubicBezTo>
                    <a:pt x="3341846" y="741521"/>
                    <a:pt x="3327559" y="731044"/>
                    <a:pt x="3331369" y="721519"/>
                  </a:cubicBezTo>
                  <a:cubicBezTo>
                    <a:pt x="3331369" y="721519"/>
                    <a:pt x="3327559" y="719614"/>
                    <a:pt x="3325654" y="718661"/>
                  </a:cubicBezTo>
                  <a:cubicBezTo>
                    <a:pt x="3328511" y="717709"/>
                    <a:pt x="3331369" y="719614"/>
                    <a:pt x="3333274" y="715804"/>
                  </a:cubicBezTo>
                  <a:cubicBezTo>
                    <a:pt x="3333274" y="714851"/>
                    <a:pt x="3333274" y="712946"/>
                    <a:pt x="3332321" y="712946"/>
                  </a:cubicBezTo>
                  <a:cubicBezTo>
                    <a:pt x="3329464" y="711994"/>
                    <a:pt x="3326606" y="713899"/>
                    <a:pt x="3324701" y="715804"/>
                  </a:cubicBezTo>
                  <a:cubicBezTo>
                    <a:pt x="3324701" y="715804"/>
                    <a:pt x="3323749" y="716756"/>
                    <a:pt x="3323749" y="716756"/>
                  </a:cubicBezTo>
                  <a:cubicBezTo>
                    <a:pt x="3319939" y="729139"/>
                    <a:pt x="3320891" y="742474"/>
                    <a:pt x="3318986" y="754856"/>
                  </a:cubicBezTo>
                  <a:cubicBezTo>
                    <a:pt x="3313271" y="757714"/>
                    <a:pt x="3311366" y="762476"/>
                    <a:pt x="3307556" y="767239"/>
                  </a:cubicBezTo>
                  <a:cubicBezTo>
                    <a:pt x="3305651" y="766286"/>
                    <a:pt x="3303746" y="765334"/>
                    <a:pt x="3303746" y="762476"/>
                  </a:cubicBezTo>
                  <a:cubicBezTo>
                    <a:pt x="3303746" y="762476"/>
                    <a:pt x="3304699" y="762476"/>
                    <a:pt x="3304699" y="761524"/>
                  </a:cubicBezTo>
                  <a:cubicBezTo>
                    <a:pt x="3304699" y="761524"/>
                    <a:pt x="3304699" y="760571"/>
                    <a:pt x="3303746" y="760571"/>
                  </a:cubicBezTo>
                  <a:cubicBezTo>
                    <a:pt x="3294221" y="754856"/>
                    <a:pt x="3307556" y="745331"/>
                    <a:pt x="3299936" y="739616"/>
                  </a:cubicBezTo>
                  <a:cubicBezTo>
                    <a:pt x="3306604" y="729139"/>
                    <a:pt x="3306604" y="717709"/>
                    <a:pt x="3305651" y="705326"/>
                  </a:cubicBezTo>
                  <a:cubicBezTo>
                    <a:pt x="3307556" y="704374"/>
                    <a:pt x="3307556" y="702469"/>
                    <a:pt x="3307556" y="700564"/>
                  </a:cubicBezTo>
                  <a:cubicBezTo>
                    <a:pt x="3305651" y="694849"/>
                    <a:pt x="3305651" y="689134"/>
                    <a:pt x="3306604" y="682466"/>
                  </a:cubicBezTo>
                  <a:cubicBezTo>
                    <a:pt x="3311366" y="677704"/>
                    <a:pt x="3306604" y="676751"/>
                    <a:pt x="3303746" y="674846"/>
                  </a:cubicBezTo>
                  <a:cubicBezTo>
                    <a:pt x="3302794" y="673894"/>
                    <a:pt x="3302794" y="672941"/>
                    <a:pt x="3301841" y="671989"/>
                  </a:cubicBezTo>
                  <a:cubicBezTo>
                    <a:pt x="3297079" y="669131"/>
                    <a:pt x="3305651" y="660559"/>
                    <a:pt x="3297079" y="660559"/>
                  </a:cubicBezTo>
                  <a:cubicBezTo>
                    <a:pt x="3287554" y="660559"/>
                    <a:pt x="3286601" y="665321"/>
                    <a:pt x="3290411" y="672941"/>
                  </a:cubicBezTo>
                  <a:cubicBezTo>
                    <a:pt x="3290411" y="673894"/>
                    <a:pt x="3290411" y="675799"/>
                    <a:pt x="3290411" y="676751"/>
                  </a:cubicBezTo>
                  <a:cubicBezTo>
                    <a:pt x="3287554" y="677704"/>
                    <a:pt x="3287554" y="679609"/>
                    <a:pt x="3289459" y="681514"/>
                  </a:cubicBezTo>
                  <a:cubicBezTo>
                    <a:pt x="3290411" y="685324"/>
                    <a:pt x="3290411" y="689134"/>
                    <a:pt x="3291364" y="692944"/>
                  </a:cubicBezTo>
                  <a:cubicBezTo>
                    <a:pt x="3278029" y="689134"/>
                    <a:pt x="3278029" y="689134"/>
                    <a:pt x="3282791" y="678656"/>
                  </a:cubicBezTo>
                  <a:cubicBezTo>
                    <a:pt x="3282791" y="677704"/>
                    <a:pt x="3282791" y="676751"/>
                    <a:pt x="3282791" y="674846"/>
                  </a:cubicBezTo>
                  <a:cubicBezTo>
                    <a:pt x="3283744" y="670084"/>
                    <a:pt x="3283744" y="664369"/>
                    <a:pt x="3283744" y="659606"/>
                  </a:cubicBezTo>
                  <a:cubicBezTo>
                    <a:pt x="3283744" y="652939"/>
                    <a:pt x="3279934" y="645319"/>
                    <a:pt x="3275171" y="639604"/>
                  </a:cubicBezTo>
                  <a:cubicBezTo>
                    <a:pt x="3271361" y="634841"/>
                    <a:pt x="3269456" y="642461"/>
                    <a:pt x="3265646" y="641509"/>
                  </a:cubicBezTo>
                  <a:cubicBezTo>
                    <a:pt x="3262789" y="639604"/>
                    <a:pt x="3265646" y="634841"/>
                    <a:pt x="3263741" y="632936"/>
                  </a:cubicBezTo>
                  <a:cubicBezTo>
                    <a:pt x="3258026" y="634841"/>
                    <a:pt x="3260884" y="640556"/>
                    <a:pt x="3257074" y="643414"/>
                  </a:cubicBezTo>
                  <a:cubicBezTo>
                    <a:pt x="3255169" y="643414"/>
                    <a:pt x="3253264" y="643414"/>
                    <a:pt x="3251359" y="643414"/>
                  </a:cubicBezTo>
                  <a:cubicBezTo>
                    <a:pt x="3250406" y="639604"/>
                    <a:pt x="3249454" y="635794"/>
                    <a:pt x="3247549" y="628174"/>
                  </a:cubicBezTo>
                  <a:cubicBezTo>
                    <a:pt x="3245644" y="635794"/>
                    <a:pt x="3243739" y="639604"/>
                    <a:pt x="3242786" y="643414"/>
                  </a:cubicBezTo>
                  <a:cubicBezTo>
                    <a:pt x="3233261" y="653891"/>
                    <a:pt x="3233261" y="654844"/>
                    <a:pt x="3243739" y="661511"/>
                  </a:cubicBezTo>
                  <a:cubicBezTo>
                    <a:pt x="3239929" y="668179"/>
                    <a:pt x="3232309" y="673894"/>
                    <a:pt x="3237071" y="683419"/>
                  </a:cubicBezTo>
                  <a:cubicBezTo>
                    <a:pt x="3233261" y="684371"/>
                    <a:pt x="3233261" y="681514"/>
                    <a:pt x="3232309" y="680561"/>
                  </a:cubicBezTo>
                  <a:cubicBezTo>
                    <a:pt x="3228499" y="678656"/>
                    <a:pt x="3230404" y="683419"/>
                    <a:pt x="3228499" y="683419"/>
                  </a:cubicBezTo>
                  <a:cubicBezTo>
                    <a:pt x="3229451" y="686276"/>
                    <a:pt x="3225641" y="689134"/>
                    <a:pt x="3229451" y="691039"/>
                  </a:cubicBezTo>
                  <a:cubicBezTo>
                    <a:pt x="3232309" y="692944"/>
                    <a:pt x="3233261" y="691039"/>
                    <a:pt x="3233261" y="689134"/>
                  </a:cubicBezTo>
                  <a:cubicBezTo>
                    <a:pt x="3233261" y="686276"/>
                    <a:pt x="3230404" y="682466"/>
                    <a:pt x="3235166" y="682466"/>
                  </a:cubicBezTo>
                  <a:cubicBezTo>
                    <a:pt x="3238024" y="682466"/>
                    <a:pt x="3238024" y="688181"/>
                    <a:pt x="3237071" y="691039"/>
                  </a:cubicBezTo>
                  <a:cubicBezTo>
                    <a:pt x="3235166" y="702469"/>
                    <a:pt x="3234214" y="712946"/>
                    <a:pt x="3238976" y="724376"/>
                  </a:cubicBezTo>
                  <a:cubicBezTo>
                    <a:pt x="3233261" y="725329"/>
                    <a:pt x="3229451" y="732949"/>
                    <a:pt x="3221831" y="728186"/>
                  </a:cubicBezTo>
                  <a:cubicBezTo>
                    <a:pt x="3220879" y="727234"/>
                    <a:pt x="3219926" y="729139"/>
                    <a:pt x="3219926" y="730091"/>
                  </a:cubicBezTo>
                  <a:cubicBezTo>
                    <a:pt x="3218021" y="737711"/>
                    <a:pt x="3223736" y="748189"/>
                    <a:pt x="3231356" y="751999"/>
                  </a:cubicBezTo>
                  <a:cubicBezTo>
                    <a:pt x="3235166" y="757714"/>
                    <a:pt x="3236119" y="769144"/>
                    <a:pt x="3247549" y="760571"/>
                  </a:cubicBezTo>
                  <a:cubicBezTo>
                    <a:pt x="3246596" y="766286"/>
                    <a:pt x="3248501" y="771049"/>
                    <a:pt x="3250406" y="775811"/>
                  </a:cubicBezTo>
                  <a:cubicBezTo>
                    <a:pt x="3246596" y="777716"/>
                    <a:pt x="3242786" y="779621"/>
                    <a:pt x="3238024" y="781526"/>
                  </a:cubicBezTo>
                  <a:cubicBezTo>
                    <a:pt x="3238024" y="781526"/>
                    <a:pt x="3237071" y="780574"/>
                    <a:pt x="3237071" y="780574"/>
                  </a:cubicBezTo>
                  <a:cubicBezTo>
                    <a:pt x="3237071" y="768191"/>
                    <a:pt x="3231356" y="763429"/>
                    <a:pt x="3220879" y="767239"/>
                  </a:cubicBezTo>
                  <a:cubicBezTo>
                    <a:pt x="3226594" y="770096"/>
                    <a:pt x="3233261" y="773906"/>
                    <a:pt x="3226594" y="781526"/>
                  </a:cubicBezTo>
                  <a:cubicBezTo>
                    <a:pt x="3235166" y="785336"/>
                    <a:pt x="3230404" y="796766"/>
                    <a:pt x="3238024" y="800576"/>
                  </a:cubicBezTo>
                  <a:cubicBezTo>
                    <a:pt x="3240881" y="802481"/>
                    <a:pt x="3241834" y="806291"/>
                    <a:pt x="3239929" y="809149"/>
                  </a:cubicBezTo>
                  <a:cubicBezTo>
                    <a:pt x="3237071" y="812006"/>
                    <a:pt x="3234214" y="800576"/>
                    <a:pt x="3232309" y="809149"/>
                  </a:cubicBezTo>
                  <a:cubicBezTo>
                    <a:pt x="3231356" y="809149"/>
                    <a:pt x="3230404" y="809149"/>
                    <a:pt x="3230404" y="809149"/>
                  </a:cubicBezTo>
                  <a:cubicBezTo>
                    <a:pt x="3229451" y="809149"/>
                    <a:pt x="3228499" y="808196"/>
                    <a:pt x="3228499" y="808196"/>
                  </a:cubicBezTo>
                  <a:cubicBezTo>
                    <a:pt x="3227546" y="803434"/>
                    <a:pt x="3225641" y="800576"/>
                    <a:pt x="3221831" y="806291"/>
                  </a:cubicBezTo>
                  <a:cubicBezTo>
                    <a:pt x="3218974" y="808196"/>
                    <a:pt x="3217069" y="812006"/>
                    <a:pt x="3217069" y="815816"/>
                  </a:cubicBezTo>
                  <a:cubicBezTo>
                    <a:pt x="3211354" y="813911"/>
                    <a:pt x="3218021" y="811054"/>
                    <a:pt x="3216116" y="808196"/>
                  </a:cubicBezTo>
                  <a:cubicBezTo>
                    <a:pt x="3213259" y="805339"/>
                    <a:pt x="3224689" y="793909"/>
                    <a:pt x="3210401" y="798671"/>
                  </a:cubicBezTo>
                  <a:cubicBezTo>
                    <a:pt x="3209449" y="798671"/>
                    <a:pt x="3208496" y="796766"/>
                    <a:pt x="3209449" y="794861"/>
                  </a:cubicBezTo>
                  <a:cubicBezTo>
                    <a:pt x="3212306" y="792004"/>
                    <a:pt x="3216116" y="788194"/>
                    <a:pt x="3211354" y="786289"/>
                  </a:cubicBezTo>
                  <a:cubicBezTo>
                    <a:pt x="3206591" y="784384"/>
                    <a:pt x="3206591" y="791051"/>
                    <a:pt x="3204686" y="793909"/>
                  </a:cubicBezTo>
                  <a:cubicBezTo>
                    <a:pt x="3203734" y="794861"/>
                    <a:pt x="3202781" y="794861"/>
                    <a:pt x="3201829" y="794861"/>
                  </a:cubicBezTo>
                  <a:cubicBezTo>
                    <a:pt x="3201829" y="785336"/>
                    <a:pt x="3196114" y="797719"/>
                    <a:pt x="3194209" y="792956"/>
                  </a:cubicBezTo>
                  <a:cubicBezTo>
                    <a:pt x="3195161" y="787241"/>
                    <a:pt x="3192304" y="780574"/>
                    <a:pt x="3196114" y="773906"/>
                  </a:cubicBezTo>
                  <a:cubicBezTo>
                    <a:pt x="3197066" y="771049"/>
                    <a:pt x="3196114" y="765334"/>
                    <a:pt x="3190399" y="764381"/>
                  </a:cubicBezTo>
                  <a:cubicBezTo>
                    <a:pt x="3192304" y="761524"/>
                    <a:pt x="3197066" y="759619"/>
                    <a:pt x="3194209" y="754856"/>
                  </a:cubicBezTo>
                  <a:cubicBezTo>
                    <a:pt x="3190399" y="751046"/>
                    <a:pt x="3190399" y="757714"/>
                    <a:pt x="3187541" y="757714"/>
                  </a:cubicBezTo>
                  <a:cubicBezTo>
                    <a:pt x="3174206" y="757714"/>
                    <a:pt x="3176111" y="768191"/>
                    <a:pt x="3174206" y="776764"/>
                  </a:cubicBezTo>
                  <a:cubicBezTo>
                    <a:pt x="3172301" y="777716"/>
                    <a:pt x="3172301" y="778669"/>
                    <a:pt x="3173254" y="779621"/>
                  </a:cubicBezTo>
                  <a:cubicBezTo>
                    <a:pt x="3173254" y="785336"/>
                    <a:pt x="3176111" y="786289"/>
                    <a:pt x="3180874" y="786289"/>
                  </a:cubicBezTo>
                  <a:cubicBezTo>
                    <a:pt x="3180874" y="787241"/>
                    <a:pt x="3180874" y="788194"/>
                    <a:pt x="3180874" y="788194"/>
                  </a:cubicBezTo>
                  <a:cubicBezTo>
                    <a:pt x="3171349" y="790099"/>
                    <a:pt x="3169444" y="794861"/>
                    <a:pt x="3174206" y="804386"/>
                  </a:cubicBezTo>
                  <a:cubicBezTo>
                    <a:pt x="3175159" y="807244"/>
                    <a:pt x="3177064" y="810101"/>
                    <a:pt x="3178016" y="812006"/>
                  </a:cubicBezTo>
                  <a:cubicBezTo>
                    <a:pt x="3184684" y="816769"/>
                    <a:pt x="3183731" y="816769"/>
                    <a:pt x="3183731" y="828199"/>
                  </a:cubicBezTo>
                  <a:cubicBezTo>
                    <a:pt x="3183731" y="834866"/>
                    <a:pt x="3191351" y="837724"/>
                    <a:pt x="3194209" y="842486"/>
                  </a:cubicBezTo>
                  <a:cubicBezTo>
                    <a:pt x="3197066" y="848201"/>
                    <a:pt x="3199924" y="840581"/>
                    <a:pt x="3202781" y="842486"/>
                  </a:cubicBezTo>
                  <a:cubicBezTo>
                    <a:pt x="3204686" y="847249"/>
                    <a:pt x="3202781" y="851059"/>
                    <a:pt x="3199924" y="854869"/>
                  </a:cubicBezTo>
                  <a:cubicBezTo>
                    <a:pt x="3209449" y="856774"/>
                    <a:pt x="3211354" y="852964"/>
                    <a:pt x="3209449" y="845344"/>
                  </a:cubicBezTo>
                  <a:cubicBezTo>
                    <a:pt x="3213259" y="845344"/>
                    <a:pt x="3216116" y="842486"/>
                    <a:pt x="3219926" y="843439"/>
                  </a:cubicBezTo>
                  <a:cubicBezTo>
                    <a:pt x="3221831" y="846296"/>
                    <a:pt x="3223736" y="850106"/>
                    <a:pt x="3223736" y="853916"/>
                  </a:cubicBezTo>
                  <a:cubicBezTo>
                    <a:pt x="3225641" y="858679"/>
                    <a:pt x="3218974" y="862489"/>
                    <a:pt x="3222784" y="867251"/>
                  </a:cubicBezTo>
                  <a:cubicBezTo>
                    <a:pt x="3222784" y="869156"/>
                    <a:pt x="3221831" y="871061"/>
                    <a:pt x="3221831" y="872966"/>
                  </a:cubicBezTo>
                  <a:cubicBezTo>
                    <a:pt x="3217069" y="872966"/>
                    <a:pt x="3217069" y="876776"/>
                    <a:pt x="3217069" y="879634"/>
                  </a:cubicBezTo>
                  <a:cubicBezTo>
                    <a:pt x="3217069" y="884396"/>
                    <a:pt x="3216116" y="888206"/>
                    <a:pt x="3216116" y="892969"/>
                  </a:cubicBezTo>
                  <a:cubicBezTo>
                    <a:pt x="3207544" y="893921"/>
                    <a:pt x="3206591" y="901541"/>
                    <a:pt x="3205639" y="908209"/>
                  </a:cubicBezTo>
                  <a:cubicBezTo>
                    <a:pt x="3204686" y="913924"/>
                    <a:pt x="3208496" y="921544"/>
                    <a:pt x="3206591" y="924401"/>
                  </a:cubicBezTo>
                  <a:cubicBezTo>
                    <a:pt x="3199924" y="933926"/>
                    <a:pt x="3198971" y="944404"/>
                    <a:pt x="3199924" y="954881"/>
                  </a:cubicBezTo>
                  <a:cubicBezTo>
                    <a:pt x="3193256" y="958691"/>
                    <a:pt x="3189446" y="953929"/>
                    <a:pt x="3185636" y="951071"/>
                  </a:cubicBezTo>
                  <a:cubicBezTo>
                    <a:pt x="3187541" y="938689"/>
                    <a:pt x="3191351" y="927259"/>
                    <a:pt x="3187541" y="914876"/>
                  </a:cubicBezTo>
                  <a:cubicBezTo>
                    <a:pt x="3187541" y="912019"/>
                    <a:pt x="3191351" y="910114"/>
                    <a:pt x="3191351" y="906304"/>
                  </a:cubicBezTo>
                  <a:cubicBezTo>
                    <a:pt x="3191351" y="902494"/>
                    <a:pt x="3195161" y="900589"/>
                    <a:pt x="3198019" y="905351"/>
                  </a:cubicBezTo>
                  <a:cubicBezTo>
                    <a:pt x="3198019" y="905351"/>
                    <a:pt x="3198019" y="905351"/>
                    <a:pt x="3198019" y="905351"/>
                  </a:cubicBezTo>
                  <a:lnTo>
                    <a:pt x="3198971" y="905351"/>
                  </a:lnTo>
                  <a:cubicBezTo>
                    <a:pt x="3194209" y="905351"/>
                    <a:pt x="3195161" y="900589"/>
                    <a:pt x="3197066" y="899636"/>
                  </a:cubicBezTo>
                  <a:cubicBezTo>
                    <a:pt x="3206591" y="889159"/>
                    <a:pt x="3192304" y="886301"/>
                    <a:pt x="3190399" y="879634"/>
                  </a:cubicBezTo>
                  <a:cubicBezTo>
                    <a:pt x="3193256" y="877729"/>
                    <a:pt x="3196114" y="876776"/>
                    <a:pt x="3198971" y="874871"/>
                  </a:cubicBezTo>
                  <a:cubicBezTo>
                    <a:pt x="3201829" y="872966"/>
                    <a:pt x="3200876" y="871061"/>
                    <a:pt x="3198019" y="870109"/>
                  </a:cubicBezTo>
                  <a:cubicBezTo>
                    <a:pt x="3197066" y="866299"/>
                    <a:pt x="3196114" y="861536"/>
                    <a:pt x="3194209" y="858679"/>
                  </a:cubicBezTo>
                  <a:cubicBezTo>
                    <a:pt x="3192304" y="855821"/>
                    <a:pt x="3192304" y="848201"/>
                    <a:pt x="3187541" y="851059"/>
                  </a:cubicBezTo>
                  <a:cubicBezTo>
                    <a:pt x="3181826" y="853916"/>
                    <a:pt x="3191351" y="856774"/>
                    <a:pt x="3190399" y="860584"/>
                  </a:cubicBezTo>
                  <a:cubicBezTo>
                    <a:pt x="3190399" y="861536"/>
                    <a:pt x="3190399" y="862489"/>
                    <a:pt x="3190399" y="863441"/>
                  </a:cubicBezTo>
                  <a:cubicBezTo>
                    <a:pt x="3185636" y="865346"/>
                    <a:pt x="3182779" y="868204"/>
                    <a:pt x="3184684" y="872966"/>
                  </a:cubicBezTo>
                  <a:cubicBezTo>
                    <a:pt x="3185636" y="875824"/>
                    <a:pt x="3186589" y="880586"/>
                    <a:pt x="3191351" y="878681"/>
                  </a:cubicBezTo>
                  <a:cubicBezTo>
                    <a:pt x="3186589" y="887254"/>
                    <a:pt x="3187541" y="894874"/>
                    <a:pt x="3194209" y="903446"/>
                  </a:cubicBezTo>
                  <a:cubicBezTo>
                    <a:pt x="3196114" y="905351"/>
                    <a:pt x="3195161" y="911066"/>
                    <a:pt x="3191351" y="912971"/>
                  </a:cubicBezTo>
                  <a:cubicBezTo>
                    <a:pt x="3186589" y="916781"/>
                    <a:pt x="3184684" y="915829"/>
                    <a:pt x="3184684" y="909161"/>
                  </a:cubicBezTo>
                  <a:cubicBezTo>
                    <a:pt x="3184684" y="903446"/>
                    <a:pt x="3186589" y="898684"/>
                    <a:pt x="3181826" y="892969"/>
                  </a:cubicBezTo>
                  <a:cubicBezTo>
                    <a:pt x="3178016" y="908209"/>
                    <a:pt x="3184684" y="923449"/>
                    <a:pt x="3178969" y="938689"/>
                  </a:cubicBezTo>
                  <a:cubicBezTo>
                    <a:pt x="3177064" y="943451"/>
                    <a:pt x="3176111" y="950119"/>
                    <a:pt x="3176111" y="955834"/>
                  </a:cubicBezTo>
                  <a:cubicBezTo>
                    <a:pt x="3175159" y="960596"/>
                    <a:pt x="3174206" y="966311"/>
                    <a:pt x="3180874" y="969169"/>
                  </a:cubicBezTo>
                  <a:cubicBezTo>
                    <a:pt x="3176111" y="976789"/>
                    <a:pt x="3169444" y="984409"/>
                    <a:pt x="3177064" y="994886"/>
                  </a:cubicBezTo>
                  <a:cubicBezTo>
                    <a:pt x="3172301" y="1003459"/>
                    <a:pt x="3180874" y="1010126"/>
                    <a:pt x="3178969" y="1018699"/>
                  </a:cubicBezTo>
                  <a:cubicBezTo>
                    <a:pt x="3178969" y="1018699"/>
                    <a:pt x="3181826" y="1019651"/>
                    <a:pt x="3183731" y="1020604"/>
                  </a:cubicBezTo>
                  <a:cubicBezTo>
                    <a:pt x="3176111" y="1021556"/>
                    <a:pt x="3178016" y="1026319"/>
                    <a:pt x="3179921" y="1030129"/>
                  </a:cubicBezTo>
                  <a:cubicBezTo>
                    <a:pt x="3178969" y="1043464"/>
                    <a:pt x="3182779" y="1056799"/>
                    <a:pt x="3176111" y="1070134"/>
                  </a:cubicBezTo>
                  <a:cubicBezTo>
                    <a:pt x="3179921" y="1069181"/>
                    <a:pt x="3181826" y="1066324"/>
                    <a:pt x="3184684" y="1070134"/>
                  </a:cubicBezTo>
                  <a:cubicBezTo>
                    <a:pt x="3177064" y="1085374"/>
                    <a:pt x="3182779" y="1100614"/>
                    <a:pt x="3182779" y="1114901"/>
                  </a:cubicBezTo>
                  <a:cubicBezTo>
                    <a:pt x="3181826" y="1121569"/>
                    <a:pt x="3176111" y="1120616"/>
                    <a:pt x="3172301" y="1119664"/>
                  </a:cubicBezTo>
                  <a:cubicBezTo>
                    <a:pt x="3174206" y="1110139"/>
                    <a:pt x="3173254" y="1101566"/>
                    <a:pt x="3172301" y="1091089"/>
                  </a:cubicBezTo>
                  <a:cubicBezTo>
                    <a:pt x="3167539" y="1101566"/>
                    <a:pt x="3170396" y="1111091"/>
                    <a:pt x="3168491" y="1119664"/>
                  </a:cubicBezTo>
                  <a:cubicBezTo>
                    <a:pt x="3165634" y="1122521"/>
                    <a:pt x="3169444" y="1127284"/>
                    <a:pt x="3165634" y="1131094"/>
                  </a:cubicBezTo>
                  <a:cubicBezTo>
                    <a:pt x="3162776" y="1133951"/>
                    <a:pt x="3156109" y="1140619"/>
                    <a:pt x="3161824" y="1144429"/>
                  </a:cubicBezTo>
                  <a:cubicBezTo>
                    <a:pt x="3165634" y="1147286"/>
                    <a:pt x="3169444" y="1139666"/>
                    <a:pt x="3174206" y="1136809"/>
                  </a:cubicBezTo>
                  <a:cubicBezTo>
                    <a:pt x="3174206" y="1142524"/>
                    <a:pt x="3174206" y="1148239"/>
                    <a:pt x="3177064" y="1153001"/>
                  </a:cubicBezTo>
                  <a:cubicBezTo>
                    <a:pt x="3174206" y="1153001"/>
                    <a:pt x="3172301" y="1153954"/>
                    <a:pt x="3169444" y="1153954"/>
                  </a:cubicBezTo>
                  <a:cubicBezTo>
                    <a:pt x="3169444" y="1153001"/>
                    <a:pt x="3168491" y="1153001"/>
                    <a:pt x="3168491" y="1152049"/>
                  </a:cubicBezTo>
                  <a:cubicBezTo>
                    <a:pt x="3168491" y="1152049"/>
                    <a:pt x="3167539" y="1152049"/>
                    <a:pt x="3167539" y="1152049"/>
                  </a:cubicBezTo>
                  <a:cubicBezTo>
                    <a:pt x="3163729" y="1163479"/>
                    <a:pt x="3164681" y="1175861"/>
                    <a:pt x="3168491" y="1186339"/>
                  </a:cubicBezTo>
                  <a:cubicBezTo>
                    <a:pt x="3173254" y="1197769"/>
                    <a:pt x="3171349" y="1209199"/>
                    <a:pt x="3175159" y="1220629"/>
                  </a:cubicBezTo>
                  <a:cubicBezTo>
                    <a:pt x="3176111" y="1222534"/>
                    <a:pt x="3176111" y="1226344"/>
                    <a:pt x="3173254" y="1227296"/>
                  </a:cubicBezTo>
                  <a:cubicBezTo>
                    <a:pt x="3168491" y="1228249"/>
                    <a:pt x="3168491" y="1223486"/>
                    <a:pt x="3167539" y="1221581"/>
                  </a:cubicBezTo>
                  <a:cubicBezTo>
                    <a:pt x="3165634" y="1209199"/>
                    <a:pt x="3162776" y="1197769"/>
                    <a:pt x="3156109" y="1185386"/>
                  </a:cubicBezTo>
                  <a:cubicBezTo>
                    <a:pt x="3156109" y="1192054"/>
                    <a:pt x="3156109" y="1197769"/>
                    <a:pt x="3156109" y="1205389"/>
                  </a:cubicBezTo>
                  <a:cubicBezTo>
                    <a:pt x="3150394" y="1193006"/>
                    <a:pt x="3150394" y="1191101"/>
                    <a:pt x="3157061" y="1180624"/>
                  </a:cubicBezTo>
                  <a:cubicBezTo>
                    <a:pt x="3158966" y="1177766"/>
                    <a:pt x="3158966" y="1173004"/>
                    <a:pt x="3156109" y="1172051"/>
                  </a:cubicBezTo>
                  <a:cubicBezTo>
                    <a:pt x="3151346" y="1172051"/>
                    <a:pt x="3151346" y="1172051"/>
                    <a:pt x="3153251" y="1166336"/>
                  </a:cubicBezTo>
                  <a:cubicBezTo>
                    <a:pt x="3154204" y="1163479"/>
                    <a:pt x="3156109" y="1161574"/>
                    <a:pt x="3156109" y="1159669"/>
                  </a:cubicBezTo>
                  <a:cubicBezTo>
                    <a:pt x="3156109" y="1144429"/>
                    <a:pt x="3155156" y="1128236"/>
                    <a:pt x="3155156" y="1112996"/>
                  </a:cubicBezTo>
                  <a:cubicBezTo>
                    <a:pt x="3155156" y="1112044"/>
                    <a:pt x="3155156" y="1111091"/>
                    <a:pt x="3153251" y="1110139"/>
                  </a:cubicBezTo>
                  <a:cubicBezTo>
                    <a:pt x="3145631" y="1105376"/>
                    <a:pt x="3149441" y="1096804"/>
                    <a:pt x="3146584" y="1090136"/>
                  </a:cubicBezTo>
                  <a:cubicBezTo>
                    <a:pt x="3145631" y="1087279"/>
                    <a:pt x="3148489" y="1085374"/>
                    <a:pt x="3150394" y="1086326"/>
                  </a:cubicBezTo>
                  <a:cubicBezTo>
                    <a:pt x="3151346" y="1086326"/>
                    <a:pt x="3153251" y="1088231"/>
                    <a:pt x="3151346" y="1090136"/>
                  </a:cubicBezTo>
                  <a:cubicBezTo>
                    <a:pt x="3146584" y="1081564"/>
                    <a:pt x="3146584" y="1072991"/>
                    <a:pt x="3147536" y="1063466"/>
                  </a:cubicBezTo>
                  <a:cubicBezTo>
                    <a:pt x="3148489" y="1056799"/>
                    <a:pt x="3151346" y="1050131"/>
                    <a:pt x="3149441" y="1043464"/>
                  </a:cubicBezTo>
                  <a:cubicBezTo>
                    <a:pt x="3146584" y="1036796"/>
                    <a:pt x="3153251" y="1030129"/>
                    <a:pt x="3151346" y="1023461"/>
                  </a:cubicBezTo>
                  <a:cubicBezTo>
                    <a:pt x="3156109" y="1022509"/>
                    <a:pt x="3153251" y="1029176"/>
                    <a:pt x="3157061" y="1027271"/>
                  </a:cubicBezTo>
                  <a:cubicBezTo>
                    <a:pt x="3159919" y="1026319"/>
                    <a:pt x="3160871" y="1023461"/>
                    <a:pt x="3160871" y="1020604"/>
                  </a:cubicBezTo>
                  <a:cubicBezTo>
                    <a:pt x="3160871" y="1014889"/>
                    <a:pt x="3158966" y="1008221"/>
                    <a:pt x="3161824" y="1002506"/>
                  </a:cubicBezTo>
                  <a:cubicBezTo>
                    <a:pt x="3163729" y="999649"/>
                    <a:pt x="3167539" y="995839"/>
                    <a:pt x="3161824" y="993934"/>
                  </a:cubicBezTo>
                  <a:cubicBezTo>
                    <a:pt x="3156109" y="992029"/>
                    <a:pt x="3160871" y="999649"/>
                    <a:pt x="3156109" y="1000601"/>
                  </a:cubicBezTo>
                  <a:cubicBezTo>
                    <a:pt x="3158966" y="992981"/>
                    <a:pt x="3153251" y="987266"/>
                    <a:pt x="3151346" y="981551"/>
                  </a:cubicBezTo>
                  <a:cubicBezTo>
                    <a:pt x="3143726" y="984409"/>
                    <a:pt x="3152299" y="994886"/>
                    <a:pt x="3143726" y="996791"/>
                  </a:cubicBezTo>
                  <a:cubicBezTo>
                    <a:pt x="3143726" y="992029"/>
                    <a:pt x="3142774" y="987266"/>
                    <a:pt x="3143726" y="983456"/>
                  </a:cubicBezTo>
                  <a:cubicBezTo>
                    <a:pt x="3145631" y="972979"/>
                    <a:pt x="3150394" y="962501"/>
                    <a:pt x="3147536" y="952024"/>
                  </a:cubicBezTo>
                  <a:cubicBezTo>
                    <a:pt x="3148489" y="951071"/>
                    <a:pt x="3148489" y="950119"/>
                    <a:pt x="3149441" y="950119"/>
                  </a:cubicBezTo>
                  <a:cubicBezTo>
                    <a:pt x="3153251" y="950119"/>
                    <a:pt x="3158966" y="949166"/>
                    <a:pt x="3155156" y="955834"/>
                  </a:cubicBezTo>
                  <a:cubicBezTo>
                    <a:pt x="3155156" y="956786"/>
                    <a:pt x="3154204" y="956786"/>
                    <a:pt x="3154204" y="957739"/>
                  </a:cubicBezTo>
                  <a:cubicBezTo>
                    <a:pt x="3155156" y="957739"/>
                    <a:pt x="3155156" y="957739"/>
                    <a:pt x="3156109" y="957739"/>
                  </a:cubicBezTo>
                  <a:cubicBezTo>
                    <a:pt x="3156109" y="956786"/>
                    <a:pt x="3155156" y="956786"/>
                    <a:pt x="3155156" y="955834"/>
                  </a:cubicBezTo>
                  <a:cubicBezTo>
                    <a:pt x="3155156" y="955834"/>
                    <a:pt x="3156109" y="955834"/>
                    <a:pt x="3156109" y="955834"/>
                  </a:cubicBezTo>
                  <a:cubicBezTo>
                    <a:pt x="3156109" y="955834"/>
                    <a:pt x="3157061" y="955834"/>
                    <a:pt x="3157061" y="955834"/>
                  </a:cubicBezTo>
                  <a:cubicBezTo>
                    <a:pt x="3158014" y="950119"/>
                    <a:pt x="3150394" y="946309"/>
                    <a:pt x="3155156" y="939641"/>
                  </a:cubicBezTo>
                  <a:cubicBezTo>
                    <a:pt x="3159919" y="932021"/>
                    <a:pt x="3158966" y="923449"/>
                    <a:pt x="3157061" y="914876"/>
                  </a:cubicBezTo>
                  <a:cubicBezTo>
                    <a:pt x="3156109" y="911066"/>
                    <a:pt x="3156109" y="907256"/>
                    <a:pt x="3157061" y="904399"/>
                  </a:cubicBezTo>
                  <a:cubicBezTo>
                    <a:pt x="3160871" y="892016"/>
                    <a:pt x="3153251" y="880586"/>
                    <a:pt x="3151346" y="868204"/>
                  </a:cubicBezTo>
                  <a:cubicBezTo>
                    <a:pt x="3147536" y="880586"/>
                    <a:pt x="3148489" y="892016"/>
                    <a:pt x="3151346" y="904399"/>
                  </a:cubicBezTo>
                  <a:cubicBezTo>
                    <a:pt x="3151346" y="916781"/>
                    <a:pt x="3154204" y="928211"/>
                    <a:pt x="3150394" y="940594"/>
                  </a:cubicBezTo>
                  <a:cubicBezTo>
                    <a:pt x="3149441" y="942499"/>
                    <a:pt x="3150394" y="945356"/>
                    <a:pt x="3146584" y="944404"/>
                  </a:cubicBezTo>
                  <a:cubicBezTo>
                    <a:pt x="3143726" y="943451"/>
                    <a:pt x="3142774" y="941546"/>
                    <a:pt x="3143726" y="939641"/>
                  </a:cubicBezTo>
                  <a:cubicBezTo>
                    <a:pt x="3146584" y="933926"/>
                    <a:pt x="3142774" y="930116"/>
                    <a:pt x="3138964" y="922496"/>
                  </a:cubicBezTo>
                  <a:cubicBezTo>
                    <a:pt x="3138964" y="933926"/>
                    <a:pt x="3138964" y="941546"/>
                    <a:pt x="3138964" y="950119"/>
                  </a:cubicBezTo>
                  <a:cubicBezTo>
                    <a:pt x="3138964" y="952024"/>
                    <a:pt x="3139916" y="953929"/>
                    <a:pt x="3137059" y="953929"/>
                  </a:cubicBezTo>
                  <a:cubicBezTo>
                    <a:pt x="3135154" y="953929"/>
                    <a:pt x="3133249" y="952976"/>
                    <a:pt x="3133249" y="951071"/>
                  </a:cubicBezTo>
                  <a:cubicBezTo>
                    <a:pt x="3133249" y="948214"/>
                    <a:pt x="3131344" y="944404"/>
                    <a:pt x="3132296" y="942499"/>
                  </a:cubicBezTo>
                  <a:cubicBezTo>
                    <a:pt x="3135154" y="934879"/>
                    <a:pt x="3131344" y="927259"/>
                    <a:pt x="3133249" y="919639"/>
                  </a:cubicBezTo>
                  <a:cubicBezTo>
                    <a:pt x="3134201" y="916781"/>
                    <a:pt x="3132296" y="914876"/>
                    <a:pt x="3130391" y="913924"/>
                  </a:cubicBezTo>
                  <a:cubicBezTo>
                    <a:pt x="3128486" y="913924"/>
                    <a:pt x="3127534" y="915829"/>
                    <a:pt x="3126581" y="918686"/>
                  </a:cubicBezTo>
                  <a:cubicBezTo>
                    <a:pt x="3119914" y="934879"/>
                    <a:pt x="3118009" y="951071"/>
                    <a:pt x="3117056" y="968216"/>
                  </a:cubicBezTo>
                  <a:cubicBezTo>
                    <a:pt x="3115151" y="1006316"/>
                    <a:pt x="3108484" y="1044416"/>
                    <a:pt x="3097054" y="1080611"/>
                  </a:cubicBezTo>
                  <a:cubicBezTo>
                    <a:pt x="3092291" y="1095851"/>
                    <a:pt x="3087529" y="1111091"/>
                    <a:pt x="3082766" y="1126331"/>
                  </a:cubicBezTo>
                  <a:cubicBezTo>
                    <a:pt x="3082766" y="1126331"/>
                    <a:pt x="3082766" y="1126331"/>
                    <a:pt x="3082766" y="1126331"/>
                  </a:cubicBezTo>
                  <a:cubicBezTo>
                    <a:pt x="3080861" y="1130141"/>
                    <a:pt x="3073241" y="1132999"/>
                    <a:pt x="3078004" y="1136809"/>
                  </a:cubicBezTo>
                  <a:cubicBezTo>
                    <a:pt x="3081814" y="1139666"/>
                    <a:pt x="3082766" y="1144429"/>
                    <a:pt x="3084671" y="1146334"/>
                  </a:cubicBezTo>
                  <a:cubicBezTo>
                    <a:pt x="3092291" y="1154906"/>
                    <a:pt x="3096101" y="1166336"/>
                    <a:pt x="3104674" y="1173956"/>
                  </a:cubicBezTo>
                  <a:cubicBezTo>
                    <a:pt x="3106579" y="1180624"/>
                    <a:pt x="3111341" y="1185386"/>
                    <a:pt x="3115151" y="1190149"/>
                  </a:cubicBezTo>
                  <a:cubicBezTo>
                    <a:pt x="3122771" y="1200626"/>
                    <a:pt x="3129439" y="1212056"/>
                    <a:pt x="3137059" y="1222534"/>
                  </a:cubicBezTo>
                  <a:cubicBezTo>
                    <a:pt x="3133249" y="1224439"/>
                    <a:pt x="3128486" y="1218724"/>
                    <a:pt x="3124676" y="1223486"/>
                  </a:cubicBezTo>
                  <a:cubicBezTo>
                    <a:pt x="3122771" y="1220629"/>
                    <a:pt x="3121819" y="1217771"/>
                    <a:pt x="3119914" y="1214914"/>
                  </a:cubicBezTo>
                  <a:cubicBezTo>
                    <a:pt x="3120866" y="1213961"/>
                    <a:pt x="3121819" y="1213961"/>
                    <a:pt x="3123724" y="1213009"/>
                  </a:cubicBezTo>
                  <a:cubicBezTo>
                    <a:pt x="3122771" y="1212056"/>
                    <a:pt x="3121819" y="1212056"/>
                    <a:pt x="3121819" y="1211104"/>
                  </a:cubicBezTo>
                  <a:cubicBezTo>
                    <a:pt x="3121819" y="1212056"/>
                    <a:pt x="3120866" y="1213961"/>
                    <a:pt x="3120866" y="1214914"/>
                  </a:cubicBezTo>
                  <a:cubicBezTo>
                    <a:pt x="3118961" y="1212056"/>
                    <a:pt x="3116104" y="1208246"/>
                    <a:pt x="3114199" y="1204436"/>
                  </a:cubicBezTo>
                  <a:cubicBezTo>
                    <a:pt x="3112294" y="1199674"/>
                    <a:pt x="3110389" y="1203484"/>
                    <a:pt x="3109436" y="1205389"/>
                  </a:cubicBezTo>
                  <a:cubicBezTo>
                    <a:pt x="3109436" y="1205389"/>
                    <a:pt x="3109436" y="1206341"/>
                    <a:pt x="3108484" y="1206341"/>
                  </a:cubicBezTo>
                  <a:cubicBezTo>
                    <a:pt x="3108484" y="1206341"/>
                    <a:pt x="3109436" y="1206341"/>
                    <a:pt x="3111341" y="1207294"/>
                  </a:cubicBezTo>
                  <a:cubicBezTo>
                    <a:pt x="3102769" y="1195864"/>
                    <a:pt x="3097054" y="1183481"/>
                    <a:pt x="3093244" y="1172051"/>
                  </a:cubicBezTo>
                  <a:cubicBezTo>
                    <a:pt x="3093244" y="1168241"/>
                    <a:pt x="3091339" y="1166336"/>
                    <a:pt x="3087529" y="1165384"/>
                  </a:cubicBezTo>
                  <a:cubicBezTo>
                    <a:pt x="3086576" y="1165384"/>
                    <a:pt x="3086576" y="1164431"/>
                    <a:pt x="3086576" y="1164431"/>
                  </a:cubicBezTo>
                  <a:cubicBezTo>
                    <a:pt x="3086576" y="1162526"/>
                    <a:pt x="3085624" y="1159669"/>
                    <a:pt x="3082766" y="1161574"/>
                  </a:cubicBezTo>
                  <a:cubicBezTo>
                    <a:pt x="3080861" y="1155859"/>
                    <a:pt x="3081814" y="1149191"/>
                    <a:pt x="3072289" y="1150144"/>
                  </a:cubicBezTo>
                  <a:lnTo>
                    <a:pt x="3072289" y="1150144"/>
                  </a:lnTo>
                  <a:cubicBezTo>
                    <a:pt x="3075146" y="1148239"/>
                    <a:pt x="3075146" y="1144429"/>
                    <a:pt x="3073241" y="1142524"/>
                  </a:cubicBezTo>
                  <a:cubicBezTo>
                    <a:pt x="3068479" y="1139666"/>
                    <a:pt x="3070384" y="1147286"/>
                    <a:pt x="3066574" y="1147286"/>
                  </a:cubicBezTo>
                  <a:cubicBezTo>
                    <a:pt x="3061811" y="1153001"/>
                    <a:pt x="3059906" y="1160621"/>
                    <a:pt x="3054191" y="1164431"/>
                  </a:cubicBezTo>
                  <a:cubicBezTo>
                    <a:pt x="3058001" y="1168241"/>
                    <a:pt x="3062764" y="1164431"/>
                    <a:pt x="3065621" y="1167289"/>
                  </a:cubicBezTo>
                  <a:cubicBezTo>
                    <a:pt x="3060859" y="1171099"/>
                    <a:pt x="3051334" y="1166336"/>
                    <a:pt x="3049429" y="1174909"/>
                  </a:cubicBezTo>
                  <a:cubicBezTo>
                    <a:pt x="3047524" y="1183481"/>
                    <a:pt x="3038951" y="1183481"/>
                    <a:pt x="3036094" y="1189196"/>
                  </a:cubicBezTo>
                  <a:cubicBezTo>
                    <a:pt x="3032284" y="1195864"/>
                    <a:pt x="3019901" y="1197769"/>
                    <a:pt x="3024664" y="1209199"/>
                  </a:cubicBezTo>
                  <a:cubicBezTo>
                    <a:pt x="3024664" y="1210151"/>
                    <a:pt x="3023711" y="1210151"/>
                    <a:pt x="3021806" y="1210151"/>
                  </a:cubicBezTo>
                  <a:cubicBezTo>
                    <a:pt x="3013234" y="1207294"/>
                    <a:pt x="3010376" y="1213961"/>
                    <a:pt x="3006566" y="1218724"/>
                  </a:cubicBezTo>
                  <a:cubicBezTo>
                    <a:pt x="2998946" y="1226344"/>
                    <a:pt x="2992279" y="1235869"/>
                    <a:pt x="2983706" y="1242536"/>
                  </a:cubicBezTo>
                  <a:cubicBezTo>
                    <a:pt x="2960846" y="1262539"/>
                    <a:pt x="2955131" y="1289209"/>
                    <a:pt x="2953226" y="1317784"/>
                  </a:cubicBezTo>
                  <a:cubicBezTo>
                    <a:pt x="2951321" y="1341596"/>
                    <a:pt x="2957036" y="1364456"/>
                    <a:pt x="2960846" y="1387316"/>
                  </a:cubicBezTo>
                  <a:cubicBezTo>
                    <a:pt x="2967514" y="1429226"/>
                    <a:pt x="2969419" y="1471136"/>
                    <a:pt x="2977991" y="1513046"/>
                  </a:cubicBezTo>
                  <a:cubicBezTo>
                    <a:pt x="2984659" y="1548289"/>
                    <a:pt x="2984659" y="1584484"/>
                    <a:pt x="2981801" y="1619726"/>
                  </a:cubicBezTo>
                  <a:cubicBezTo>
                    <a:pt x="2978944" y="1658779"/>
                    <a:pt x="2950369" y="1674971"/>
                    <a:pt x="2917031" y="1670209"/>
                  </a:cubicBezTo>
                  <a:cubicBezTo>
                    <a:pt x="2901791" y="1668304"/>
                    <a:pt x="2888456" y="1662589"/>
                    <a:pt x="2874169" y="1658779"/>
                  </a:cubicBezTo>
                  <a:cubicBezTo>
                    <a:pt x="2829401" y="1645444"/>
                    <a:pt x="2800826" y="1656874"/>
                    <a:pt x="2780824" y="1698784"/>
                  </a:cubicBezTo>
                  <a:cubicBezTo>
                    <a:pt x="2773204" y="1715929"/>
                    <a:pt x="2771299" y="1734026"/>
                    <a:pt x="2770346" y="1753076"/>
                  </a:cubicBezTo>
                  <a:cubicBezTo>
                    <a:pt x="2770346" y="1761649"/>
                    <a:pt x="2771299" y="1771174"/>
                    <a:pt x="2764631" y="1777841"/>
                  </a:cubicBezTo>
                  <a:cubicBezTo>
                    <a:pt x="2748439" y="1794986"/>
                    <a:pt x="2719864" y="1810226"/>
                    <a:pt x="2694146" y="1796891"/>
                  </a:cubicBezTo>
                  <a:cubicBezTo>
                    <a:pt x="2681764" y="1790224"/>
                    <a:pt x="2669381" y="1792129"/>
                    <a:pt x="2656999" y="1794034"/>
                  </a:cubicBezTo>
                  <a:cubicBezTo>
                    <a:pt x="2656999" y="1794986"/>
                    <a:pt x="2656999" y="1795939"/>
                    <a:pt x="2657951" y="1796891"/>
                  </a:cubicBezTo>
                  <a:cubicBezTo>
                    <a:pt x="2683669" y="1816894"/>
                    <a:pt x="2694146" y="1843564"/>
                    <a:pt x="2694146" y="1874996"/>
                  </a:cubicBezTo>
                  <a:cubicBezTo>
                    <a:pt x="2693194" y="1895951"/>
                    <a:pt x="2673191" y="1920716"/>
                    <a:pt x="2652236" y="1922621"/>
                  </a:cubicBezTo>
                  <a:cubicBezTo>
                    <a:pt x="2639854" y="1924526"/>
                    <a:pt x="2626519" y="1925479"/>
                    <a:pt x="2614136" y="1928336"/>
                  </a:cubicBezTo>
                  <a:cubicBezTo>
                    <a:pt x="2604611" y="1930241"/>
                    <a:pt x="2596039" y="1930241"/>
                    <a:pt x="2587466" y="1928336"/>
                  </a:cubicBezTo>
                  <a:cubicBezTo>
                    <a:pt x="2576036" y="1925479"/>
                    <a:pt x="2564606" y="1929289"/>
                    <a:pt x="2554129" y="1933099"/>
                  </a:cubicBezTo>
                  <a:cubicBezTo>
                    <a:pt x="2546509" y="1935956"/>
                    <a:pt x="2542699" y="1941671"/>
                    <a:pt x="2542699" y="1950244"/>
                  </a:cubicBezTo>
                  <a:cubicBezTo>
                    <a:pt x="2543651" y="1979771"/>
                    <a:pt x="2539841" y="2009299"/>
                    <a:pt x="2522696" y="2034064"/>
                  </a:cubicBezTo>
                  <a:cubicBezTo>
                    <a:pt x="2508409" y="2055971"/>
                    <a:pt x="2491264" y="2075974"/>
                    <a:pt x="2468404" y="2090261"/>
                  </a:cubicBezTo>
                  <a:cubicBezTo>
                    <a:pt x="2446496" y="2103596"/>
                    <a:pt x="2421731" y="2107406"/>
                    <a:pt x="2396966" y="2112169"/>
                  </a:cubicBezTo>
                  <a:cubicBezTo>
                    <a:pt x="2365534" y="2117884"/>
                    <a:pt x="2336959" y="2113121"/>
                    <a:pt x="2308384" y="2101691"/>
                  </a:cubicBezTo>
                  <a:cubicBezTo>
                    <a:pt x="2280761" y="2091214"/>
                    <a:pt x="2253139" y="2079784"/>
                    <a:pt x="2224564" y="2072164"/>
                  </a:cubicBezTo>
                  <a:cubicBezTo>
                    <a:pt x="2186464" y="2062639"/>
                    <a:pt x="2150269" y="2048351"/>
                    <a:pt x="2117884" y="2025491"/>
                  </a:cubicBezTo>
                  <a:cubicBezTo>
                    <a:pt x="2094071" y="2008346"/>
                    <a:pt x="2070259" y="1990249"/>
                    <a:pt x="2044541" y="1975009"/>
                  </a:cubicBezTo>
                  <a:cubicBezTo>
                    <a:pt x="2030254" y="1966436"/>
                    <a:pt x="2016919" y="1965484"/>
                    <a:pt x="2000726" y="1972151"/>
                  </a:cubicBezTo>
                  <a:cubicBezTo>
                    <a:pt x="1981676" y="1980724"/>
                    <a:pt x="1968341" y="1995964"/>
                    <a:pt x="1954054" y="2009299"/>
                  </a:cubicBezTo>
                  <a:cubicBezTo>
                    <a:pt x="1932146" y="2029301"/>
                    <a:pt x="1908334" y="2045494"/>
                    <a:pt x="1880711" y="2058829"/>
                  </a:cubicBezTo>
                  <a:cubicBezTo>
                    <a:pt x="1867376" y="2064544"/>
                    <a:pt x="1854041" y="2070259"/>
                    <a:pt x="1842611" y="2078831"/>
                  </a:cubicBezTo>
                  <a:cubicBezTo>
                    <a:pt x="1837849" y="2081689"/>
                    <a:pt x="1829276" y="2077879"/>
                    <a:pt x="1828324" y="2087404"/>
                  </a:cubicBezTo>
                  <a:cubicBezTo>
                    <a:pt x="1828324" y="2088356"/>
                    <a:pt x="1827371" y="2088356"/>
                    <a:pt x="1826419" y="2088356"/>
                  </a:cubicBezTo>
                  <a:cubicBezTo>
                    <a:pt x="1818799" y="2087404"/>
                    <a:pt x="1814989" y="2091214"/>
                    <a:pt x="1814036" y="2098834"/>
                  </a:cubicBezTo>
                  <a:cubicBezTo>
                    <a:pt x="1814036" y="2099786"/>
                    <a:pt x="1813084" y="2099786"/>
                    <a:pt x="1812131" y="2099786"/>
                  </a:cubicBezTo>
                  <a:cubicBezTo>
                    <a:pt x="1805464" y="2099786"/>
                    <a:pt x="1797844" y="2099786"/>
                    <a:pt x="1795939" y="2107406"/>
                  </a:cubicBezTo>
                  <a:cubicBezTo>
                    <a:pt x="1794986" y="2114074"/>
                    <a:pt x="1791176" y="2118836"/>
                    <a:pt x="1786414" y="2122646"/>
                  </a:cubicBezTo>
                  <a:cubicBezTo>
                    <a:pt x="1786414" y="2122646"/>
                    <a:pt x="1785461" y="2121694"/>
                    <a:pt x="1785461" y="2121694"/>
                  </a:cubicBezTo>
                  <a:cubicBezTo>
                    <a:pt x="1775936" y="2124551"/>
                    <a:pt x="1782604" y="2132171"/>
                    <a:pt x="1781651" y="2137886"/>
                  </a:cubicBezTo>
                  <a:cubicBezTo>
                    <a:pt x="1780699" y="2140744"/>
                    <a:pt x="1781651" y="2143601"/>
                    <a:pt x="1785461" y="2144554"/>
                  </a:cubicBezTo>
                  <a:cubicBezTo>
                    <a:pt x="1787366" y="2145506"/>
                    <a:pt x="1789271" y="2143601"/>
                    <a:pt x="1789271" y="2141696"/>
                  </a:cubicBezTo>
                  <a:cubicBezTo>
                    <a:pt x="1788319" y="2136934"/>
                    <a:pt x="1788319" y="2135981"/>
                    <a:pt x="1794034" y="2137886"/>
                  </a:cubicBezTo>
                  <a:cubicBezTo>
                    <a:pt x="1797844" y="2139791"/>
                    <a:pt x="1797844" y="2135029"/>
                    <a:pt x="1800701" y="2135029"/>
                  </a:cubicBezTo>
                  <a:cubicBezTo>
                    <a:pt x="1805464" y="2140744"/>
                    <a:pt x="1810226" y="2146459"/>
                    <a:pt x="1814989" y="2152174"/>
                  </a:cubicBezTo>
                  <a:cubicBezTo>
                    <a:pt x="1812131" y="2155031"/>
                    <a:pt x="1809274" y="2157889"/>
                    <a:pt x="1814036" y="2161699"/>
                  </a:cubicBezTo>
                  <a:cubicBezTo>
                    <a:pt x="1821656" y="2167414"/>
                    <a:pt x="1814036" y="2175034"/>
                    <a:pt x="1817846" y="2181701"/>
                  </a:cubicBezTo>
                  <a:cubicBezTo>
                    <a:pt x="1810226" y="2182654"/>
                    <a:pt x="1805464" y="2194084"/>
                    <a:pt x="1794986" y="2188369"/>
                  </a:cubicBezTo>
                  <a:cubicBezTo>
                    <a:pt x="1791176" y="2186464"/>
                    <a:pt x="1788319" y="2183606"/>
                    <a:pt x="1783556" y="2186464"/>
                  </a:cubicBezTo>
                  <a:cubicBezTo>
                    <a:pt x="1788319" y="2195989"/>
                    <a:pt x="1798796" y="2196941"/>
                    <a:pt x="1806416" y="2200751"/>
                  </a:cubicBezTo>
                  <a:cubicBezTo>
                    <a:pt x="1811179" y="2203609"/>
                    <a:pt x="1807369" y="2213134"/>
                    <a:pt x="1815941" y="2210276"/>
                  </a:cubicBezTo>
                  <a:lnTo>
                    <a:pt x="1815941" y="2210276"/>
                  </a:lnTo>
                  <a:cubicBezTo>
                    <a:pt x="1810226" y="2215991"/>
                    <a:pt x="1805464" y="2220754"/>
                    <a:pt x="1812131" y="2230279"/>
                  </a:cubicBezTo>
                  <a:cubicBezTo>
                    <a:pt x="1814036" y="2233136"/>
                    <a:pt x="1812131" y="2243614"/>
                    <a:pt x="1809274" y="2243614"/>
                  </a:cubicBezTo>
                  <a:cubicBezTo>
                    <a:pt x="1800701" y="2244566"/>
                    <a:pt x="1804511" y="2252186"/>
                    <a:pt x="1800701" y="2255044"/>
                  </a:cubicBezTo>
                  <a:cubicBezTo>
                    <a:pt x="1789271" y="2264569"/>
                    <a:pt x="1793081" y="2276951"/>
                    <a:pt x="1794986" y="2289334"/>
                  </a:cubicBezTo>
                  <a:cubicBezTo>
                    <a:pt x="1795939" y="2295049"/>
                    <a:pt x="1796891" y="2301716"/>
                    <a:pt x="1792129" y="2305526"/>
                  </a:cubicBezTo>
                  <a:cubicBezTo>
                    <a:pt x="1786414" y="2309336"/>
                    <a:pt x="1788319" y="2313146"/>
                    <a:pt x="1789271" y="2316956"/>
                  </a:cubicBezTo>
                  <a:cubicBezTo>
                    <a:pt x="1794034" y="2316956"/>
                    <a:pt x="1790224" y="2310289"/>
                    <a:pt x="1794986" y="2311241"/>
                  </a:cubicBezTo>
                  <a:cubicBezTo>
                    <a:pt x="1797844" y="2312194"/>
                    <a:pt x="1796891" y="2315051"/>
                    <a:pt x="1796891" y="2316956"/>
                  </a:cubicBezTo>
                  <a:cubicBezTo>
                    <a:pt x="1795939" y="2319814"/>
                    <a:pt x="1797844" y="2320766"/>
                    <a:pt x="1798796" y="2321719"/>
                  </a:cubicBezTo>
                  <a:cubicBezTo>
                    <a:pt x="1807369" y="2326481"/>
                    <a:pt x="1806416" y="2334101"/>
                    <a:pt x="1806416" y="2341721"/>
                  </a:cubicBezTo>
                  <a:cubicBezTo>
                    <a:pt x="1806416" y="2343626"/>
                    <a:pt x="1805464" y="2346484"/>
                    <a:pt x="1808321" y="2347436"/>
                  </a:cubicBezTo>
                  <a:cubicBezTo>
                    <a:pt x="1811179" y="2348389"/>
                    <a:pt x="1812131" y="2345531"/>
                    <a:pt x="1813084" y="2343626"/>
                  </a:cubicBezTo>
                  <a:cubicBezTo>
                    <a:pt x="1818799" y="2334101"/>
                    <a:pt x="1822609" y="2324576"/>
                    <a:pt x="1819751" y="2313146"/>
                  </a:cubicBezTo>
                  <a:cubicBezTo>
                    <a:pt x="1829276" y="2321719"/>
                    <a:pt x="1834991" y="2333149"/>
                    <a:pt x="1839754" y="2345531"/>
                  </a:cubicBezTo>
                  <a:cubicBezTo>
                    <a:pt x="1838801" y="2345531"/>
                    <a:pt x="1836896" y="2345531"/>
                    <a:pt x="1836896" y="2347436"/>
                  </a:cubicBezTo>
                  <a:cubicBezTo>
                    <a:pt x="1837849" y="2347436"/>
                    <a:pt x="1838801" y="2348389"/>
                    <a:pt x="1840706" y="2348389"/>
                  </a:cubicBezTo>
                  <a:cubicBezTo>
                    <a:pt x="1840706" y="2350294"/>
                    <a:pt x="1841659" y="2351246"/>
                    <a:pt x="1841659" y="2353151"/>
                  </a:cubicBezTo>
                  <a:cubicBezTo>
                    <a:pt x="1837849" y="2358866"/>
                    <a:pt x="1832134" y="2360771"/>
                    <a:pt x="1825466" y="2357914"/>
                  </a:cubicBezTo>
                  <a:cubicBezTo>
                    <a:pt x="1824514" y="2357914"/>
                    <a:pt x="1824514" y="2359819"/>
                    <a:pt x="1825466" y="2361724"/>
                  </a:cubicBezTo>
                  <a:cubicBezTo>
                    <a:pt x="1825466" y="2362676"/>
                    <a:pt x="1827371" y="2365534"/>
                    <a:pt x="1824514" y="2364581"/>
                  </a:cubicBezTo>
                  <a:cubicBezTo>
                    <a:pt x="1819751" y="2361724"/>
                    <a:pt x="1816894" y="2363629"/>
                    <a:pt x="1815941" y="2368391"/>
                  </a:cubicBezTo>
                  <a:cubicBezTo>
                    <a:pt x="1814989" y="2373154"/>
                    <a:pt x="1818799" y="2374106"/>
                    <a:pt x="1821656" y="2376964"/>
                  </a:cubicBezTo>
                  <a:cubicBezTo>
                    <a:pt x="1827371" y="2382679"/>
                    <a:pt x="1834039" y="2394109"/>
                    <a:pt x="1830229" y="2398871"/>
                  </a:cubicBezTo>
                  <a:cubicBezTo>
                    <a:pt x="1814036" y="2416969"/>
                    <a:pt x="1832134" y="2437924"/>
                    <a:pt x="1822609" y="2456021"/>
                  </a:cubicBezTo>
                  <a:cubicBezTo>
                    <a:pt x="1829276" y="2462689"/>
                    <a:pt x="1823561" y="2469356"/>
                    <a:pt x="1821656" y="2475071"/>
                  </a:cubicBezTo>
                  <a:cubicBezTo>
                    <a:pt x="1817846" y="2487454"/>
                    <a:pt x="1814989" y="2498884"/>
                    <a:pt x="1823561" y="2510314"/>
                  </a:cubicBezTo>
                  <a:cubicBezTo>
                    <a:pt x="1825466" y="2512219"/>
                    <a:pt x="1824514" y="2515076"/>
                    <a:pt x="1825466" y="2517934"/>
                  </a:cubicBezTo>
                  <a:cubicBezTo>
                    <a:pt x="1826419" y="2533174"/>
                    <a:pt x="1829276" y="2547461"/>
                    <a:pt x="1844516" y="2556034"/>
                  </a:cubicBezTo>
                  <a:cubicBezTo>
                    <a:pt x="1847374" y="2557939"/>
                    <a:pt x="1845469" y="2559844"/>
                    <a:pt x="1846421" y="2561749"/>
                  </a:cubicBezTo>
                  <a:cubicBezTo>
                    <a:pt x="1850231" y="2569369"/>
                    <a:pt x="1843564" y="2576989"/>
                    <a:pt x="1846421" y="2585561"/>
                  </a:cubicBezTo>
                  <a:cubicBezTo>
                    <a:pt x="1849279" y="2594134"/>
                    <a:pt x="1852136" y="2601754"/>
                    <a:pt x="1847374" y="2610326"/>
                  </a:cubicBezTo>
                  <a:cubicBezTo>
                    <a:pt x="1858804" y="2602706"/>
                    <a:pt x="1854041" y="2587466"/>
                    <a:pt x="1863566" y="2577941"/>
                  </a:cubicBezTo>
                  <a:cubicBezTo>
                    <a:pt x="1861661" y="2592229"/>
                    <a:pt x="1870234" y="2604611"/>
                    <a:pt x="1865471" y="2617946"/>
                  </a:cubicBezTo>
                  <a:cubicBezTo>
                    <a:pt x="1864519" y="2620804"/>
                    <a:pt x="1869281" y="2630329"/>
                    <a:pt x="1870234" y="2637949"/>
                  </a:cubicBezTo>
                  <a:cubicBezTo>
                    <a:pt x="1871186" y="2642711"/>
                    <a:pt x="1868329" y="2651284"/>
                    <a:pt x="1879759" y="2648426"/>
                  </a:cubicBezTo>
                  <a:cubicBezTo>
                    <a:pt x="1882616" y="2647474"/>
                    <a:pt x="1886426" y="2653189"/>
                    <a:pt x="1886426" y="2656999"/>
                  </a:cubicBezTo>
                  <a:cubicBezTo>
                    <a:pt x="1886426" y="2671286"/>
                    <a:pt x="1890236" y="2684621"/>
                    <a:pt x="1894999" y="2697956"/>
                  </a:cubicBezTo>
                  <a:cubicBezTo>
                    <a:pt x="1897856" y="2705576"/>
                    <a:pt x="1902619" y="2715101"/>
                    <a:pt x="1896904" y="2724626"/>
                  </a:cubicBezTo>
                  <a:cubicBezTo>
                    <a:pt x="1894999" y="2727484"/>
                    <a:pt x="1897856" y="2729389"/>
                    <a:pt x="1899761" y="2732246"/>
                  </a:cubicBezTo>
                  <a:cubicBezTo>
                    <a:pt x="1906429" y="2741771"/>
                    <a:pt x="1901666" y="2756059"/>
                    <a:pt x="1912144" y="2764631"/>
                  </a:cubicBezTo>
                  <a:cubicBezTo>
                    <a:pt x="1913096" y="2765584"/>
                    <a:pt x="1912144" y="2768441"/>
                    <a:pt x="1910239" y="2768441"/>
                  </a:cubicBezTo>
                  <a:cubicBezTo>
                    <a:pt x="1908334" y="2768441"/>
                    <a:pt x="1906429" y="2768441"/>
                    <a:pt x="1907381" y="2771299"/>
                  </a:cubicBezTo>
                  <a:cubicBezTo>
                    <a:pt x="1911191" y="2780824"/>
                    <a:pt x="1910239" y="2791301"/>
                    <a:pt x="1914049" y="2799874"/>
                  </a:cubicBezTo>
                  <a:cubicBezTo>
                    <a:pt x="1921669" y="2818924"/>
                    <a:pt x="1921669" y="2837974"/>
                    <a:pt x="1925479" y="2857976"/>
                  </a:cubicBezTo>
                  <a:cubicBezTo>
                    <a:pt x="1926431" y="2861786"/>
                    <a:pt x="1929289" y="2866549"/>
                    <a:pt x="1924526" y="2871311"/>
                  </a:cubicBezTo>
                  <a:cubicBezTo>
                    <a:pt x="1914049" y="2863691"/>
                    <a:pt x="1915001" y="2851309"/>
                    <a:pt x="1913096" y="2841784"/>
                  </a:cubicBezTo>
                  <a:cubicBezTo>
                    <a:pt x="1912144" y="2833211"/>
                    <a:pt x="1905476" y="2827496"/>
                    <a:pt x="1905476" y="2817971"/>
                  </a:cubicBezTo>
                  <a:cubicBezTo>
                    <a:pt x="1899761" y="2840831"/>
                    <a:pt x="1899761" y="2840831"/>
                    <a:pt x="1894999" y="2841784"/>
                  </a:cubicBezTo>
                  <a:cubicBezTo>
                    <a:pt x="1890236" y="2824639"/>
                    <a:pt x="1885474" y="2806541"/>
                    <a:pt x="1875949" y="2790349"/>
                  </a:cubicBezTo>
                  <a:cubicBezTo>
                    <a:pt x="1874044" y="2787491"/>
                    <a:pt x="1874044" y="2783681"/>
                    <a:pt x="1874044" y="2780824"/>
                  </a:cubicBezTo>
                  <a:cubicBezTo>
                    <a:pt x="1874044" y="2774156"/>
                    <a:pt x="1884521" y="2766536"/>
                    <a:pt x="1872139" y="2760821"/>
                  </a:cubicBezTo>
                  <a:cubicBezTo>
                    <a:pt x="1883569" y="2753201"/>
                    <a:pt x="1871186" y="2751296"/>
                    <a:pt x="1868329" y="2747486"/>
                  </a:cubicBezTo>
                  <a:cubicBezTo>
                    <a:pt x="1863566" y="2740819"/>
                    <a:pt x="1864519" y="2732246"/>
                    <a:pt x="1866424" y="2724626"/>
                  </a:cubicBezTo>
                  <a:cubicBezTo>
                    <a:pt x="1867376" y="2718911"/>
                    <a:pt x="1867376" y="2713196"/>
                    <a:pt x="1861661" y="2708434"/>
                  </a:cubicBezTo>
                  <a:cubicBezTo>
                    <a:pt x="1858804" y="2706529"/>
                    <a:pt x="1857851" y="2703671"/>
                    <a:pt x="1855946" y="2700814"/>
                  </a:cubicBezTo>
                  <a:cubicBezTo>
                    <a:pt x="1850231" y="2687479"/>
                    <a:pt x="1842611" y="2675096"/>
                    <a:pt x="1833086" y="2664619"/>
                  </a:cubicBezTo>
                  <a:cubicBezTo>
                    <a:pt x="1831181" y="2662714"/>
                    <a:pt x="1831181" y="2658904"/>
                    <a:pt x="1827371" y="2662714"/>
                  </a:cubicBezTo>
                  <a:cubicBezTo>
                    <a:pt x="1825466" y="2664619"/>
                    <a:pt x="1823561" y="2666524"/>
                    <a:pt x="1827371" y="2669381"/>
                  </a:cubicBezTo>
                  <a:cubicBezTo>
                    <a:pt x="1828324" y="2670334"/>
                    <a:pt x="1829276" y="2671286"/>
                    <a:pt x="1830229" y="2673191"/>
                  </a:cubicBezTo>
                  <a:cubicBezTo>
                    <a:pt x="1831181" y="2677954"/>
                    <a:pt x="1831181" y="2681764"/>
                    <a:pt x="1829276" y="2686526"/>
                  </a:cubicBezTo>
                  <a:cubicBezTo>
                    <a:pt x="1828324" y="2688431"/>
                    <a:pt x="1825466" y="2689384"/>
                    <a:pt x="1824514" y="2688431"/>
                  </a:cubicBezTo>
                  <a:cubicBezTo>
                    <a:pt x="1820704" y="2684621"/>
                    <a:pt x="1823561" y="2680811"/>
                    <a:pt x="1822609" y="2676049"/>
                  </a:cubicBezTo>
                  <a:cubicBezTo>
                    <a:pt x="1822609" y="2675096"/>
                    <a:pt x="1822609" y="2675096"/>
                    <a:pt x="1823561" y="2674144"/>
                  </a:cubicBezTo>
                  <a:cubicBezTo>
                    <a:pt x="1822609" y="2674144"/>
                    <a:pt x="1822609" y="2674144"/>
                    <a:pt x="1821656" y="2675096"/>
                  </a:cubicBezTo>
                  <a:cubicBezTo>
                    <a:pt x="1809274" y="2671286"/>
                    <a:pt x="1804511" y="2661761"/>
                    <a:pt x="1802606" y="2649379"/>
                  </a:cubicBezTo>
                  <a:cubicBezTo>
                    <a:pt x="1802606" y="2647474"/>
                    <a:pt x="1800701" y="2645569"/>
                    <a:pt x="1799749" y="2644616"/>
                  </a:cubicBezTo>
                  <a:cubicBezTo>
                    <a:pt x="1788319" y="2632234"/>
                    <a:pt x="1783556" y="2615089"/>
                    <a:pt x="1777841" y="2599849"/>
                  </a:cubicBezTo>
                  <a:cubicBezTo>
                    <a:pt x="1773079" y="2585561"/>
                    <a:pt x="1764506" y="2573179"/>
                    <a:pt x="1757839" y="2559844"/>
                  </a:cubicBezTo>
                  <a:cubicBezTo>
                    <a:pt x="1750219" y="2564606"/>
                    <a:pt x="1755934" y="2571274"/>
                    <a:pt x="1753076" y="2576036"/>
                  </a:cubicBezTo>
                  <a:cubicBezTo>
                    <a:pt x="1753076" y="2576036"/>
                    <a:pt x="1752124" y="2576989"/>
                    <a:pt x="1752124" y="2576989"/>
                  </a:cubicBezTo>
                  <a:cubicBezTo>
                    <a:pt x="1749266" y="2573179"/>
                    <a:pt x="1751171" y="2568416"/>
                    <a:pt x="1747361" y="2564606"/>
                  </a:cubicBezTo>
                  <a:cubicBezTo>
                    <a:pt x="1737836" y="2556986"/>
                    <a:pt x="1734979" y="2547461"/>
                    <a:pt x="1740694" y="2536031"/>
                  </a:cubicBezTo>
                  <a:cubicBezTo>
                    <a:pt x="1744504" y="2536984"/>
                    <a:pt x="1744504" y="2542699"/>
                    <a:pt x="1749266" y="2541746"/>
                  </a:cubicBezTo>
                  <a:cubicBezTo>
                    <a:pt x="1749266" y="2528411"/>
                    <a:pt x="1734026" y="2496026"/>
                    <a:pt x="1723549" y="2489359"/>
                  </a:cubicBezTo>
                  <a:cubicBezTo>
                    <a:pt x="1728311" y="2496979"/>
                    <a:pt x="1730216" y="2504599"/>
                    <a:pt x="1732121" y="2512219"/>
                  </a:cubicBezTo>
                  <a:cubicBezTo>
                    <a:pt x="1733074" y="2516029"/>
                    <a:pt x="1733074" y="2523649"/>
                    <a:pt x="1739741" y="2524601"/>
                  </a:cubicBezTo>
                  <a:lnTo>
                    <a:pt x="1740694" y="2525554"/>
                  </a:lnTo>
                  <a:cubicBezTo>
                    <a:pt x="1740694" y="2528411"/>
                    <a:pt x="1740694" y="2531269"/>
                    <a:pt x="1737836" y="2532221"/>
                  </a:cubicBezTo>
                  <a:cubicBezTo>
                    <a:pt x="1734979" y="2533174"/>
                    <a:pt x="1734026" y="2530316"/>
                    <a:pt x="1733074" y="2528411"/>
                  </a:cubicBezTo>
                  <a:cubicBezTo>
                    <a:pt x="1729264" y="2524601"/>
                    <a:pt x="1729264" y="2518886"/>
                    <a:pt x="1726406" y="2515076"/>
                  </a:cubicBezTo>
                  <a:cubicBezTo>
                    <a:pt x="1721644" y="2507456"/>
                    <a:pt x="1714976" y="2500789"/>
                    <a:pt x="1709261" y="2494121"/>
                  </a:cubicBezTo>
                  <a:cubicBezTo>
                    <a:pt x="1705451" y="2490311"/>
                    <a:pt x="1703546" y="2484596"/>
                    <a:pt x="1699736" y="2477929"/>
                  </a:cubicBezTo>
                  <a:cubicBezTo>
                    <a:pt x="1698784" y="2489359"/>
                    <a:pt x="1698784" y="2496026"/>
                    <a:pt x="1705451" y="2504599"/>
                  </a:cubicBezTo>
                  <a:cubicBezTo>
                    <a:pt x="1711166" y="2511266"/>
                    <a:pt x="1708309" y="2523649"/>
                    <a:pt x="1713071" y="2534126"/>
                  </a:cubicBezTo>
                  <a:cubicBezTo>
                    <a:pt x="1719739" y="2547461"/>
                    <a:pt x="1724501" y="2561749"/>
                    <a:pt x="1730216" y="2576036"/>
                  </a:cubicBezTo>
                  <a:cubicBezTo>
                    <a:pt x="1735931" y="2592229"/>
                    <a:pt x="1748314" y="2606516"/>
                    <a:pt x="1751171" y="2624614"/>
                  </a:cubicBezTo>
                  <a:cubicBezTo>
                    <a:pt x="1752124" y="2628424"/>
                    <a:pt x="1754029" y="2629376"/>
                    <a:pt x="1757839" y="2629376"/>
                  </a:cubicBezTo>
                  <a:cubicBezTo>
                    <a:pt x="1758791" y="2632234"/>
                    <a:pt x="1760696" y="2635091"/>
                    <a:pt x="1761649" y="2637949"/>
                  </a:cubicBezTo>
                  <a:cubicBezTo>
                    <a:pt x="1765459" y="2647474"/>
                    <a:pt x="1772126" y="2655094"/>
                    <a:pt x="1774031" y="2665571"/>
                  </a:cubicBezTo>
                  <a:cubicBezTo>
                    <a:pt x="1784509" y="2695099"/>
                    <a:pt x="1798796" y="2723674"/>
                    <a:pt x="1803559" y="2756059"/>
                  </a:cubicBezTo>
                  <a:cubicBezTo>
                    <a:pt x="1804511" y="2763679"/>
                    <a:pt x="1811179" y="2764631"/>
                    <a:pt x="1818799" y="2762726"/>
                  </a:cubicBezTo>
                  <a:lnTo>
                    <a:pt x="1818799" y="2763679"/>
                  </a:lnTo>
                  <a:cubicBezTo>
                    <a:pt x="1815941" y="2770346"/>
                    <a:pt x="1817846" y="2777014"/>
                    <a:pt x="1818799" y="2783681"/>
                  </a:cubicBezTo>
                  <a:cubicBezTo>
                    <a:pt x="1821656" y="2794159"/>
                    <a:pt x="1830229" y="2802731"/>
                    <a:pt x="1830229" y="2814161"/>
                  </a:cubicBezTo>
                  <a:cubicBezTo>
                    <a:pt x="1830229" y="2818924"/>
                    <a:pt x="1832134" y="2827496"/>
                    <a:pt x="1839754" y="2829401"/>
                  </a:cubicBezTo>
                  <a:lnTo>
                    <a:pt x="1839754" y="2829401"/>
                  </a:lnTo>
                  <a:cubicBezTo>
                    <a:pt x="1838801" y="2838926"/>
                    <a:pt x="1839754" y="2848451"/>
                    <a:pt x="1846421" y="2856071"/>
                  </a:cubicBezTo>
                  <a:cubicBezTo>
                    <a:pt x="1855946" y="2868454"/>
                    <a:pt x="1857851" y="2883694"/>
                    <a:pt x="1862614" y="2897981"/>
                  </a:cubicBezTo>
                  <a:cubicBezTo>
                    <a:pt x="1866424" y="2909411"/>
                    <a:pt x="1869281" y="2919889"/>
                    <a:pt x="1873091" y="2931319"/>
                  </a:cubicBezTo>
                  <a:cubicBezTo>
                    <a:pt x="1874044" y="2934176"/>
                    <a:pt x="1875949" y="2937034"/>
                    <a:pt x="1879759" y="2936081"/>
                  </a:cubicBezTo>
                  <a:cubicBezTo>
                    <a:pt x="1882616" y="2936081"/>
                    <a:pt x="1881664" y="2933224"/>
                    <a:pt x="1881664" y="2931319"/>
                  </a:cubicBezTo>
                  <a:cubicBezTo>
                    <a:pt x="1876901" y="2916079"/>
                    <a:pt x="1877854" y="2897981"/>
                    <a:pt x="1867376" y="2884646"/>
                  </a:cubicBezTo>
                  <a:cubicBezTo>
                    <a:pt x="1865471" y="2881789"/>
                    <a:pt x="1862614" y="2878931"/>
                    <a:pt x="1863566" y="2874169"/>
                  </a:cubicBezTo>
                  <a:cubicBezTo>
                    <a:pt x="1868329" y="2859881"/>
                    <a:pt x="1861661" y="2849404"/>
                    <a:pt x="1854041" y="2837974"/>
                  </a:cubicBezTo>
                  <a:cubicBezTo>
                    <a:pt x="1853089" y="2835116"/>
                    <a:pt x="1850231" y="2832259"/>
                    <a:pt x="1850231" y="2828449"/>
                  </a:cubicBezTo>
                  <a:cubicBezTo>
                    <a:pt x="1852136" y="2828449"/>
                    <a:pt x="1854041" y="2827496"/>
                    <a:pt x="1854041" y="2826544"/>
                  </a:cubicBezTo>
                  <a:cubicBezTo>
                    <a:pt x="1850231" y="2817971"/>
                    <a:pt x="1854994" y="2807494"/>
                    <a:pt x="1849279" y="2800826"/>
                  </a:cubicBezTo>
                  <a:cubicBezTo>
                    <a:pt x="1844516" y="2795111"/>
                    <a:pt x="1853089" y="2788444"/>
                    <a:pt x="1845469" y="2784634"/>
                  </a:cubicBezTo>
                  <a:cubicBezTo>
                    <a:pt x="1834991" y="2779871"/>
                    <a:pt x="1839754" y="2774156"/>
                    <a:pt x="1844516" y="2769394"/>
                  </a:cubicBezTo>
                  <a:cubicBezTo>
                    <a:pt x="1853089" y="2777966"/>
                    <a:pt x="1853089" y="2791301"/>
                    <a:pt x="1861661" y="2799874"/>
                  </a:cubicBezTo>
                  <a:cubicBezTo>
                    <a:pt x="1867376" y="2805589"/>
                    <a:pt x="1867376" y="2816066"/>
                    <a:pt x="1873091" y="2823686"/>
                  </a:cubicBezTo>
                  <a:cubicBezTo>
                    <a:pt x="1874996" y="2826544"/>
                    <a:pt x="1875949" y="2837021"/>
                    <a:pt x="1879759" y="2838926"/>
                  </a:cubicBezTo>
                  <a:cubicBezTo>
                    <a:pt x="1892141" y="2843689"/>
                    <a:pt x="1887379" y="2856071"/>
                    <a:pt x="1890236" y="2863691"/>
                  </a:cubicBezTo>
                  <a:cubicBezTo>
                    <a:pt x="1892141" y="2869406"/>
                    <a:pt x="1893094" y="2876074"/>
                    <a:pt x="1898809" y="2879884"/>
                  </a:cubicBezTo>
                  <a:cubicBezTo>
                    <a:pt x="1901666" y="2881789"/>
                    <a:pt x="1900714" y="2886551"/>
                    <a:pt x="1901666" y="2889409"/>
                  </a:cubicBezTo>
                  <a:cubicBezTo>
                    <a:pt x="1905476" y="2896076"/>
                    <a:pt x="1895951" y="2907506"/>
                    <a:pt x="1909286" y="2910364"/>
                  </a:cubicBezTo>
                  <a:cubicBezTo>
                    <a:pt x="1910239" y="2910364"/>
                    <a:pt x="1910239" y="2913221"/>
                    <a:pt x="1909286" y="2914174"/>
                  </a:cubicBezTo>
                  <a:cubicBezTo>
                    <a:pt x="1904524" y="2923699"/>
                    <a:pt x="1906429" y="2931319"/>
                    <a:pt x="1912144" y="2939891"/>
                  </a:cubicBezTo>
                  <a:cubicBezTo>
                    <a:pt x="1915954" y="2946559"/>
                    <a:pt x="1912144" y="2957036"/>
                    <a:pt x="1924526" y="2957989"/>
                  </a:cubicBezTo>
                  <a:cubicBezTo>
                    <a:pt x="1924526" y="2957989"/>
                    <a:pt x="1924526" y="2958941"/>
                    <a:pt x="1923574" y="2958941"/>
                  </a:cubicBezTo>
                  <a:cubicBezTo>
                    <a:pt x="1916906" y="2964656"/>
                    <a:pt x="1924526" y="2969419"/>
                    <a:pt x="1922621" y="2977039"/>
                  </a:cubicBezTo>
                  <a:cubicBezTo>
                    <a:pt x="1931194" y="2970371"/>
                    <a:pt x="1935004" y="2969419"/>
                    <a:pt x="1935956" y="2979896"/>
                  </a:cubicBezTo>
                  <a:cubicBezTo>
                    <a:pt x="1936909" y="2984659"/>
                    <a:pt x="1940719" y="2988469"/>
                    <a:pt x="1936909" y="2993231"/>
                  </a:cubicBezTo>
                  <a:cubicBezTo>
                    <a:pt x="1935956" y="2995136"/>
                    <a:pt x="1936909" y="2998946"/>
                    <a:pt x="1939766" y="2997994"/>
                  </a:cubicBezTo>
                  <a:cubicBezTo>
                    <a:pt x="1955959" y="2994184"/>
                    <a:pt x="1947386" y="3017044"/>
                    <a:pt x="1960721" y="3017044"/>
                  </a:cubicBezTo>
                  <a:cubicBezTo>
                    <a:pt x="1963579" y="3017044"/>
                    <a:pt x="1953101" y="3019901"/>
                    <a:pt x="1956911" y="3024664"/>
                  </a:cubicBezTo>
                  <a:cubicBezTo>
                    <a:pt x="1955959" y="3025616"/>
                    <a:pt x="1955959" y="3025616"/>
                    <a:pt x="1955006" y="3026569"/>
                  </a:cubicBezTo>
                  <a:cubicBezTo>
                    <a:pt x="1955006" y="3026569"/>
                    <a:pt x="1955959" y="3026569"/>
                    <a:pt x="1955959" y="3027521"/>
                  </a:cubicBezTo>
                  <a:cubicBezTo>
                    <a:pt x="1955959" y="3026569"/>
                    <a:pt x="1955959" y="3026569"/>
                    <a:pt x="1955959" y="3025616"/>
                  </a:cubicBezTo>
                  <a:cubicBezTo>
                    <a:pt x="1963579" y="3037046"/>
                    <a:pt x="1969294" y="3048476"/>
                    <a:pt x="1969294" y="3062764"/>
                  </a:cubicBezTo>
                  <a:cubicBezTo>
                    <a:pt x="1969294" y="3068479"/>
                    <a:pt x="1970246" y="3073241"/>
                    <a:pt x="1974056" y="3077051"/>
                  </a:cubicBezTo>
                  <a:cubicBezTo>
                    <a:pt x="1976914" y="3079909"/>
                    <a:pt x="1976914" y="3084671"/>
                    <a:pt x="1977866" y="3088481"/>
                  </a:cubicBezTo>
                  <a:cubicBezTo>
                    <a:pt x="1981676" y="3108484"/>
                    <a:pt x="1985486" y="3128486"/>
                    <a:pt x="1989296" y="3148489"/>
                  </a:cubicBezTo>
                  <a:cubicBezTo>
                    <a:pt x="1995011" y="3177064"/>
                    <a:pt x="2008346" y="3203734"/>
                    <a:pt x="2001679" y="3234214"/>
                  </a:cubicBezTo>
                  <a:cubicBezTo>
                    <a:pt x="2001679" y="3236119"/>
                    <a:pt x="2002631" y="3236119"/>
                    <a:pt x="2003584" y="3237071"/>
                  </a:cubicBezTo>
                  <a:cubicBezTo>
                    <a:pt x="2011204" y="3240881"/>
                    <a:pt x="2008346" y="3246596"/>
                    <a:pt x="2006441" y="3252311"/>
                  </a:cubicBezTo>
                  <a:lnTo>
                    <a:pt x="2006441" y="3252311"/>
                  </a:lnTo>
                  <a:cubicBezTo>
                    <a:pt x="1997869" y="3248501"/>
                    <a:pt x="1987391" y="3233261"/>
                    <a:pt x="1991201" y="3229451"/>
                  </a:cubicBezTo>
                  <a:cubicBezTo>
                    <a:pt x="1998821" y="3223736"/>
                    <a:pt x="1992154" y="3220879"/>
                    <a:pt x="1989296" y="3220879"/>
                  </a:cubicBezTo>
                  <a:cubicBezTo>
                    <a:pt x="1978819" y="3218974"/>
                    <a:pt x="1980724" y="3212306"/>
                    <a:pt x="1981676" y="3205639"/>
                  </a:cubicBezTo>
                  <a:cubicBezTo>
                    <a:pt x="1982629" y="3200876"/>
                    <a:pt x="1980724" y="3198019"/>
                    <a:pt x="1978819" y="3193256"/>
                  </a:cubicBezTo>
                  <a:cubicBezTo>
                    <a:pt x="1975961" y="3188494"/>
                    <a:pt x="1967389" y="3184684"/>
                    <a:pt x="1975961" y="3178016"/>
                  </a:cubicBezTo>
                  <a:cubicBezTo>
                    <a:pt x="1975961" y="3178016"/>
                    <a:pt x="1975009" y="3176111"/>
                    <a:pt x="1975009" y="3175159"/>
                  </a:cubicBezTo>
                  <a:cubicBezTo>
                    <a:pt x="1975961" y="3165634"/>
                    <a:pt x="1967389" y="3159919"/>
                    <a:pt x="1964531" y="3152299"/>
                  </a:cubicBezTo>
                  <a:cubicBezTo>
                    <a:pt x="1959769" y="3135154"/>
                    <a:pt x="1955006" y="3118009"/>
                    <a:pt x="1950244" y="3100864"/>
                  </a:cubicBezTo>
                  <a:cubicBezTo>
                    <a:pt x="1945481" y="3095149"/>
                    <a:pt x="1951196" y="3085624"/>
                    <a:pt x="1940719" y="3082766"/>
                  </a:cubicBezTo>
                  <a:cubicBezTo>
                    <a:pt x="1940719" y="3082766"/>
                    <a:pt x="1940719" y="3081814"/>
                    <a:pt x="1940719" y="3081814"/>
                  </a:cubicBezTo>
                  <a:cubicBezTo>
                    <a:pt x="1942624" y="3080861"/>
                    <a:pt x="1944529" y="3078956"/>
                    <a:pt x="1943576" y="3078004"/>
                  </a:cubicBezTo>
                  <a:cubicBezTo>
                    <a:pt x="1940719" y="3075146"/>
                    <a:pt x="1939766" y="3078004"/>
                    <a:pt x="1938814" y="3079909"/>
                  </a:cubicBezTo>
                  <a:cubicBezTo>
                    <a:pt x="1936909" y="3080861"/>
                    <a:pt x="1936909" y="3082766"/>
                    <a:pt x="1938814" y="3083719"/>
                  </a:cubicBezTo>
                  <a:cubicBezTo>
                    <a:pt x="1936909" y="3092291"/>
                    <a:pt x="1936909" y="3099911"/>
                    <a:pt x="1943576" y="3106579"/>
                  </a:cubicBezTo>
                  <a:cubicBezTo>
                    <a:pt x="1946434" y="3122771"/>
                    <a:pt x="1954054" y="3137059"/>
                    <a:pt x="1954054" y="3153251"/>
                  </a:cubicBezTo>
                  <a:cubicBezTo>
                    <a:pt x="1955006" y="3138964"/>
                    <a:pt x="1942624" y="3129439"/>
                    <a:pt x="1940719" y="3114199"/>
                  </a:cubicBezTo>
                  <a:cubicBezTo>
                    <a:pt x="1939766" y="3101816"/>
                    <a:pt x="1932146" y="3087529"/>
                    <a:pt x="1927384" y="3074194"/>
                  </a:cubicBezTo>
                  <a:cubicBezTo>
                    <a:pt x="1918811" y="3045619"/>
                    <a:pt x="1917859" y="3042761"/>
                    <a:pt x="1922621" y="3035141"/>
                  </a:cubicBezTo>
                  <a:cubicBezTo>
                    <a:pt x="1923574" y="3039904"/>
                    <a:pt x="1923574" y="3042761"/>
                    <a:pt x="1930241" y="3045619"/>
                  </a:cubicBezTo>
                  <a:cubicBezTo>
                    <a:pt x="1936909" y="3048476"/>
                    <a:pt x="1921669" y="3051334"/>
                    <a:pt x="1925479" y="3058001"/>
                  </a:cubicBezTo>
                  <a:cubicBezTo>
                    <a:pt x="1925479" y="3058001"/>
                    <a:pt x="1925479" y="3058954"/>
                    <a:pt x="1925479" y="3058954"/>
                  </a:cubicBezTo>
                  <a:cubicBezTo>
                    <a:pt x="1931194" y="3062764"/>
                    <a:pt x="1932146" y="3069431"/>
                    <a:pt x="1937861" y="3074194"/>
                  </a:cubicBezTo>
                  <a:cubicBezTo>
                    <a:pt x="1935004" y="3068479"/>
                    <a:pt x="1941671" y="3065621"/>
                    <a:pt x="1939766" y="3059906"/>
                  </a:cubicBezTo>
                  <a:cubicBezTo>
                    <a:pt x="1935004" y="3051334"/>
                    <a:pt x="1936909" y="3039904"/>
                    <a:pt x="1926431" y="3033236"/>
                  </a:cubicBezTo>
                  <a:cubicBezTo>
                    <a:pt x="1922621" y="3030379"/>
                    <a:pt x="1924526" y="3022759"/>
                    <a:pt x="1916906" y="3022759"/>
                  </a:cubicBezTo>
                  <a:cubicBezTo>
                    <a:pt x="1915001" y="3022759"/>
                    <a:pt x="1917859" y="3019901"/>
                    <a:pt x="1917859" y="3017996"/>
                  </a:cubicBezTo>
                  <a:cubicBezTo>
                    <a:pt x="1918811" y="3017996"/>
                    <a:pt x="1919764" y="3017996"/>
                    <a:pt x="1919764" y="3017996"/>
                  </a:cubicBezTo>
                  <a:cubicBezTo>
                    <a:pt x="1920716" y="3018949"/>
                    <a:pt x="1920716" y="3018949"/>
                    <a:pt x="1921669" y="3019901"/>
                  </a:cubicBezTo>
                  <a:cubicBezTo>
                    <a:pt x="1921669" y="3019901"/>
                    <a:pt x="1921669" y="3018949"/>
                    <a:pt x="1922621" y="3018949"/>
                  </a:cubicBezTo>
                  <a:cubicBezTo>
                    <a:pt x="1921669" y="3018949"/>
                    <a:pt x="1920716" y="3017996"/>
                    <a:pt x="1919764" y="3017996"/>
                  </a:cubicBezTo>
                  <a:cubicBezTo>
                    <a:pt x="1918811" y="3016091"/>
                    <a:pt x="1917859" y="3016091"/>
                    <a:pt x="1917859" y="3017996"/>
                  </a:cubicBezTo>
                  <a:cubicBezTo>
                    <a:pt x="1909286" y="3019901"/>
                    <a:pt x="1911191" y="3010376"/>
                    <a:pt x="1908334" y="3008471"/>
                  </a:cubicBezTo>
                  <a:cubicBezTo>
                    <a:pt x="1896904" y="2999899"/>
                    <a:pt x="1898809" y="2985611"/>
                    <a:pt x="1893094" y="2975134"/>
                  </a:cubicBezTo>
                  <a:cubicBezTo>
                    <a:pt x="1887379" y="2964656"/>
                    <a:pt x="1887379" y="2950369"/>
                    <a:pt x="1875949" y="2939891"/>
                  </a:cubicBezTo>
                  <a:cubicBezTo>
                    <a:pt x="1871186" y="2947511"/>
                    <a:pt x="1876901" y="2953226"/>
                    <a:pt x="1877854" y="2958941"/>
                  </a:cubicBezTo>
                  <a:cubicBezTo>
                    <a:pt x="1881664" y="2981801"/>
                    <a:pt x="1887379" y="3003709"/>
                    <a:pt x="1895951" y="3024664"/>
                  </a:cubicBezTo>
                  <a:cubicBezTo>
                    <a:pt x="1908334" y="3054191"/>
                    <a:pt x="1915954" y="3085624"/>
                    <a:pt x="1926431" y="3116104"/>
                  </a:cubicBezTo>
                  <a:cubicBezTo>
                    <a:pt x="1926431" y="3117056"/>
                    <a:pt x="1927384" y="3118961"/>
                    <a:pt x="1928336" y="3119914"/>
                  </a:cubicBezTo>
                  <a:cubicBezTo>
                    <a:pt x="1942624" y="3133249"/>
                    <a:pt x="1942624" y="3152299"/>
                    <a:pt x="1945481" y="3170396"/>
                  </a:cubicBezTo>
                  <a:cubicBezTo>
                    <a:pt x="1946434" y="3176111"/>
                    <a:pt x="1948339" y="3179921"/>
                    <a:pt x="1953101" y="3178016"/>
                  </a:cubicBezTo>
                  <a:cubicBezTo>
                    <a:pt x="1961674" y="3173254"/>
                    <a:pt x="1960721" y="3180874"/>
                    <a:pt x="1959769" y="3183731"/>
                  </a:cubicBezTo>
                  <a:cubicBezTo>
                    <a:pt x="1957864" y="3188494"/>
                    <a:pt x="1963579" y="3190399"/>
                    <a:pt x="1961674" y="3194209"/>
                  </a:cubicBezTo>
                  <a:cubicBezTo>
                    <a:pt x="1958816" y="3194209"/>
                    <a:pt x="1957864" y="3190399"/>
                    <a:pt x="1955006" y="3192304"/>
                  </a:cubicBezTo>
                  <a:cubicBezTo>
                    <a:pt x="1954054" y="3193256"/>
                    <a:pt x="1954054" y="3195161"/>
                    <a:pt x="1955006" y="3196114"/>
                  </a:cubicBezTo>
                  <a:cubicBezTo>
                    <a:pt x="1963579" y="3205639"/>
                    <a:pt x="1961674" y="3218021"/>
                    <a:pt x="1966436" y="3229451"/>
                  </a:cubicBezTo>
                  <a:cubicBezTo>
                    <a:pt x="1969294" y="3235166"/>
                    <a:pt x="1971199" y="3240881"/>
                    <a:pt x="1976914" y="3242786"/>
                  </a:cubicBezTo>
                  <a:cubicBezTo>
                    <a:pt x="1990249" y="3247549"/>
                    <a:pt x="1995964" y="3258979"/>
                    <a:pt x="2000726" y="3269456"/>
                  </a:cubicBezTo>
                  <a:cubicBezTo>
                    <a:pt x="2003584" y="3274219"/>
                    <a:pt x="2011204" y="3270409"/>
                    <a:pt x="2009299" y="3278029"/>
                  </a:cubicBezTo>
                  <a:cubicBezTo>
                    <a:pt x="2006441" y="3289459"/>
                    <a:pt x="2016919" y="3300889"/>
                    <a:pt x="2010251" y="3312319"/>
                  </a:cubicBezTo>
                  <a:cubicBezTo>
                    <a:pt x="2010251" y="3313271"/>
                    <a:pt x="2004536" y="3322796"/>
                    <a:pt x="2015014" y="3319939"/>
                  </a:cubicBezTo>
                  <a:cubicBezTo>
                    <a:pt x="2015014" y="3324701"/>
                    <a:pt x="2025491" y="3329464"/>
                    <a:pt x="2015966" y="3334226"/>
                  </a:cubicBezTo>
                  <a:cubicBezTo>
                    <a:pt x="2004536" y="3339941"/>
                    <a:pt x="2011204" y="3342799"/>
                    <a:pt x="2016919" y="3347561"/>
                  </a:cubicBezTo>
                  <a:cubicBezTo>
                    <a:pt x="2018824" y="3349466"/>
                    <a:pt x="2021681" y="3349466"/>
                    <a:pt x="2021681" y="3352324"/>
                  </a:cubicBezTo>
                  <a:cubicBezTo>
                    <a:pt x="2019776" y="3356134"/>
                    <a:pt x="2014061" y="3352324"/>
                    <a:pt x="2015966" y="3354229"/>
                  </a:cubicBezTo>
                  <a:cubicBezTo>
                    <a:pt x="2020729" y="3360896"/>
                    <a:pt x="2015014" y="3362801"/>
                    <a:pt x="2013109" y="3367564"/>
                  </a:cubicBezTo>
                  <a:cubicBezTo>
                    <a:pt x="2011204" y="3370421"/>
                    <a:pt x="2010251" y="3374231"/>
                    <a:pt x="2016919" y="3377089"/>
                  </a:cubicBezTo>
                  <a:cubicBezTo>
                    <a:pt x="2022634" y="3379946"/>
                    <a:pt x="2025491" y="3387566"/>
                    <a:pt x="2021681" y="3396139"/>
                  </a:cubicBezTo>
                  <a:cubicBezTo>
                    <a:pt x="2021681" y="3396139"/>
                    <a:pt x="2021681" y="3396139"/>
                    <a:pt x="2021681" y="3397091"/>
                  </a:cubicBezTo>
                  <a:cubicBezTo>
                    <a:pt x="2021681" y="3397091"/>
                    <a:pt x="2021681" y="3396139"/>
                    <a:pt x="2021681" y="3396139"/>
                  </a:cubicBezTo>
                  <a:cubicBezTo>
                    <a:pt x="2026444" y="3395186"/>
                    <a:pt x="2029301" y="3397091"/>
                    <a:pt x="2028349" y="3402806"/>
                  </a:cubicBezTo>
                  <a:cubicBezTo>
                    <a:pt x="1996916" y="3402806"/>
                    <a:pt x="1965484" y="3402806"/>
                    <a:pt x="1935004" y="3402806"/>
                  </a:cubicBezTo>
                  <a:cubicBezTo>
                    <a:pt x="1931194" y="3376136"/>
                    <a:pt x="1928336" y="3349466"/>
                    <a:pt x="1922621" y="3322796"/>
                  </a:cubicBezTo>
                  <a:cubicBezTo>
                    <a:pt x="1913096" y="3281839"/>
                    <a:pt x="1910239" y="3239929"/>
                    <a:pt x="1901666" y="3198971"/>
                  </a:cubicBezTo>
                  <a:cubicBezTo>
                    <a:pt x="1890236" y="3146584"/>
                    <a:pt x="1877854" y="3094196"/>
                    <a:pt x="1864519" y="3041809"/>
                  </a:cubicBezTo>
                  <a:cubicBezTo>
                    <a:pt x="1863566" y="3038951"/>
                    <a:pt x="1865471" y="3033236"/>
                    <a:pt x="1860709" y="3034189"/>
                  </a:cubicBezTo>
                  <a:cubicBezTo>
                    <a:pt x="1854994" y="3035141"/>
                    <a:pt x="1854994" y="3039904"/>
                    <a:pt x="1856899" y="3043714"/>
                  </a:cubicBezTo>
                  <a:cubicBezTo>
                    <a:pt x="1866424" y="3057049"/>
                    <a:pt x="1856899" y="3075146"/>
                    <a:pt x="1870234" y="3087529"/>
                  </a:cubicBezTo>
                  <a:cubicBezTo>
                    <a:pt x="1870234" y="3087529"/>
                    <a:pt x="1870234" y="3089434"/>
                    <a:pt x="1869281" y="3089434"/>
                  </a:cubicBezTo>
                  <a:cubicBezTo>
                    <a:pt x="1861661" y="3093244"/>
                    <a:pt x="1867376" y="3098959"/>
                    <a:pt x="1869281" y="3102769"/>
                  </a:cubicBezTo>
                  <a:cubicBezTo>
                    <a:pt x="1872139" y="3108484"/>
                    <a:pt x="1873091" y="3114199"/>
                    <a:pt x="1874044" y="3120866"/>
                  </a:cubicBezTo>
                  <a:cubicBezTo>
                    <a:pt x="1874996" y="3128486"/>
                    <a:pt x="1870234" y="3138011"/>
                    <a:pt x="1877854" y="3143726"/>
                  </a:cubicBezTo>
                  <a:cubicBezTo>
                    <a:pt x="1889284" y="3152299"/>
                    <a:pt x="1887379" y="3165634"/>
                    <a:pt x="1890236" y="3176111"/>
                  </a:cubicBezTo>
                  <a:cubicBezTo>
                    <a:pt x="1889284" y="3176111"/>
                    <a:pt x="1889284" y="3175159"/>
                    <a:pt x="1888331" y="3175159"/>
                  </a:cubicBezTo>
                  <a:cubicBezTo>
                    <a:pt x="1887379" y="3176111"/>
                    <a:pt x="1887379" y="3177064"/>
                    <a:pt x="1888331" y="3178016"/>
                  </a:cubicBezTo>
                  <a:cubicBezTo>
                    <a:pt x="1889284" y="3185636"/>
                    <a:pt x="1892141" y="3195161"/>
                    <a:pt x="1892141" y="3201829"/>
                  </a:cubicBezTo>
                  <a:cubicBezTo>
                    <a:pt x="1891189" y="3221831"/>
                    <a:pt x="1901666" y="3238976"/>
                    <a:pt x="1901666" y="3258026"/>
                  </a:cubicBezTo>
                  <a:cubicBezTo>
                    <a:pt x="1902619" y="3277076"/>
                    <a:pt x="1910239" y="3296126"/>
                    <a:pt x="1914049" y="3315176"/>
                  </a:cubicBezTo>
                  <a:cubicBezTo>
                    <a:pt x="1915954" y="3324701"/>
                    <a:pt x="1923574" y="3334226"/>
                    <a:pt x="1919764" y="3341846"/>
                  </a:cubicBezTo>
                  <a:cubicBezTo>
                    <a:pt x="1913096" y="3353276"/>
                    <a:pt x="1914049" y="3360896"/>
                    <a:pt x="1921669" y="3371374"/>
                  </a:cubicBezTo>
                  <a:cubicBezTo>
                    <a:pt x="1914049" y="3371374"/>
                    <a:pt x="1912144" y="3366611"/>
                    <a:pt x="1911191" y="3361849"/>
                  </a:cubicBezTo>
                  <a:cubicBezTo>
                    <a:pt x="1910239" y="3356134"/>
                    <a:pt x="1909286" y="3349466"/>
                    <a:pt x="1906429" y="3343751"/>
                  </a:cubicBezTo>
                  <a:cubicBezTo>
                    <a:pt x="1903571" y="3338989"/>
                    <a:pt x="1898809" y="3331369"/>
                    <a:pt x="1900714" y="3327559"/>
                  </a:cubicBezTo>
                  <a:cubicBezTo>
                    <a:pt x="1908334" y="3315176"/>
                    <a:pt x="1898809" y="3312319"/>
                    <a:pt x="1890236" y="3307556"/>
                  </a:cubicBezTo>
                  <a:cubicBezTo>
                    <a:pt x="1893094" y="3304699"/>
                    <a:pt x="1902619" y="3305651"/>
                    <a:pt x="1898809" y="3298031"/>
                  </a:cubicBezTo>
                  <a:cubicBezTo>
                    <a:pt x="1895951" y="3291364"/>
                    <a:pt x="1896904" y="3281839"/>
                    <a:pt x="1888331" y="3278029"/>
                  </a:cubicBezTo>
                  <a:cubicBezTo>
                    <a:pt x="1885474" y="3277076"/>
                    <a:pt x="1886426" y="3273266"/>
                    <a:pt x="1886426" y="3271361"/>
                  </a:cubicBezTo>
                  <a:cubicBezTo>
                    <a:pt x="1884521" y="3263741"/>
                    <a:pt x="1889284" y="3256121"/>
                    <a:pt x="1885474" y="3249454"/>
                  </a:cubicBezTo>
                  <a:cubicBezTo>
                    <a:pt x="1881664" y="3243739"/>
                    <a:pt x="1879759" y="3237071"/>
                    <a:pt x="1877854" y="3231356"/>
                  </a:cubicBezTo>
                  <a:cubicBezTo>
                    <a:pt x="1875949" y="3223736"/>
                    <a:pt x="1874044" y="3217069"/>
                    <a:pt x="1872139" y="3209449"/>
                  </a:cubicBezTo>
                  <a:cubicBezTo>
                    <a:pt x="1870234" y="3204686"/>
                    <a:pt x="1865471" y="3202781"/>
                    <a:pt x="1861661" y="3203734"/>
                  </a:cubicBezTo>
                  <a:cubicBezTo>
                    <a:pt x="1856899" y="3204686"/>
                    <a:pt x="1860709" y="3209449"/>
                    <a:pt x="1860709" y="3212306"/>
                  </a:cubicBezTo>
                  <a:cubicBezTo>
                    <a:pt x="1860709" y="3225641"/>
                    <a:pt x="1870234" y="3236119"/>
                    <a:pt x="1869281" y="3249454"/>
                  </a:cubicBezTo>
                  <a:cubicBezTo>
                    <a:pt x="1868329" y="3258026"/>
                    <a:pt x="1877854" y="3260884"/>
                    <a:pt x="1876901" y="3268504"/>
                  </a:cubicBezTo>
                  <a:cubicBezTo>
                    <a:pt x="1874996" y="3282791"/>
                    <a:pt x="1877854" y="3295174"/>
                    <a:pt x="1883569" y="3308509"/>
                  </a:cubicBezTo>
                  <a:cubicBezTo>
                    <a:pt x="1886426" y="3315176"/>
                    <a:pt x="1886426" y="3320891"/>
                    <a:pt x="1892141" y="3327559"/>
                  </a:cubicBezTo>
                  <a:cubicBezTo>
                    <a:pt x="1896904" y="3333274"/>
                    <a:pt x="1899761" y="3342799"/>
                    <a:pt x="1894046" y="3349466"/>
                  </a:cubicBezTo>
                  <a:cubicBezTo>
                    <a:pt x="1889284" y="3356134"/>
                    <a:pt x="1882616" y="3361849"/>
                    <a:pt x="1894046" y="3367564"/>
                  </a:cubicBezTo>
                  <a:cubicBezTo>
                    <a:pt x="1894999" y="3367564"/>
                    <a:pt x="1894999" y="3369469"/>
                    <a:pt x="1894999" y="3370421"/>
                  </a:cubicBezTo>
                  <a:cubicBezTo>
                    <a:pt x="1890236" y="3380899"/>
                    <a:pt x="1891189" y="3391376"/>
                    <a:pt x="1897856" y="3400901"/>
                  </a:cubicBezTo>
                  <a:cubicBezTo>
                    <a:pt x="1897856" y="3401854"/>
                    <a:pt x="1897856" y="3402806"/>
                    <a:pt x="1897856" y="3402806"/>
                  </a:cubicBezTo>
                  <a:cubicBezTo>
                    <a:pt x="1271111" y="3402806"/>
                    <a:pt x="644366" y="3402806"/>
                    <a:pt x="18574" y="3402806"/>
                  </a:cubicBezTo>
                  <a:cubicBezTo>
                    <a:pt x="9049" y="3402806"/>
                    <a:pt x="7144" y="3400901"/>
                    <a:pt x="7144" y="3391376"/>
                  </a:cubicBezTo>
                  <a:cubicBezTo>
                    <a:pt x="7144" y="2957989"/>
                    <a:pt x="7144" y="2523649"/>
                    <a:pt x="7144" y="2090261"/>
                  </a:cubicBezTo>
                  <a:cubicBezTo>
                    <a:pt x="11906" y="2086451"/>
                    <a:pt x="10954" y="2075021"/>
                    <a:pt x="21431" y="2078831"/>
                  </a:cubicBezTo>
                  <a:cubicBezTo>
                    <a:pt x="22384" y="2076926"/>
                    <a:pt x="23336" y="2075021"/>
                    <a:pt x="23336" y="2074069"/>
                  </a:cubicBezTo>
                  <a:cubicBezTo>
                    <a:pt x="23336" y="2071211"/>
                    <a:pt x="23336" y="2069306"/>
                    <a:pt x="25241" y="2067401"/>
                  </a:cubicBezTo>
                  <a:cubicBezTo>
                    <a:pt x="31909" y="2060734"/>
                    <a:pt x="46196" y="2061686"/>
                    <a:pt x="46196" y="2048351"/>
                  </a:cubicBezTo>
                  <a:cubicBezTo>
                    <a:pt x="58579" y="2048351"/>
                    <a:pt x="57626" y="2035969"/>
                    <a:pt x="63341" y="2029301"/>
                  </a:cubicBezTo>
                  <a:cubicBezTo>
                    <a:pt x="64294" y="2028349"/>
                    <a:pt x="63341" y="2025491"/>
                    <a:pt x="67151" y="2027396"/>
                  </a:cubicBezTo>
                  <a:cubicBezTo>
                    <a:pt x="74771" y="2031206"/>
                    <a:pt x="78581" y="2023586"/>
                    <a:pt x="80486" y="2018824"/>
                  </a:cubicBezTo>
                  <a:cubicBezTo>
                    <a:pt x="87154" y="2005489"/>
                    <a:pt x="99536" y="1997869"/>
                    <a:pt x="110014" y="1989296"/>
                  </a:cubicBezTo>
                  <a:cubicBezTo>
                    <a:pt x="112871" y="1986439"/>
                    <a:pt x="116681" y="1994059"/>
                    <a:pt x="118586" y="1989296"/>
                  </a:cubicBezTo>
                  <a:cubicBezTo>
                    <a:pt x="124301" y="1978819"/>
                    <a:pt x="134779" y="1974056"/>
                    <a:pt x="141446" y="1964531"/>
                  </a:cubicBezTo>
                  <a:cubicBezTo>
                    <a:pt x="146209" y="1957864"/>
                    <a:pt x="152876" y="1954054"/>
                    <a:pt x="160496" y="1952149"/>
                  </a:cubicBezTo>
                  <a:cubicBezTo>
                    <a:pt x="171926" y="1950244"/>
                    <a:pt x="177641" y="1946434"/>
                    <a:pt x="173831" y="1933099"/>
                  </a:cubicBezTo>
                  <a:cubicBezTo>
                    <a:pt x="179546" y="1935004"/>
                    <a:pt x="187166" y="1937861"/>
                    <a:pt x="188119" y="1931194"/>
                  </a:cubicBezTo>
                  <a:cubicBezTo>
                    <a:pt x="189071" y="1924526"/>
                    <a:pt x="192881" y="1922621"/>
                    <a:pt x="197644" y="1923574"/>
                  </a:cubicBezTo>
                  <a:cubicBezTo>
                    <a:pt x="208121" y="1923574"/>
                    <a:pt x="211931" y="1912144"/>
                    <a:pt x="222409" y="1912144"/>
                  </a:cubicBezTo>
                  <a:cubicBezTo>
                    <a:pt x="221456" y="1910239"/>
                    <a:pt x="221456" y="1908334"/>
                    <a:pt x="220504" y="1907381"/>
                  </a:cubicBezTo>
                  <a:lnTo>
                    <a:pt x="220504" y="1907381"/>
                  </a:lnTo>
                  <a:cubicBezTo>
                    <a:pt x="228124" y="1908334"/>
                    <a:pt x="226219" y="1896904"/>
                    <a:pt x="233839" y="1897856"/>
                  </a:cubicBezTo>
                  <a:cubicBezTo>
                    <a:pt x="239554" y="1898809"/>
                    <a:pt x="246221" y="1898809"/>
                    <a:pt x="244316" y="1889284"/>
                  </a:cubicBezTo>
                  <a:cubicBezTo>
                    <a:pt x="244316" y="1886426"/>
                    <a:pt x="247174" y="1886426"/>
                    <a:pt x="249079" y="1885474"/>
                  </a:cubicBezTo>
                  <a:cubicBezTo>
                    <a:pt x="256699" y="1877854"/>
                    <a:pt x="268129" y="1878806"/>
                    <a:pt x="274796" y="1871186"/>
                  </a:cubicBezTo>
                  <a:cubicBezTo>
                    <a:pt x="280511" y="1863566"/>
                    <a:pt x="288131" y="1860709"/>
                    <a:pt x="297656" y="1858804"/>
                  </a:cubicBezTo>
                  <a:cubicBezTo>
                    <a:pt x="306229" y="1856899"/>
                    <a:pt x="311944" y="1849279"/>
                    <a:pt x="319564" y="1844516"/>
                  </a:cubicBezTo>
                  <a:cubicBezTo>
                    <a:pt x="322421" y="1842611"/>
                    <a:pt x="323374" y="1836896"/>
                    <a:pt x="330041" y="1834991"/>
                  </a:cubicBezTo>
                  <a:cubicBezTo>
                    <a:pt x="335756" y="1833086"/>
                    <a:pt x="338614" y="1826419"/>
                    <a:pt x="346234" y="1824514"/>
                  </a:cubicBezTo>
                  <a:cubicBezTo>
                    <a:pt x="350044" y="1823561"/>
                    <a:pt x="361474" y="1817846"/>
                    <a:pt x="362426" y="1814989"/>
                  </a:cubicBezTo>
                  <a:cubicBezTo>
                    <a:pt x="367189" y="1794986"/>
                    <a:pt x="385286" y="1786414"/>
                    <a:pt x="394811" y="1770221"/>
                  </a:cubicBezTo>
                  <a:cubicBezTo>
                    <a:pt x="400526" y="1759744"/>
                    <a:pt x="413861" y="1752124"/>
                    <a:pt x="423386" y="1742599"/>
                  </a:cubicBezTo>
                  <a:cubicBezTo>
                    <a:pt x="431959" y="1734026"/>
                    <a:pt x="439579" y="1726406"/>
                    <a:pt x="447199" y="1716881"/>
                  </a:cubicBezTo>
                  <a:cubicBezTo>
                    <a:pt x="451961" y="1710214"/>
                    <a:pt x="456724" y="1702594"/>
                    <a:pt x="463391" y="1699736"/>
                  </a:cubicBezTo>
                  <a:cubicBezTo>
                    <a:pt x="474821" y="1695926"/>
                    <a:pt x="480536" y="1684496"/>
                    <a:pt x="491014" y="1679734"/>
                  </a:cubicBezTo>
                  <a:cubicBezTo>
                    <a:pt x="497681" y="1676876"/>
                    <a:pt x="503396" y="1668304"/>
                    <a:pt x="507206" y="1660684"/>
                  </a:cubicBezTo>
                  <a:cubicBezTo>
                    <a:pt x="510064" y="1655921"/>
                    <a:pt x="517684" y="1653064"/>
                    <a:pt x="514826" y="1645444"/>
                  </a:cubicBezTo>
                  <a:cubicBezTo>
                    <a:pt x="528161" y="1624489"/>
                    <a:pt x="545306" y="1605439"/>
                    <a:pt x="557689" y="1583531"/>
                  </a:cubicBezTo>
                  <a:cubicBezTo>
                    <a:pt x="571024" y="1582579"/>
                    <a:pt x="572929" y="1580674"/>
                    <a:pt x="567214" y="1570196"/>
                  </a:cubicBezTo>
                  <a:cubicBezTo>
                    <a:pt x="568166" y="1569244"/>
                    <a:pt x="569119" y="1567339"/>
                    <a:pt x="570071" y="1566386"/>
                  </a:cubicBezTo>
                  <a:cubicBezTo>
                    <a:pt x="575786" y="1566386"/>
                    <a:pt x="581501" y="1565434"/>
                    <a:pt x="586264" y="1569244"/>
                  </a:cubicBezTo>
                  <a:cubicBezTo>
                    <a:pt x="591026" y="1573054"/>
                    <a:pt x="593884" y="1570196"/>
                    <a:pt x="594836" y="1564481"/>
                  </a:cubicBezTo>
                  <a:cubicBezTo>
                    <a:pt x="596741" y="1553051"/>
                    <a:pt x="609124" y="1560671"/>
                    <a:pt x="612934" y="1554004"/>
                  </a:cubicBezTo>
                  <a:cubicBezTo>
                    <a:pt x="612934" y="1553051"/>
                    <a:pt x="613886" y="1551146"/>
                    <a:pt x="614839" y="1553051"/>
                  </a:cubicBezTo>
                  <a:cubicBezTo>
                    <a:pt x="621506" y="1560671"/>
                    <a:pt x="629126" y="1558766"/>
                    <a:pt x="637699" y="1557814"/>
                  </a:cubicBezTo>
                  <a:cubicBezTo>
                    <a:pt x="639604" y="1557814"/>
                    <a:pt x="642461" y="1557814"/>
                    <a:pt x="642461" y="1560671"/>
                  </a:cubicBezTo>
                  <a:cubicBezTo>
                    <a:pt x="643414" y="1577816"/>
                    <a:pt x="651986" y="1563529"/>
                    <a:pt x="653891" y="1562576"/>
                  </a:cubicBezTo>
                  <a:cubicBezTo>
                    <a:pt x="657701" y="1560671"/>
                    <a:pt x="658654" y="1555909"/>
                    <a:pt x="661511" y="1552099"/>
                  </a:cubicBezTo>
                  <a:cubicBezTo>
                    <a:pt x="661511" y="1551146"/>
                    <a:pt x="662464" y="1550194"/>
                    <a:pt x="662464" y="1550194"/>
                  </a:cubicBezTo>
                  <a:cubicBezTo>
                    <a:pt x="661511" y="1550194"/>
                    <a:pt x="660559" y="1551146"/>
                    <a:pt x="659606" y="1551146"/>
                  </a:cubicBezTo>
                  <a:cubicBezTo>
                    <a:pt x="657701" y="1551146"/>
                    <a:pt x="655796" y="1550194"/>
                    <a:pt x="656749" y="1548289"/>
                  </a:cubicBezTo>
                  <a:cubicBezTo>
                    <a:pt x="659606" y="1539716"/>
                    <a:pt x="667226" y="1540669"/>
                    <a:pt x="676751" y="1538764"/>
                  </a:cubicBezTo>
                  <a:cubicBezTo>
                    <a:pt x="673894" y="1541621"/>
                    <a:pt x="672941" y="1543526"/>
                    <a:pt x="671989" y="1543526"/>
                  </a:cubicBezTo>
                  <a:cubicBezTo>
                    <a:pt x="667226" y="1544479"/>
                    <a:pt x="666274" y="1547336"/>
                    <a:pt x="668179" y="1551146"/>
                  </a:cubicBezTo>
                  <a:cubicBezTo>
                    <a:pt x="670084" y="1554956"/>
                    <a:pt x="672941" y="1553051"/>
                    <a:pt x="675799" y="1552099"/>
                  </a:cubicBezTo>
                  <a:cubicBezTo>
                    <a:pt x="686276" y="1550194"/>
                    <a:pt x="680561" y="1543526"/>
                    <a:pt x="680561" y="1537811"/>
                  </a:cubicBezTo>
                  <a:lnTo>
                    <a:pt x="680561" y="1537811"/>
                  </a:lnTo>
                  <a:cubicBezTo>
                    <a:pt x="683419" y="1537811"/>
                    <a:pt x="686276" y="1538764"/>
                    <a:pt x="688181" y="1538764"/>
                  </a:cubicBezTo>
                  <a:cubicBezTo>
                    <a:pt x="693896" y="1538764"/>
                    <a:pt x="691991" y="1535906"/>
                    <a:pt x="689134" y="1533049"/>
                  </a:cubicBezTo>
                  <a:lnTo>
                    <a:pt x="689134" y="1533049"/>
                  </a:lnTo>
                  <a:cubicBezTo>
                    <a:pt x="688181" y="1530191"/>
                    <a:pt x="690086" y="1526381"/>
                    <a:pt x="686276" y="1523524"/>
                  </a:cubicBezTo>
                  <a:lnTo>
                    <a:pt x="686276" y="1523524"/>
                  </a:lnTo>
                  <a:cubicBezTo>
                    <a:pt x="686276" y="1519714"/>
                    <a:pt x="686276" y="1515904"/>
                    <a:pt x="686276" y="1512094"/>
                  </a:cubicBezTo>
                  <a:cubicBezTo>
                    <a:pt x="687229" y="1512094"/>
                    <a:pt x="688181" y="1511141"/>
                    <a:pt x="688181" y="1511141"/>
                  </a:cubicBezTo>
                  <a:cubicBezTo>
                    <a:pt x="690086" y="1515904"/>
                    <a:pt x="695801" y="1518761"/>
                    <a:pt x="691991" y="1525429"/>
                  </a:cubicBezTo>
                  <a:cubicBezTo>
                    <a:pt x="689134" y="1531144"/>
                    <a:pt x="698659" y="1529239"/>
                    <a:pt x="701516" y="1531144"/>
                  </a:cubicBezTo>
                  <a:cubicBezTo>
                    <a:pt x="704374" y="1533049"/>
                    <a:pt x="703421" y="1528286"/>
                    <a:pt x="704374" y="1525429"/>
                  </a:cubicBezTo>
                  <a:lnTo>
                    <a:pt x="704374" y="1525429"/>
                  </a:lnTo>
                  <a:cubicBezTo>
                    <a:pt x="707231" y="1529239"/>
                    <a:pt x="710089" y="1533049"/>
                    <a:pt x="712946" y="1536859"/>
                  </a:cubicBezTo>
                  <a:cubicBezTo>
                    <a:pt x="712946" y="1536859"/>
                    <a:pt x="711994" y="1537811"/>
                    <a:pt x="711994" y="1537811"/>
                  </a:cubicBezTo>
                  <a:cubicBezTo>
                    <a:pt x="711994" y="1537811"/>
                    <a:pt x="712946" y="1536859"/>
                    <a:pt x="712946" y="1536859"/>
                  </a:cubicBezTo>
                  <a:cubicBezTo>
                    <a:pt x="719614" y="1521619"/>
                    <a:pt x="737711" y="1517809"/>
                    <a:pt x="746284" y="1504474"/>
                  </a:cubicBezTo>
                  <a:cubicBezTo>
                    <a:pt x="746284" y="1503521"/>
                    <a:pt x="747236" y="1503521"/>
                    <a:pt x="748189" y="1503521"/>
                  </a:cubicBezTo>
                  <a:cubicBezTo>
                    <a:pt x="755809" y="1503521"/>
                    <a:pt x="758666" y="1501616"/>
                    <a:pt x="758666" y="1495901"/>
                  </a:cubicBezTo>
                  <a:cubicBezTo>
                    <a:pt x="758666" y="1488281"/>
                    <a:pt x="760571" y="1481614"/>
                    <a:pt x="764381" y="1474946"/>
                  </a:cubicBezTo>
                  <a:cubicBezTo>
                    <a:pt x="766286" y="1471136"/>
                    <a:pt x="766286" y="1468279"/>
                    <a:pt x="760571" y="1468279"/>
                  </a:cubicBezTo>
                  <a:cubicBezTo>
                    <a:pt x="761524" y="1466374"/>
                    <a:pt x="761524" y="1463516"/>
                    <a:pt x="762476" y="1461611"/>
                  </a:cubicBezTo>
                  <a:cubicBezTo>
                    <a:pt x="767239" y="1441609"/>
                    <a:pt x="772954" y="1436846"/>
                    <a:pt x="793909" y="1433036"/>
                  </a:cubicBezTo>
                  <a:cubicBezTo>
                    <a:pt x="817721" y="1429226"/>
                    <a:pt x="839629" y="1434941"/>
                    <a:pt x="861536" y="1440656"/>
                  </a:cubicBezTo>
                  <a:cubicBezTo>
                    <a:pt x="854869" y="1446371"/>
                    <a:pt x="844391" y="1448276"/>
                    <a:pt x="840581" y="1456849"/>
                  </a:cubicBezTo>
                  <a:cubicBezTo>
                    <a:pt x="837724" y="1457801"/>
                    <a:pt x="833914" y="1457801"/>
                    <a:pt x="834866" y="1461611"/>
                  </a:cubicBezTo>
                  <a:cubicBezTo>
                    <a:pt x="834866" y="1463516"/>
                    <a:pt x="836771" y="1464469"/>
                    <a:pt x="838676" y="1464469"/>
                  </a:cubicBezTo>
                  <a:cubicBezTo>
                    <a:pt x="842486" y="1463516"/>
                    <a:pt x="841534" y="1460659"/>
                    <a:pt x="841534" y="1458754"/>
                  </a:cubicBezTo>
                  <a:cubicBezTo>
                    <a:pt x="847249" y="1458754"/>
                    <a:pt x="852964" y="1458754"/>
                    <a:pt x="855821" y="1453039"/>
                  </a:cubicBezTo>
                  <a:cubicBezTo>
                    <a:pt x="861536" y="1443514"/>
                    <a:pt x="873919" y="1444466"/>
                    <a:pt x="882491" y="1439704"/>
                  </a:cubicBezTo>
                  <a:cubicBezTo>
                    <a:pt x="890111" y="1435894"/>
                    <a:pt x="892969" y="1436846"/>
                    <a:pt x="892969" y="1428274"/>
                  </a:cubicBezTo>
                  <a:lnTo>
                    <a:pt x="893921" y="1427321"/>
                  </a:lnTo>
                  <a:lnTo>
                    <a:pt x="894874" y="1427321"/>
                  </a:lnTo>
                  <a:cubicBezTo>
                    <a:pt x="900589" y="1430179"/>
                    <a:pt x="910114" y="1428274"/>
                    <a:pt x="912019" y="1426369"/>
                  </a:cubicBezTo>
                  <a:cubicBezTo>
                    <a:pt x="924401" y="1414939"/>
                    <a:pt x="940594" y="1413034"/>
                    <a:pt x="953929" y="1403509"/>
                  </a:cubicBezTo>
                  <a:cubicBezTo>
                    <a:pt x="963454" y="1395889"/>
                    <a:pt x="974884" y="1389221"/>
                    <a:pt x="986314" y="1383506"/>
                  </a:cubicBezTo>
                  <a:cubicBezTo>
                    <a:pt x="991076" y="1380649"/>
                    <a:pt x="984409" y="1379696"/>
                    <a:pt x="984409" y="1376839"/>
                  </a:cubicBezTo>
                  <a:cubicBezTo>
                    <a:pt x="992981" y="1372076"/>
                    <a:pt x="1000601" y="1366361"/>
                    <a:pt x="1009174" y="1361599"/>
                  </a:cubicBezTo>
                  <a:cubicBezTo>
                    <a:pt x="1023461" y="1353026"/>
                    <a:pt x="1039654" y="1346359"/>
                    <a:pt x="1052989" y="1336834"/>
                  </a:cubicBezTo>
                  <a:cubicBezTo>
                    <a:pt x="1085374" y="1313974"/>
                    <a:pt x="1111091" y="1284446"/>
                    <a:pt x="1134904" y="1253014"/>
                  </a:cubicBezTo>
                  <a:cubicBezTo>
                    <a:pt x="1173956" y="1201579"/>
                    <a:pt x="1210151" y="1149191"/>
                    <a:pt x="1246346" y="1095851"/>
                  </a:cubicBezTo>
                  <a:cubicBezTo>
                    <a:pt x="1249204" y="1093946"/>
                    <a:pt x="1252061" y="1092994"/>
                    <a:pt x="1251109" y="1089184"/>
                  </a:cubicBezTo>
                  <a:cubicBezTo>
                    <a:pt x="1251109" y="1088231"/>
                    <a:pt x="1252061" y="1087279"/>
                    <a:pt x="1252061" y="1087279"/>
                  </a:cubicBezTo>
                  <a:cubicBezTo>
                    <a:pt x="1254919" y="1085374"/>
                    <a:pt x="1258729" y="1083469"/>
                    <a:pt x="1257776" y="1078706"/>
                  </a:cubicBezTo>
                  <a:cubicBezTo>
                    <a:pt x="1257776" y="1076801"/>
                    <a:pt x="1258729" y="1074896"/>
                    <a:pt x="1258729" y="1072991"/>
                  </a:cubicBezTo>
                  <a:cubicBezTo>
                    <a:pt x="1260634" y="1073944"/>
                    <a:pt x="1262539" y="1072991"/>
                    <a:pt x="1262539" y="1072039"/>
                  </a:cubicBezTo>
                  <a:cubicBezTo>
                    <a:pt x="1259681" y="1062514"/>
                    <a:pt x="1268254" y="1058704"/>
                    <a:pt x="1272064" y="1052989"/>
                  </a:cubicBezTo>
                  <a:cubicBezTo>
                    <a:pt x="1275874" y="1047274"/>
                    <a:pt x="1286351" y="1044416"/>
                    <a:pt x="1279684" y="1033939"/>
                  </a:cubicBezTo>
                  <a:cubicBezTo>
                    <a:pt x="1278731" y="1032034"/>
                    <a:pt x="1280636" y="1032034"/>
                    <a:pt x="1281589" y="1032034"/>
                  </a:cubicBezTo>
                  <a:cubicBezTo>
                    <a:pt x="1292066" y="1031081"/>
                    <a:pt x="1292066" y="1022509"/>
                    <a:pt x="1292066" y="1014889"/>
                  </a:cubicBezTo>
                  <a:cubicBezTo>
                    <a:pt x="1293971" y="1015841"/>
                    <a:pt x="1296829" y="1015841"/>
                    <a:pt x="1296829" y="1012984"/>
                  </a:cubicBezTo>
                  <a:cubicBezTo>
                    <a:pt x="1296829" y="1009174"/>
                    <a:pt x="1293019" y="1012031"/>
                    <a:pt x="1291114" y="1011079"/>
                  </a:cubicBezTo>
                  <a:cubicBezTo>
                    <a:pt x="1291114" y="1009174"/>
                    <a:pt x="1296829" y="1007269"/>
                    <a:pt x="1290161" y="1006316"/>
                  </a:cubicBezTo>
                  <a:cubicBezTo>
                    <a:pt x="1288256" y="1006316"/>
                    <a:pt x="1286351" y="1004411"/>
                    <a:pt x="1286351" y="1001554"/>
                  </a:cubicBezTo>
                  <a:cubicBezTo>
                    <a:pt x="1286351" y="1000601"/>
                    <a:pt x="1287304" y="1000601"/>
                    <a:pt x="1287304" y="1000601"/>
                  </a:cubicBezTo>
                  <a:cubicBezTo>
                    <a:pt x="1290161" y="1000601"/>
                    <a:pt x="1293019" y="1000601"/>
                    <a:pt x="1295876" y="1001554"/>
                  </a:cubicBezTo>
                  <a:cubicBezTo>
                    <a:pt x="1304449" y="1002506"/>
                    <a:pt x="1300639" y="995839"/>
                    <a:pt x="1300639" y="992981"/>
                  </a:cubicBezTo>
                  <a:cubicBezTo>
                    <a:pt x="1300639" y="987266"/>
                    <a:pt x="1296829" y="990124"/>
                    <a:pt x="1293971" y="991076"/>
                  </a:cubicBezTo>
                  <a:cubicBezTo>
                    <a:pt x="1287304" y="992981"/>
                    <a:pt x="1283494" y="987266"/>
                    <a:pt x="1278731" y="985361"/>
                  </a:cubicBezTo>
                  <a:cubicBezTo>
                    <a:pt x="1274921" y="983456"/>
                    <a:pt x="1282541" y="978694"/>
                    <a:pt x="1280636" y="974884"/>
                  </a:cubicBezTo>
                  <a:cubicBezTo>
                    <a:pt x="1288256" y="972979"/>
                    <a:pt x="1292066" y="966311"/>
                    <a:pt x="1297781" y="962501"/>
                  </a:cubicBezTo>
                  <a:cubicBezTo>
                    <a:pt x="1294924" y="958691"/>
                    <a:pt x="1290161" y="962501"/>
                    <a:pt x="1288256" y="959644"/>
                  </a:cubicBezTo>
                  <a:cubicBezTo>
                    <a:pt x="1288256" y="955834"/>
                    <a:pt x="1293971" y="958691"/>
                    <a:pt x="1293971" y="954881"/>
                  </a:cubicBezTo>
                  <a:cubicBezTo>
                    <a:pt x="1275874" y="950119"/>
                    <a:pt x="1255871" y="946309"/>
                    <a:pt x="1240631" y="935831"/>
                  </a:cubicBezTo>
                  <a:cubicBezTo>
                    <a:pt x="1222534" y="923449"/>
                    <a:pt x="1205389" y="907256"/>
                    <a:pt x="1187291" y="894874"/>
                  </a:cubicBezTo>
                  <a:cubicBezTo>
                    <a:pt x="1185386" y="893921"/>
                    <a:pt x="1183481" y="892016"/>
                    <a:pt x="1182529" y="890111"/>
                  </a:cubicBezTo>
                  <a:cubicBezTo>
                    <a:pt x="1176814" y="879634"/>
                    <a:pt x="1169194" y="870109"/>
                    <a:pt x="1157764" y="866299"/>
                  </a:cubicBezTo>
                  <a:cubicBezTo>
                    <a:pt x="1144429" y="861536"/>
                    <a:pt x="1145381" y="848201"/>
                    <a:pt x="1135856" y="841534"/>
                  </a:cubicBezTo>
                  <a:cubicBezTo>
                    <a:pt x="1134904" y="840581"/>
                    <a:pt x="1132999" y="839629"/>
                    <a:pt x="1132046" y="839629"/>
                  </a:cubicBezTo>
                  <a:cubicBezTo>
                    <a:pt x="1124426" y="837724"/>
                    <a:pt x="1120616" y="832009"/>
                    <a:pt x="1115854" y="826294"/>
                  </a:cubicBezTo>
                  <a:cubicBezTo>
                    <a:pt x="1112044" y="821531"/>
                    <a:pt x="1108234" y="815816"/>
                    <a:pt x="1099661" y="818674"/>
                  </a:cubicBezTo>
                  <a:cubicBezTo>
                    <a:pt x="1099661" y="818674"/>
                    <a:pt x="1092994" y="818674"/>
                    <a:pt x="1095851" y="815816"/>
                  </a:cubicBezTo>
                  <a:cubicBezTo>
                    <a:pt x="1100614" y="812006"/>
                    <a:pt x="1096804" y="812006"/>
                    <a:pt x="1094899" y="810101"/>
                  </a:cubicBezTo>
                  <a:cubicBezTo>
                    <a:pt x="1085374" y="800576"/>
                    <a:pt x="1072991" y="794861"/>
                    <a:pt x="1063466" y="785336"/>
                  </a:cubicBezTo>
                  <a:cubicBezTo>
                    <a:pt x="1057751" y="779621"/>
                    <a:pt x="1051084" y="775811"/>
                    <a:pt x="1052989" y="764381"/>
                  </a:cubicBezTo>
                  <a:cubicBezTo>
                    <a:pt x="1054894" y="751046"/>
                    <a:pt x="1059656" y="744379"/>
                    <a:pt x="1073944" y="739616"/>
                  </a:cubicBezTo>
                  <a:cubicBezTo>
                    <a:pt x="1080611" y="746284"/>
                    <a:pt x="1087279" y="744379"/>
                    <a:pt x="1093946" y="741521"/>
                  </a:cubicBezTo>
                  <a:cubicBezTo>
                    <a:pt x="1090136" y="738664"/>
                    <a:pt x="1083469" y="741521"/>
                    <a:pt x="1082516" y="733901"/>
                  </a:cubicBezTo>
                  <a:cubicBezTo>
                    <a:pt x="1088231" y="730091"/>
                    <a:pt x="1092041" y="725329"/>
                    <a:pt x="1097756" y="722471"/>
                  </a:cubicBezTo>
                  <a:cubicBezTo>
                    <a:pt x="1111091" y="714851"/>
                    <a:pt x="1126331" y="711041"/>
                    <a:pt x="1139666" y="703421"/>
                  </a:cubicBezTo>
                  <a:cubicBezTo>
                    <a:pt x="1171099" y="686276"/>
                    <a:pt x="1204436" y="677704"/>
                    <a:pt x="1237774" y="667226"/>
                  </a:cubicBezTo>
                  <a:cubicBezTo>
                    <a:pt x="1251109" y="675799"/>
                    <a:pt x="1237774" y="688181"/>
                    <a:pt x="1242536" y="698659"/>
                  </a:cubicBezTo>
                  <a:cubicBezTo>
                    <a:pt x="1243489" y="692944"/>
                    <a:pt x="1253014" y="692944"/>
                    <a:pt x="1251109" y="686276"/>
                  </a:cubicBezTo>
                  <a:cubicBezTo>
                    <a:pt x="1249204" y="680561"/>
                    <a:pt x="1251109" y="674846"/>
                    <a:pt x="1253014" y="669131"/>
                  </a:cubicBezTo>
                  <a:cubicBezTo>
                    <a:pt x="1255871" y="660559"/>
                    <a:pt x="1256824" y="651986"/>
                    <a:pt x="1249204" y="645319"/>
                  </a:cubicBezTo>
                  <a:cubicBezTo>
                    <a:pt x="1247299" y="643414"/>
                    <a:pt x="1247299" y="641509"/>
                    <a:pt x="1248251" y="638651"/>
                  </a:cubicBezTo>
                  <a:cubicBezTo>
                    <a:pt x="1250156" y="632936"/>
                    <a:pt x="1254919" y="625316"/>
                    <a:pt x="1245394" y="621506"/>
                  </a:cubicBezTo>
                  <a:cubicBezTo>
                    <a:pt x="1242536" y="619601"/>
                    <a:pt x="1240631" y="615791"/>
                    <a:pt x="1243489" y="612934"/>
                  </a:cubicBezTo>
                  <a:cubicBezTo>
                    <a:pt x="1246346" y="610076"/>
                    <a:pt x="1245394" y="606266"/>
                    <a:pt x="1241584" y="607219"/>
                  </a:cubicBezTo>
                  <a:cubicBezTo>
                    <a:pt x="1234916" y="609124"/>
                    <a:pt x="1235869" y="605314"/>
                    <a:pt x="1238726" y="603409"/>
                  </a:cubicBezTo>
                  <a:cubicBezTo>
                    <a:pt x="1241584" y="600551"/>
                    <a:pt x="1239679" y="598646"/>
                    <a:pt x="1239679" y="595789"/>
                  </a:cubicBezTo>
                  <a:cubicBezTo>
                    <a:pt x="1240631" y="587216"/>
                    <a:pt x="1231106" y="584359"/>
                    <a:pt x="1230154" y="579596"/>
                  </a:cubicBezTo>
                  <a:cubicBezTo>
                    <a:pt x="1228249" y="564356"/>
                    <a:pt x="1211104" y="550069"/>
                    <a:pt x="1224439" y="532924"/>
                  </a:cubicBezTo>
                  <a:cubicBezTo>
                    <a:pt x="1225391" y="531971"/>
                    <a:pt x="1224439" y="529114"/>
                    <a:pt x="1223486" y="527209"/>
                  </a:cubicBezTo>
                  <a:cubicBezTo>
                    <a:pt x="1217771" y="515779"/>
                    <a:pt x="1214914" y="503396"/>
                    <a:pt x="1209199" y="491966"/>
                  </a:cubicBezTo>
                  <a:cubicBezTo>
                    <a:pt x="1202531" y="479584"/>
                    <a:pt x="1194911" y="466249"/>
                    <a:pt x="1193006" y="451009"/>
                  </a:cubicBezTo>
                  <a:cubicBezTo>
                    <a:pt x="1190149" y="433864"/>
                    <a:pt x="1182529" y="418624"/>
                    <a:pt x="1177766" y="401479"/>
                  </a:cubicBezTo>
                  <a:cubicBezTo>
                    <a:pt x="1174909" y="391954"/>
                    <a:pt x="1171099" y="383381"/>
                    <a:pt x="1167289" y="373856"/>
                  </a:cubicBezTo>
                  <a:cubicBezTo>
                    <a:pt x="1165384" y="369094"/>
                    <a:pt x="1164431" y="374809"/>
                    <a:pt x="1162526" y="373856"/>
                  </a:cubicBezTo>
                  <a:cubicBezTo>
                    <a:pt x="1155859" y="349091"/>
                    <a:pt x="1149191" y="325279"/>
                    <a:pt x="1144429" y="300514"/>
                  </a:cubicBezTo>
                  <a:cubicBezTo>
                    <a:pt x="1135856" y="257651"/>
                    <a:pt x="1125379" y="215741"/>
                    <a:pt x="1134904" y="171926"/>
                  </a:cubicBezTo>
                  <a:cubicBezTo>
                    <a:pt x="1135856" y="166211"/>
                    <a:pt x="1133951" y="163354"/>
                    <a:pt x="1127284" y="163354"/>
                  </a:cubicBezTo>
                  <a:cubicBezTo>
                    <a:pt x="1130141" y="159544"/>
                    <a:pt x="1138714" y="159544"/>
                    <a:pt x="1133951" y="152876"/>
                  </a:cubicBezTo>
                  <a:cubicBezTo>
                    <a:pt x="1134904" y="151924"/>
                    <a:pt x="1134904" y="151924"/>
                    <a:pt x="1135856" y="150971"/>
                  </a:cubicBezTo>
                  <a:cubicBezTo>
                    <a:pt x="1142524" y="144304"/>
                    <a:pt x="1142524" y="134779"/>
                    <a:pt x="1148239" y="128111"/>
                  </a:cubicBezTo>
                  <a:cubicBezTo>
                    <a:pt x="1153001" y="123349"/>
                    <a:pt x="1153954" y="116681"/>
                    <a:pt x="1153954" y="110014"/>
                  </a:cubicBezTo>
                  <a:cubicBezTo>
                    <a:pt x="1160621" y="110014"/>
                    <a:pt x="1159669" y="104299"/>
                    <a:pt x="1160621" y="100489"/>
                  </a:cubicBezTo>
                  <a:cubicBezTo>
                    <a:pt x="1175861" y="77629"/>
                    <a:pt x="1200626" y="65246"/>
                    <a:pt x="1219676" y="47149"/>
                  </a:cubicBezTo>
                  <a:cubicBezTo>
                    <a:pt x="1249204" y="41434"/>
                    <a:pt x="1269206" y="24289"/>
                    <a:pt x="1288256" y="7144"/>
                  </a:cubicBezTo>
                  <a:close/>
                  <a:moveTo>
                    <a:pt x="1887379" y="3237071"/>
                  </a:moveTo>
                  <a:cubicBezTo>
                    <a:pt x="1887379" y="3237071"/>
                    <a:pt x="1887379" y="3237071"/>
                    <a:pt x="1887379" y="3237071"/>
                  </a:cubicBezTo>
                  <a:cubicBezTo>
                    <a:pt x="1887379" y="3237071"/>
                    <a:pt x="1887379" y="3237071"/>
                    <a:pt x="1887379" y="3237071"/>
                  </a:cubicBezTo>
                  <a:cubicBezTo>
                    <a:pt x="1886426" y="3237071"/>
                    <a:pt x="1886426" y="3237071"/>
                    <a:pt x="1887379" y="3237071"/>
                  </a:cubicBezTo>
                  <a:cubicBezTo>
                    <a:pt x="1886426" y="3238024"/>
                    <a:pt x="1886426" y="3238024"/>
                    <a:pt x="1886426" y="3238024"/>
                  </a:cubicBezTo>
                  <a:cubicBezTo>
                    <a:pt x="1886426" y="3238024"/>
                    <a:pt x="1886426" y="3237071"/>
                    <a:pt x="1887379" y="3237071"/>
                  </a:cubicBezTo>
                  <a:close/>
                  <a:moveTo>
                    <a:pt x="1260634" y="716756"/>
                  </a:moveTo>
                  <a:cubicBezTo>
                    <a:pt x="1260634" y="716756"/>
                    <a:pt x="1260634" y="715804"/>
                    <a:pt x="1260634" y="716756"/>
                  </a:cubicBezTo>
                  <a:cubicBezTo>
                    <a:pt x="1260634" y="715804"/>
                    <a:pt x="1259681" y="715804"/>
                    <a:pt x="1260634" y="716756"/>
                  </a:cubicBezTo>
                  <a:cubicBezTo>
                    <a:pt x="1259681" y="715804"/>
                    <a:pt x="1259681" y="716756"/>
                    <a:pt x="1260634" y="716756"/>
                  </a:cubicBezTo>
                  <a:cubicBezTo>
                    <a:pt x="1260634" y="716756"/>
                    <a:pt x="1260634" y="716756"/>
                    <a:pt x="1261586" y="714851"/>
                  </a:cubicBezTo>
                  <a:cubicBezTo>
                    <a:pt x="1260634" y="714851"/>
                    <a:pt x="1260634" y="715804"/>
                    <a:pt x="1260634" y="716756"/>
                  </a:cubicBezTo>
                  <a:cubicBezTo>
                    <a:pt x="1261586" y="715804"/>
                    <a:pt x="1261586" y="715804"/>
                    <a:pt x="1261586" y="715804"/>
                  </a:cubicBezTo>
                  <a:cubicBezTo>
                    <a:pt x="1261586" y="715804"/>
                    <a:pt x="1261586" y="715804"/>
                    <a:pt x="1261586" y="714851"/>
                  </a:cubicBezTo>
                  <a:cubicBezTo>
                    <a:pt x="1261586" y="714851"/>
                    <a:pt x="1261586" y="714851"/>
                    <a:pt x="1260634" y="716756"/>
                  </a:cubicBezTo>
                  <a:close/>
                  <a:moveTo>
                    <a:pt x="1112044" y="750094"/>
                  </a:moveTo>
                  <a:cubicBezTo>
                    <a:pt x="1111091" y="750094"/>
                    <a:pt x="1111091" y="749141"/>
                    <a:pt x="1111091" y="749141"/>
                  </a:cubicBezTo>
                  <a:cubicBezTo>
                    <a:pt x="1110139" y="750094"/>
                    <a:pt x="1111091" y="751046"/>
                    <a:pt x="1111091" y="751046"/>
                  </a:cubicBezTo>
                  <a:cubicBezTo>
                    <a:pt x="1112044" y="751999"/>
                    <a:pt x="1112044" y="752951"/>
                    <a:pt x="1112996" y="751046"/>
                  </a:cubicBezTo>
                  <a:cubicBezTo>
                    <a:pt x="1113949" y="751046"/>
                    <a:pt x="1112996" y="750094"/>
                    <a:pt x="1112044" y="750094"/>
                  </a:cubicBezTo>
                  <a:close/>
                  <a:moveTo>
                    <a:pt x="695801" y="1550194"/>
                  </a:moveTo>
                  <a:cubicBezTo>
                    <a:pt x="695801" y="1550194"/>
                    <a:pt x="696754" y="1549241"/>
                    <a:pt x="695801" y="1550194"/>
                  </a:cubicBezTo>
                  <a:cubicBezTo>
                    <a:pt x="696754" y="1549241"/>
                    <a:pt x="696754" y="1550194"/>
                    <a:pt x="695801" y="1550194"/>
                  </a:cubicBezTo>
                  <a:cubicBezTo>
                    <a:pt x="695801" y="1550194"/>
                    <a:pt x="695801" y="1551146"/>
                    <a:pt x="695801" y="1551146"/>
                  </a:cubicBezTo>
                  <a:cubicBezTo>
                    <a:pt x="695801" y="1551146"/>
                    <a:pt x="695801" y="1550194"/>
                    <a:pt x="695801" y="1550194"/>
                  </a:cubicBezTo>
                  <a:close/>
                  <a:moveTo>
                    <a:pt x="3304699" y="448151"/>
                  </a:moveTo>
                  <a:cubicBezTo>
                    <a:pt x="3304699" y="447199"/>
                    <a:pt x="3303746" y="446246"/>
                    <a:pt x="3303746" y="446246"/>
                  </a:cubicBezTo>
                  <a:cubicBezTo>
                    <a:pt x="3303746" y="446246"/>
                    <a:pt x="3302794" y="446246"/>
                    <a:pt x="3302794" y="447199"/>
                  </a:cubicBezTo>
                  <a:cubicBezTo>
                    <a:pt x="3302794" y="447199"/>
                    <a:pt x="3303746" y="448151"/>
                    <a:pt x="3304699" y="448151"/>
                  </a:cubicBezTo>
                  <a:cubicBezTo>
                    <a:pt x="3304699" y="450056"/>
                    <a:pt x="3303746" y="451961"/>
                    <a:pt x="3306604" y="450056"/>
                  </a:cubicBezTo>
                  <a:cubicBezTo>
                    <a:pt x="3305651" y="453866"/>
                    <a:pt x="3306604" y="456724"/>
                    <a:pt x="3307556" y="460534"/>
                  </a:cubicBezTo>
                  <a:cubicBezTo>
                    <a:pt x="3309461" y="468154"/>
                    <a:pt x="3318986" y="472916"/>
                    <a:pt x="3318034" y="482441"/>
                  </a:cubicBezTo>
                  <a:cubicBezTo>
                    <a:pt x="3312319" y="484346"/>
                    <a:pt x="3312319" y="490061"/>
                    <a:pt x="3314224" y="492919"/>
                  </a:cubicBezTo>
                  <a:cubicBezTo>
                    <a:pt x="3321844" y="507206"/>
                    <a:pt x="3323749" y="523399"/>
                    <a:pt x="3338036" y="533876"/>
                  </a:cubicBezTo>
                  <a:cubicBezTo>
                    <a:pt x="3338989" y="534829"/>
                    <a:pt x="3338989" y="534829"/>
                    <a:pt x="3339941" y="535781"/>
                  </a:cubicBezTo>
                  <a:cubicBezTo>
                    <a:pt x="3339941" y="536734"/>
                    <a:pt x="3340894" y="536734"/>
                    <a:pt x="3340894" y="535781"/>
                  </a:cubicBezTo>
                  <a:cubicBezTo>
                    <a:pt x="3340894" y="533876"/>
                    <a:pt x="3339941" y="533876"/>
                    <a:pt x="3338036" y="533876"/>
                  </a:cubicBezTo>
                  <a:cubicBezTo>
                    <a:pt x="3336131" y="520541"/>
                    <a:pt x="3337084" y="508159"/>
                    <a:pt x="3327559" y="496729"/>
                  </a:cubicBezTo>
                  <a:cubicBezTo>
                    <a:pt x="3324701" y="492919"/>
                    <a:pt x="3318034" y="490061"/>
                    <a:pt x="3318034" y="482441"/>
                  </a:cubicBezTo>
                  <a:cubicBezTo>
                    <a:pt x="3320891" y="480536"/>
                    <a:pt x="3320891" y="485299"/>
                    <a:pt x="3322796" y="485299"/>
                  </a:cubicBezTo>
                  <a:cubicBezTo>
                    <a:pt x="3322796" y="486251"/>
                    <a:pt x="3323749" y="487204"/>
                    <a:pt x="3323749" y="488156"/>
                  </a:cubicBezTo>
                  <a:cubicBezTo>
                    <a:pt x="3323749" y="488156"/>
                    <a:pt x="3324701" y="487204"/>
                    <a:pt x="3324701" y="487204"/>
                  </a:cubicBezTo>
                  <a:cubicBezTo>
                    <a:pt x="3323749" y="487204"/>
                    <a:pt x="3322796" y="486251"/>
                    <a:pt x="3321844" y="486251"/>
                  </a:cubicBezTo>
                  <a:cubicBezTo>
                    <a:pt x="3321844" y="474821"/>
                    <a:pt x="3315176" y="468154"/>
                    <a:pt x="3308509" y="460534"/>
                  </a:cubicBezTo>
                  <a:cubicBezTo>
                    <a:pt x="3307556" y="457676"/>
                    <a:pt x="3310414" y="453866"/>
                    <a:pt x="3305651" y="451961"/>
                  </a:cubicBezTo>
                  <a:cubicBezTo>
                    <a:pt x="3306604" y="449104"/>
                    <a:pt x="3306604" y="448151"/>
                    <a:pt x="3304699" y="448151"/>
                  </a:cubicBezTo>
                  <a:close/>
                  <a:moveTo>
                    <a:pt x="1590199" y="3026569"/>
                  </a:moveTo>
                  <a:cubicBezTo>
                    <a:pt x="1591151" y="3024664"/>
                    <a:pt x="1592104" y="3023711"/>
                    <a:pt x="1592104" y="3021806"/>
                  </a:cubicBezTo>
                  <a:cubicBezTo>
                    <a:pt x="1594961" y="3024664"/>
                    <a:pt x="1595914" y="3026569"/>
                    <a:pt x="1594009" y="3031331"/>
                  </a:cubicBezTo>
                  <a:cubicBezTo>
                    <a:pt x="1590199" y="3042761"/>
                    <a:pt x="1593056" y="3046571"/>
                    <a:pt x="1603534" y="3046571"/>
                  </a:cubicBezTo>
                  <a:cubicBezTo>
                    <a:pt x="1610201" y="3046571"/>
                    <a:pt x="1608296" y="3052286"/>
                    <a:pt x="1610201" y="3057049"/>
                  </a:cubicBezTo>
                  <a:cubicBezTo>
                    <a:pt x="1613059" y="3048476"/>
                    <a:pt x="1613059" y="3042761"/>
                    <a:pt x="1609249" y="3036094"/>
                  </a:cubicBezTo>
                  <a:cubicBezTo>
                    <a:pt x="1605439" y="3028474"/>
                    <a:pt x="1600676" y="3019901"/>
                    <a:pt x="1599724" y="3011329"/>
                  </a:cubicBezTo>
                  <a:cubicBezTo>
                    <a:pt x="1596866" y="2998946"/>
                    <a:pt x="1592104" y="2988469"/>
                    <a:pt x="1588294" y="2977991"/>
                  </a:cubicBezTo>
                  <a:cubicBezTo>
                    <a:pt x="1582579" y="2962751"/>
                    <a:pt x="1576864" y="2948464"/>
                    <a:pt x="1571149" y="2933224"/>
                  </a:cubicBezTo>
                  <a:cubicBezTo>
                    <a:pt x="1563529" y="2912269"/>
                    <a:pt x="1555909" y="2891314"/>
                    <a:pt x="1542574" y="2871311"/>
                  </a:cubicBezTo>
                  <a:cubicBezTo>
                    <a:pt x="1535906" y="2880836"/>
                    <a:pt x="1538764" y="2891314"/>
                    <a:pt x="1542574" y="2896076"/>
                  </a:cubicBezTo>
                  <a:cubicBezTo>
                    <a:pt x="1549241" y="2901791"/>
                    <a:pt x="1551146" y="2909411"/>
                    <a:pt x="1553051" y="2916079"/>
                  </a:cubicBezTo>
                  <a:cubicBezTo>
                    <a:pt x="1559719" y="2936081"/>
                    <a:pt x="1563529" y="2957036"/>
                    <a:pt x="1575911" y="2974181"/>
                  </a:cubicBezTo>
                  <a:cubicBezTo>
                    <a:pt x="1576864" y="2975134"/>
                    <a:pt x="1576864" y="2976086"/>
                    <a:pt x="1576864" y="2977039"/>
                  </a:cubicBezTo>
                  <a:cubicBezTo>
                    <a:pt x="1575911" y="2994184"/>
                    <a:pt x="1582579" y="3008471"/>
                    <a:pt x="1591151" y="3022759"/>
                  </a:cubicBezTo>
                  <a:cubicBezTo>
                    <a:pt x="1591151" y="3023711"/>
                    <a:pt x="1591151" y="3025616"/>
                    <a:pt x="1590199" y="3026569"/>
                  </a:cubicBezTo>
                  <a:cubicBezTo>
                    <a:pt x="1590199" y="3027521"/>
                    <a:pt x="1589246" y="3027521"/>
                    <a:pt x="1590199" y="3026569"/>
                  </a:cubicBezTo>
                  <a:cubicBezTo>
                    <a:pt x="1589246" y="3027521"/>
                    <a:pt x="1590199" y="3027521"/>
                    <a:pt x="1590199" y="3026569"/>
                  </a:cubicBezTo>
                  <a:close/>
                  <a:moveTo>
                    <a:pt x="1722596" y="2482691"/>
                  </a:moveTo>
                  <a:lnTo>
                    <a:pt x="1722596" y="2482691"/>
                  </a:lnTo>
                  <a:lnTo>
                    <a:pt x="1722596" y="2482691"/>
                  </a:lnTo>
                  <a:cubicBezTo>
                    <a:pt x="1721644" y="2482691"/>
                    <a:pt x="1721644" y="2480786"/>
                    <a:pt x="1720691" y="2481739"/>
                  </a:cubicBezTo>
                  <a:cubicBezTo>
                    <a:pt x="1720691" y="2482691"/>
                    <a:pt x="1721644" y="2482691"/>
                    <a:pt x="1722596" y="2482691"/>
                  </a:cubicBezTo>
                  <a:close/>
                  <a:moveTo>
                    <a:pt x="3317081" y="518636"/>
                  </a:moveTo>
                  <a:lnTo>
                    <a:pt x="3317081" y="518636"/>
                  </a:lnTo>
                  <a:lnTo>
                    <a:pt x="3317081" y="518636"/>
                  </a:lnTo>
                  <a:cubicBezTo>
                    <a:pt x="3314224" y="522446"/>
                    <a:pt x="3318034" y="523399"/>
                    <a:pt x="3318986" y="525304"/>
                  </a:cubicBezTo>
                  <a:cubicBezTo>
                    <a:pt x="3319939" y="526256"/>
                    <a:pt x="3320891" y="527209"/>
                    <a:pt x="3322796" y="529114"/>
                  </a:cubicBezTo>
                  <a:cubicBezTo>
                    <a:pt x="3320891" y="536734"/>
                    <a:pt x="3330416" y="541496"/>
                    <a:pt x="3328511" y="549116"/>
                  </a:cubicBezTo>
                  <a:cubicBezTo>
                    <a:pt x="3327559" y="553879"/>
                    <a:pt x="3329464" y="553879"/>
                    <a:pt x="3331369" y="553879"/>
                  </a:cubicBezTo>
                  <a:cubicBezTo>
                    <a:pt x="3335179" y="553879"/>
                    <a:pt x="3334226" y="550069"/>
                    <a:pt x="3333274" y="549116"/>
                  </a:cubicBezTo>
                  <a:cubicBezTo>
                    <a:pt x="3330416" y="541496"/>
                    <a:pt x="3326606" y="534829"/>
                    <a:pt x="3323749" y="528161"/>
                  </a:cubicBezTo>
                  <a:cubicBezTo>
                    <a:pt x="3322796" y="527209"/>
                    <a:pt x="3321844" y="526256"/>
                    <a:pt x="3319939" y="524351"/>
                  </a:cubicBezTo>
                  <a:cubicBezTo>
                    <a:pt x="3318986" y="521494"/>
                    <a:pt x="3318034" y="519589"/>
                    <a:pt x="3317081" y="518636"/>
                  </a:cubicBezTo>
                  <a:close/>
                  <a:moveTo>
                    <a:pt x="1249204" y="729139"/>
                  </a:moveTo>
                  <a:lnTo>
                    <a:pt x="1249204" y="729139"/>
                  </a:lnTo>
                  <a:cubicBezTo>
                    <a:pt x="1249204" y="727234"/>
                    <a:pt x="1248251" y="724376"/>
                    <a:pt x="1246346" y="725329"/>
                  </a:cubicBezTo>
                  <a:cubicBezTo>
                    <a:pt x="1235869" y="731044"/>
                    <a:pt x="1224439" y="731996"/>
                    <a:pt x="1213961" y="735806"/>
                  </a:cubicBezTo>
                  <a:cubicBezTo>
                    <a:pt x="1198721" y="741521"/>
                    <a:pt x="1184434" y="749141"/>
                    <a:pt x="1167289" y="748189"/>
                  </a:cubicBezTo>
                  <a:cubicBezTo>
                    <a:pt x="1163479" y="748189"/>
                    <a:pt x="1158716" y="750094"/>
                    <a:pt x="1157764" y="754856"/>
                  </a:cubicBezTo>
                  <a:cubicBezTo>
                    <a:pt x="1181576" y="760571"/>
                    <a:pt x="1201579" y="746284"/>
                    <a:pt x="1223486" y="743426"/>
                  </a:cubicBezTo>
                  <a:cubicBezTo>
                    <a:pt x="1246346" y="739616"/>
                    <a:pt x="1267301" y="731996"/>
                    <a:pt x="1288256" y="722471"/>
                  </a:cubicBezTo>
                  <a:cubicBezTo>
                    <a:pt x="1284446" y="720566"/>
                    <a:pt x="1279684" y="717709"/>
                    <a:pt x="1278731" y="719614"/>
                  </a:cubicBezTo>
                  <a:cubicBezTo>
                    <a:pt x="1272064" y="726281"/>
                    <a:pt x="1258729" y="717709"/>
                    <a:pt x="1255871" y="730091"/>
                  </a:cubicBezTo>
                  <a:cubicBezTo>
                    <a:pt x="1254919" y="730091"/>
                    <a:pt x="1251109" y="730091"/>
                    <a:pt x="1249204" y="729139"/>
                  </a:cubicBezTo>
                  <a:close/>
                  <a:moveTo>
                    <a:pt x="1808321" y="2853214"/>
                  </a:moveTo>
                  <a:cubicBezTo>
                    <a:pt x="1810226" y="2854166"/>
                    <a:pt x="1810226" y="2856071"/>
                    <a:pt x="1809274" y="2857976"/>
                  </a:cubicBezTo>
                  <a:cubicBezTo>
                    <a:pt x="1805464" y="2863691"/>
                    <a:pt x="1811179" y="2868454"/>
                    <a:pt x="1811179" y="2874169"/>
                  </a:cubicBezTo>
                  <a:cubicBezTo>
                    <a:pt x="1811179" y="2885599"/>
                    <a:pt x="1811179" y="2898934"/>
                    <a:pt x="1818799" y="2907506"/>
                  </a:cubicBezTo>
                  <a:cubicBezTo>
                    <a:pt x="1824514" y="2914174"/>
                    <a:pt x="1824514" y="2921794"/>
                    <a:pt x="1827371" y="2929414"/>
                  </a:cubicBezTo>
                  <a:cubicBezTo>
                    <a:pt x="1829276" y="2934176"/>
                    <a:pt x="1824514" y="2937034"/>
                    <a:pt x="1824514" y="2941796"/>
                  </a:cubicBezTo>
                  <a:cubicBezTo>
                    <a:pt x="1826419" y="2959894"/>
                    <a:pt x="1838801" y="2975134"/>
                    <a:pt x="1839754" y="2993231"/>
                  </a:cubicBezTo>
                  <a:cubicBezTo>
                    <a:pt x="1840706" y="3006566"/>
                    <a:pt x="1849279" y="3017996"/>
                    <a:pt x="1849279" y="3031331"/>
                  </a:cubicBezTo>
                  <a:cubicBezTo>
                    <a:pt x="1849279" y="3037046"/>
                    <a:pt x="1854041" y="3038951"/>
                    <a:pt x="1860709" y="3038951"/>
                  </a:cubicBezTo>
                  <a:cubicBezTo>
                    <a:pt x="1867376" y="3037999"/>
                    <a:pt x="1866424" y="3034189"/>
                    <a:pt x="1864519" y="3030379"/>
                  </a:cubicBezTo>
                  <a:cubicBezTo>
                    <a:pt x="1861661" y="3022759"/>
                    <a:pt x="1860709" y="3015139"/>
                    <a:pt x="1857851" y="3008471"/>
                  </a:cubicBezTo>
                  <a:cubicBezTo>
                    <a:pt x="1850231" y="2987516"/>
                    <a:pt x="1846421" y="2965609"/>
                    <a:pt x="1841659" y="2943701"/>
                  </a:cubicBezTo>
                  <a:cubicBezTo>
                    <a:pt x="1836896" y="2919889"/>
                    <a:pt x="1831181" y="2896076"/>
                    <a:pt x="1820704" y="2874169"/>
                  </a:cubicBezTo>
                  <a:cubicBezTo>
                    <a:pt x="1815941" y="2864644"/>
                    <a:pt x="1813084" y="2855119"/>
                    <a:pt x="1812131" y="2844641"/>
                  </a:cubicBezTo>
                  <a:cubicBezTo>
                    <a:pt x="1817846" y="2837021"/>
                    <a:pt x="1809274" y="2834164"/>
                    <a:pt x="1807369" y="2828449"/>
                  </a:cubicBezTo>
                  <a:cubicBezTo>
                    <a:pt x="1796891" y="2798921"/>
                    <a:pt x="1788319" y="2768441"/>
                    <a:pt x="1781651" y="2738914"/>
                  </a:cubicBezTo>
                  <a:cubicBezTo>
                    <a:pt x="1776889" y="2719864"/>
                    <a:pt x="1769269" y="2701766"/>
                    <a:pt x="1762601" y="2683669"/>
                  </a:cubicBezTo>
                  <a:cubicBezTo>
                    <a:pt x="1761649" y="2680811"/>
                    <a:pt x="1758791" y="2678906"/>
                    <a:pt x="1755934" y="2679859"/>
                  </a:cubicBezTo>
                  <a:cubicBezTo>
                    <a:pt x="1758791" y="2689384"/>
                    <a:pt x="1764506" y="2698909"/>
                    <a:pt x="1764506" y="2708434"/>
                  </a:cubicBezTo>
                  <a:cubicBezTo>
                    <a:pt x="1764506" y="2721769"/>
                    <a:pt x="1769269" y="2735104"/>
                    <a:pt x="1774031" y="2745581"/>
                  </a:cubicBezTo>
                  <a:cubicBezTo>
                    <a:pt x="1784509" y="2771299"/>
                    <a:pt x="1784509" y="2799874"/>
                    <a:pt x="1794986" y="2824639"/>
                  </a:cubicBezTo>
                  <a:cubicBezTo>
                    <a:pt x="1799749" y="2834164"/>
                    <a:pt x="1801654" y="2844641"/>
                    <a:pt x="1808321" y="2853214"/>
                  </a:cubicBezTo>
                  <a:close/>
                  <a:moveTo>
                    <a:pt x="1827371" y="3086576"/>
                  </a:moveTo>
                  <a:cubicBezTo>
                    <a:pt x="1829276" y="3094196"/>
                    <a:pt x="1824514" y="3100864"/>
                    <a:pt x="1829276" y="3109436"/>
                  </a:cubicBezTo>
                  <a:cubicBezTo>
                    <a:pt x="1834991" y="3119914"/>
                    <a:pt x="1839754" y="3131344"/>
                    <a:pt x="1840706" y="3142774"/>
                  </a:cubicBezTo>
                  <a:cubicBezTo>
                    <a:pt x="1842611" y="3157061"/>
                    <a:pt x="1854994" y="3168491"/>
                    <a:pt x="1854041" y="3183731"/>
                  </a:cubicBezTo>
                  <a:cubicBezTo>
                    <a:pt x="1854041" y="3190399"/>
                    <a:pt x="1856899" y="3196114"/>
                    <a:pt x="1859756" y="3201829"/>
                  </a:cubicBezTo>
                  <a:cubicBezTo>
                    <a:pt x="1860709" y="3203734"/>
                    <a:pt x="1860709" y="3209449"/>
                    <a:pt x="1865471" y="3207544"/>
                  </a:cubicBezTo>
                  <a:cubicBezTo>
                    <a:pt x="1869281" y="3205639"/>
                    <a:pt x="1870234" y="3199924"/>
                    <a:pt x="1868329" y="3198019"/>
                  </a:cubicBezTo>
                  <a:cubicBezTo>
                    <a:pt x="1862614" y="3190399"/>
                    <a:pt x="1864519" y="3180874"/>
                    <a:pt x="1859756" y="3173254"/>
                  </a:cubicBezTo>
                  <a:cubicBezTo>
                    <a:pt x="1854041" y="3163729"/>
                    <a:pt x="1858804" y="3151346"/>
                    <a:pt x="1851184" y="3140869"/>
                  </a:cubicBezTo>
                  <a:cubicBezTo>
                    <a:pt x="1847374" y="3136106"/>
                    <a:pt x="1842611" y="3125629"/>
                    <a:pt x="1845469" y="3122771"/>
                  </a:cubicBezTo>
                  <a:cubicBezTo>
                    <a:pt x="1853089" y="3115151"/>
                    <a:pt x="1843564" y="3110389"/>
                    <a:pt x="1845469" y="3104674"/>
                  </a:cubicBezTo>
                  <a:cubicBezTo>
                    <a:pt x="1847374" y="3096101"/>
                    <a:pt x="1839754" y="3093244"/>
                    <a:pt x="1837849" y="3086576"/>
                  </a:cubicBezTo>
                  <a:cubicBezTo>
                    <a:pt x="1831181" y="3069431"/>
                    <a:pt x="1827371" y="3052286"/>
                    <a:pt x="1820704" y="3035141"/>
                  </a:cubicBezTo>
                  <a:cubicBezTo>
                    <a:pt x="1816894" y="3026569"/>
                    <a:pt x="1808321" y="3018949"/>
                    <a:pt x="1808321" y="3009424"/>
                  </a:cubicBezTo>
                  <a:cubicBezTo>
                    <a:pt x="1808321" y="2991326"/>
                    <a:pt x="1798796" y="2977991"/>
                    <a:pt x="1794034" y="2961799"/>
                  </a:cubicBezTo>
                  <a:cubicBezTo>
                    <a:pt x="1793081" y="2957036"/>
                    <a:pt x="1790224" y="2948464"/>
                    <a:pt x="1783556" y="2951321"/>
                  </a:cubicBezTo>
                  <a:cubicBezTo>
                    <a:pt x="1776889" y="2955131"/>
                    <a:pt x="1782604" y="2962751"/>
                    <a:pt x="1783556" y="2968466"/>
                  </a:cubicBezTo>
                  <a:cubicBezTo>
                    <a:pt x="1783556" y="2969419"/>
                    <a:pt x="1785461" y="2970371"/>
                    <a:pt x="1785461" y="2971324"/>
                  </a:cubicBezTo>
                  <a:cubicBezTo>
                    <a:pt x="1786414" y="2977039"/>
                    <a:pt x="1793081" y="2979896"/>
                    <a:pt x="1794034" y="2984659"/>
                  </a:cubicBezTo>
                  <a:cubicBezTo>
                    <a:pt x="1796891" y="3004661"/>
                    <a:pt x="1805464" y="3022759"/>
                    <a:pt x="1811179" y="3042761"/>
                  </a:cubicBezTo>
                  <a:cubicBezTo>
                    <a:pt x="1812131" y="3047524"/>
                    <a:pt x="1819751" y="3047524"/>
                    <a:pt x="1817846" y="3051334"/>
                  </a:cubicBezTo>
                  <a:cubicBezTo>
                    <a:pt x="1812131" y="3066574"/>
                    <a:pt x="1822609" y="3075146"/>
                    <a:pt x="1827371" y="3086576"/>
                  </a:cubicBezTo>
                  <a:cubicBezTo>
                    <a:pt x="1826419" y="3086576"/>
                    <a:pt x="1825466" y="3087529"/>
                    <a:pt x="1824514" y="3087529"/>
                  </a:cubicBezTo>
                  <a:cubicBezTo>
                    <a:pt x="1824514" y="3087529"/>
                    <a:pt x="1824514" y="3088481"/>
                    <a:pt x="1825466" y="3088481"/>
                  </a:cubicBezTo>
                  <a:cubicBezTo>
                    <a:pt x="1826419" y="3087529"/>
                    <a:pt x="1826419" y="3086576"/>
                    <a:pt x="1827371" y="3086576"/>
                  </a:cubicBezTo>
                  <a:close/>
                  <a:moveTo>
                    <a:pt x="1832134" y="3157061"/>
                  </a:moveTo>
                  <a:cubicBezTo>
                    <a:pt x="1829276" y="3157061"/>
                    <a:pt x="1827371" y="3155156"/>
                    <a:pt x="1827371" y="3152299"/>
                  </a:cubicBezTo>
                  <a:cubicBezTo>
                    <a:pt x="1826419" y="3145631"/>
                    <a:pt x="1827371" y="3138964"/>
                    <a:pt x="1822609" y="3133249"/>
                  </a:cubicBezTo>
                  <a:cubicBezTo>
                    <a:pt x="1823561" y="3133249"/>
                    <a:pt x="1823561" y="3134201"/>
                    <a:pt x="1824514" y="3134201"/>
                  </a:cubicBezTo>
                  <a:cubicBezTo>
                    <a:pt x="1824514" y="3133249"/>
                    <a:pt x="1824514" y="3133249"/>
                    <a:pt x="1823561" y="3132296"/>
                  </a:cubicBezTo>
                  <a:cubicBezTo>
                    <a:pt x="1819751" y="3118961"/>
                    <a:pt x="1814036" y="3106579"/>
                    <a:pt x="1812131" y="3092291"/>
                  </a:cubicBezTo>
                  <a:cubicBezTo>
                    <a:pt x="1812131" y="3091339"/>
                    <a:pt x="1811179" y="3090386"/>
                    <a:pt x="1810226" y="3089434"/>
                  </a:cubicBezTo>
                  <a:cubicBezTo>
                    <a:pt x="1800701" y="3073241"/>
                    <a:pt x="1797844" y="3055144"/>
                    <a:pt x="1794034" y="3037046"/>
                  </a:cubicBezTo>
                  <a:cubicBezTo>
                    <a:pt x="1791176" y="3023711"/>
                    <a:pt x="1794986" y="3009424"/>
                    <a:pt x="1782604" y="2998946"/>
                  </a:cubicBezTo>
                  <a:cubicBezTo>
                    <a:pt x="1780699" y="2997041"/>
                    <a:pt x="1779746" y="2993231"/>
                    <a:pt x="1779746" y="2990374"/>
                  </a:cubicBezTo>
                  <a:cubicBezTo>
                    <a:pt x="1778794" y="2982754"/>
                    <a:pt x="1775936" y="2976086"/>
                    <a:pt x="1773079" y="2968466"/>
                  </a:cubicBezTo>
                  <a:cubicBezTo>
                    <a:pt x="1762601" y="2945606"/>
                    <a:pt x="1758791" y="2920841"/>
                    <a:pt x="1747361" y="2898934"/>
                  </a:cubicBezTo>
                  <a:cubicBezTo>
                    <a:pt x="1740694" y="2885599"/>
                    <a:pt x="1739741" y="2870359"/>
                    <a:pt x="1733074" y="2857976"/>
                  </a:cubicBezTo>
                  <a:cubicBezTo>
                    <a:pt x="1723549" y="2838926"/>
                    <a:pt x="1714024" y="2819876"/>
                    <a:pt x="1707356" y="2799874"/>
                  </a:cubicBezTo>
                  <a:cubicBezTo>
                    <a:pt x="1700689" y="2777966"/>
                    <a:pt x="1687354" y="2758916"/>
                    <a:pt x="1681639" y="2736056"/>
                  </a:cubicBezTo>
                  <a:cubicBezTo>
                    <a:pt x="1680686" y="2732246"/>
                    <a:pt x="1677829" y="2731294"/>
                    <a:pt x="1674019" y="2731294"/>
                  </a:cubicBezTo>
                  <a:cubicBezTo>
                    <a:pt x="1674971" y="2744629"/>
                    <a:pt x="1681639" y="2756059"/>
                    <a:pt x="1686401" y="2766536"/>
                  </a:cubicBezTo>
                  <a:cubicBezTo>
                    <a:pt x="1707356" y="2816066"/>
                    <a:pt x="1728311" y="2865596"/>
                    <a:pt x="1744504" y="2917984"/>
                  </a:cubicBezTo>
                  <a:cubicBezTo>
                    <a:pt x="1750219" y="2936081"/>
                    <a:pt x="1759744" y="2952274"/>
                    <a:pt x="1764506" y="2970371"/>
                  </a:cubicBezTo>
                  <a:cubicBezTo>
                    <a:pt x="1770221" y="2991326"/>
                    <a:pt x="1776889" y="3012281"/>
                    <a:pt x="1782604" y="3034189"/>
                  </a:cubicBezTo>
                  <a:cubicBezTo>
                    <a:pt x="1788319" y="3055144"/>
                    <a:pt x="1794034" y="3075146"/>
                    <a:pt x="1799749" y="3096101"/>
                  </a:cubicBezTo>
                  <a:cubicBezTo>
                    <a:pt x="1804511" y="3112294"/>
                    <a:pt x="1810226" y="3127534"/>
                    <a:pt x="1814036" y="3143726"/>
                  </a:cubicBezTo>
                  <a:cubicBezTo>
                    <a:pt x="1815941" y="3153251"/>
                    <a:pt x="1820704" y="3163729"/>
                    <a:pt x="1819751" y="3174206"/>
                  </a:cubicBezTo>
                  <a:cubicBezTo>
                    <a:pt x="1818799" y="3184684"/>
                    <a:pt x="1833086" y="3191351"/>
                    <a:pt x="1824514" y="3202781"/>
                  </a:cubicBezTo>
                  <a:cubicBezTo>
                    <a:pt x="1824514" y="3202781"/>
                    <a:pt x="1825466" y="3202781"/>
                    <a:pt x="1825466" y="3203734"/>
                  </a:cubicBezTo>
                  <a:cubicBezTo>
                    <a:pt x="1834039" y="3216116"/>
                    <a:pt x="1839754" y="3229451"/>
                    <a:pt x="1838801" y="3244691"/>
                  </a:cubicBezTo>
                  <a:cubicBezTo>
                    <a:pt x="1838801" y="3250406"/>
                    <a:pt x="1842611" y="3250406"/>
                    <a:pt x="1845469" y="3251359"/>
                  </a:cubicBezTo>
                  <a:cubicBezTo>
                    <a:pt x="1850231" y="3253264"/>
                    <a:pt x="1850231" y="3248501"/>
                    <a:pt x="1851184" y="3245644"/>
                  </a:cubicBezTo>
                  <a:cubicBezTo>
                    <a:pt x="1853089" y="3238976"/>
                    <a:pt x="1851184" y="3232309"/>
                    <a:pt x="1847374" y="3226594"/>
                  </a:cubicBezTo>
                  <a:cubicBezTo>
                    <a:pt x="1845469" y="3224689"/>
                    <a:pt x="1842611" y="3221831"/>
                    <a:pt x="1843564" y="3219926"/>
                  </a:cubicBezTo>
                  <a:cubicBezTo>
                    <a:pt x="1849279" y="3214211"/>
                    <a:pt x="1842611" y="3208496"/>
                    <a:pt x="1842611" y="3203734"/>
                  </a:cubicBezTo>
                  <a:cubicBezTo>
                    <a:pt x="1842611" y="3203734"/>
                    <a:pt x="1843564" y="3202781"/>
                    <a:pt x="1843564" y="3202781"/>
                  </a:cubicBezTo>
                  <a:cubicBezTo>
                    <a:pt x="1843564" y="3201829"/>
                    <a:pt x="1842611" y="3201829"/>
                    <a:pt x="1842611" y="3200876"/>
                  </a:cubicBezTo>
                  <a:cubicBezTo>
                    <a:pt x="1836896" y="3186589"/>
                    <a:pt x="1835944" y="3171349"/>
                    <a:pt x="1832134" y="3157061"/>
                  </a:cubicBezTo>
                  <a:cubicBezTo>
                    <a:pt x="1833086" y="3156109"/>
                    <a:pt x="1833086" y="3156109"/>
                    <a:pt x="1834039" y="3155156"/>
                  </a:cubicBezTo>
                  <a:cubicBezTo>
                    <a:pt x="1834039" y="3155156"/>
                    <a:pt x="1833086" y="3154204"/>
                    <a:pt x="1833086" y="3154204"/>
                  </a:cubicBezTo>
                  <a:cubicBezTo>
                    <a:pt x="1832134" y="3155156"/>
                    <a:pt x="1832134" y="3156109"/>
                    <a:pt x="1832134" y="3157061"/>
                  </a:cubicBezTo>
                  <a:close/>
                  <a:moveTo>
                    <a:pt x="1652111" y="2679859"/>
                  </a:moveTo>
                  <a:cubicBezTo>
                    <a:pt x="1651159" y="2680811"/>
                    <a:pt x="1650206" y="2680811"/>
                    <a:pt x="1649254" y="2681764"/>
                  </a:cubicBezTo>
                  <a:cubicBezTo>
                    <a:pt x="1654016" y="2692241"/>
                    <a:pt x="1658779" y="2701766"/>
                    <a:pt x="1663541" y="2711291"/>
                  </a:cubicBezTo>
                  <a:cubicBezTo>
                    <a:pt x="1664494" y="2713196"/>
                    <a:pt x="1666399" y="2714149"/>
                    <a:pt x="1668304" y="2712244"/>
                  </a:cubicBezTo>
                  <a:cubicBezTo>
                    <a:pt x="1670209" y="2710339"/>
                    <a:pt x="1668304" y="2708434"/>
                    <a:pt x="1668304" y="2707481"/>
                  </a:cubicBezTo>
                  <a:cubicBezTo>
                    <a:pt x="1665446" y="2697004"/>
                    <a:pt x="1655921" y="2690336"/>
                    <a:pt x="1652111" y="2679859"/>
                  </a:cubicBezTo>
                  <a:close/>
                  <a:moveTo>
                    <a:pt x="839629" y="1513999"/>
                  </a:moveTo>
                  <a:cubicBezTo>
                    <a:pt x="838676" y="1513046"/>
                    <a:pt x="838676" y="1511141"/>
                    <a:pt x="837724" y="1511141"/>
                  </a:cubicBezTo>
                  <a:cubicBezTo>
                    <a:pt x="827246" y="1508284"/>
                    <a:pt x="819626" y="1500664"/>
                    <a:pt x="811054" y="1495901"/>
                  </a:cubicBezTo>
                  <a:cubicBezTo>
                    <a:pt x="810101" y="1494949"/>
                    <a:pt x="808196" y="1494949"/>
                    <a:pt x="807244" y="1496854"/>
                  </a:cubicBezTo>
                  <a:cubicBezTo>
                    <a:pt x="806291" y="1499711"/>
                    <a:pt x="808196" y="1499711"/>
                    <a:pt x="809149" y="1500664"/>
                  </a:cubicBezTo>
                  <a:cubicBezTo>
                    <a:pt x="817721" y="1505426"/>
                    <a:pt x="825341" y="1511141"/>
                    <a:pt x="833914" y="1515904"/>
                  </a:cubicBezTo>
                  <a:cubicBezTo>
                    <a:pt x="834866" y="1516856"/>
                    <a:pt x="835819" y="1518761"/>
                    <a:pt x="837724" y="1517809"/>
                  </a:cubicBezTo>
                  <a:cubicBezTo>
                    <a:pt x="838676" y="1516856"/>
                    <a:pt x="838676" y="1514951"/>
                    <a:pt x="839629" y="1513999"/>
                  </a:cubicBezTo>
                  <a:close/>
                  <a:moveTo>
                    <a:pt x="701516" y="1562576"/>
                  </a:moveTo>
                  <a:cubicBezTo>
                    <a:pt x="705326" y="1565434"/>
                    <a:pt x="707231" y="1566386"/>
                    <a:pt x="709136" y="1567339"/>
                  </a:cubicBezTo>
                  <a:cubicBezTo>
                    <a:pt x="711994" y="1562576"/>
                    <a:pt x="719614" y="1562576"/>
                    <a:pt x="721519" y="1558766"/>
                  </a:cubicBezTo>
                  <a:cubicBezTo>
                    <a:pt x="724376" y="1552099"/>
                    <a:pt x="715804" y="1558766"/>
                    <a:pt x="714851" y="1554004"/>
                  </a:cubicBezTo>
                  <a:cubicBezTo>
                    <a:pt x="714851" y="1552099"/>
                    <a:pt x="714851" y="1551146"/>
                    <a:pt x="713899" y="1549241"/>
                  </a:cubicBezTo>
                  <a:cubicBezTo>
                    <a:pt x="711041" y="1544479"/>
                    <a:pt x="707231" y="1543526"/>
                    <a:pt x="701516" y="1546384"/>
                  </a:cubicBezTo>
                  <a:cubicBezTo>
                    <a:pt x="702469" y="1552099"/>
                    <a:pt x="722471" y="1555909"/>
                    <a:pt x="701516" y="1562576"/>
                  </a:cubicBezTo>
                  <a:close/>
                  <a:moveTo>
                    <a:pt x="1152049" y="754856"/>
                  </a:moveTo>
                  <a:cubicBezTo>
                    <a:pt x="1141571" y="751046"/>
                    <a:pt x="1132046" y="754856"/>
                    <a:pt x="1121569" y="756761"/>
                  </a:cubicBezTo>
                  <a:cubicBezTo>
                    <a:pt x="1132999" y="762476"/>
                    <a:pt x="1142524" y="756761"/>
                    <a:pt x="1152049" y="754856"/>
                  </a:cubicBezTo>
                  <a:close/>
                  <a:moveTo>
                    <a:pt x="3281839" y="622459"/>
                  </a:moveTo>
                  <a:cubicBezTo>
                    <a:pt x="3281839" y="630079"/>
                    <a:pt x="3290411" y="632936"/>
                    <a:pt x="3286601" y="639604"/>
                  </a:cubicBezTo>
                  <a:cubicBezTo>
                    <a:pt x="3285649" y="640556"/>
                    <a:pt x="3288506" y="642461"/>
                    <a:pt x="3290411" y="642461"/>
                  </a:cubicBezTo>
                  <a:cubicBezTo>
                    <a:pt x="3293269" y="642461"/>
                    <a:pt x="3293269" y="640556"/>
                    <a:pt x="3293269" y="637699"/>
                  </a:cubicBezTo>
                  <a:cubicBezTo>
                    <a:pt x="3293269" y="630079"/>
                    <a:pt x="3289459" y="626269"/>
                    <a:pt x="3281839" y="622459"/>
                  </a:cubicBezTo>
                  <a:close/>
                  <a:moveTo>
                    <a:pt x="1664494" y="2718911"/>
                  </a:moveTo>
                  <a:cubicBezTo>
                    <a:pt x="1667351" y="2722721"/>
                    <a:pt x="1669256" y="2727484"/>
                    <a:pt x="1674971" y="2726531"/>
                  </a:cubicBezTo>
                  <a:cubicBezTo>
                    <a:pt x="1677829" y="2725579"/>
                    <a:pt x="1675924" y="2722721"/>
                    <a:pt x="1674971" y="2720816"/>
                  </a:cubicBezTo>
                  <a:cubicBezTo>
                    <a:pt x="1672114" y="2716054"/>
                    <a:pt x="1668304" y="2716054"/>
                    <a:pt x="1664494" y="2718911"/>
                  </a:cubicBezTo>
                  <a:close/>
                  <a:moveTo>
                    <a:pt x="1717834" y="2487454"/>
                  </a:moveTo>
                  <a:cubicBezTo>
                    <a:pt x="1719739" y="2492216"/>
                    <a:pt x="1719739" y="2496979"/>
                    <a:pt x="1726406" y="2496026"/>
                  </a:cubicBezTo>
                  <a:cubicBezTo>
                    <a:pt x="1725454" y="2492216"/>
                    <a:pt x="1723549" y="2489359"/>
                    <a:pt x="1717834" y="2487454"/>
                  </a:cubicBezTo>
                  <a:close/>
                  <a:moveTo>
                    <a:pt x="852011" y="1519714"/>
                  </a:moveTo>
                  <a:cubicBezTo>
                    <a:pt x="851059" y="1517809"/>
                    <a:pt x="849154" y="1519714"/>
                    <a:pt x="848201" y="1518761"/>
                  </a:cubicBezTo>
                  <a:cubicBezTo>
                    <a:pt x="845344" y="1517809"/>
                    <a:pt x="841534" y="1512094"/>
                    <a:pt x="843439" y="1520666"/>
                  </a:cubicBezTo>
                  <a:cubicBezTo>
                    <a:pt x="845344" y="1524476"/>
                    <a:pt x="849154" y="1522571"/>
                    <a:pt x="852011" y="1519714"/>
                  </a:cubicBezTo>
                  <a:close/>
                  <a:moveTo>
                    <a:pt x="3349466" y="600551"/>
                  </a:moveTo>
                  <a:cubicBezTo>
                    <a:pt x="3350419" y="605314"/>
                    <a:pt x="3346609" y="607219"/>
                    <a:pt x="3350419" y="610076"/>
                  </a:cubicBezTo>
                  <a:cubicBezTo>
                    <a:pt x="3351371" y="611029"/>
                    <a:pt x="3353276" y="611029"/>
                    <a:pt x="3354229" y="610076"/>
                  </a:cubicBezTo>
                  <a:cubicBezTo>
                    <a:pt x="3356134" y="606266"/>
                    <a:pt x="3353276" y="605314"/>
                    <a:pt x="3349466" y="600551"/>
                  </a:cubicBezTo>
                  <a:close/>
                  <a:moveTo>
                    <a:pt x="3227546" y="803434"/>
                  </a:moveTo>
                  <a:cubicBezTo>
                    <a:pt x="3228499" y="799624"/>
                    <a:pt x="3229451" y="796766"/>
                    <a:pt x="3226594" y="793909"/>
                  </a:cubicBezTo>
                  <a:cubicBezTo>
                    <a:pt x="3226594" y="797719"/>
                    <a:pt x="3225641" y="800576"/>
                    <a:pt x="3227546" y="803434"/>
                  </a:cubicBezTo>
                  <a:close/>
                  <a:moveTo>
                    <a:pt x="3366611" y="785336"/>
                  </a:moveTo>
                  <a:cubicBezTo>
                    <a:pt x="3365659" y="785336"/>
                    <a:pt x="3365659" y="784384"/>
                    <a:pt x="3364706" y="784384"/>
                  </a:cubicBezTo>
                  <a:cubicBezTo>
                    <a:pt x="3363754" y="784384"/>
                    <a:pt x="3360896" y="784384"/>
                    <a:pt x="3361849" y="785336"/>
                  </a:cubicBezTo>
                  <a:cubicBezTo>
                    <a:pt x="3362801" y="787241"/>
                    <a:pt x="3364706" y="786289"/>
                    <a:pt x="3366611" y="785336"/>
                  </a:cubicBezTo>
                  <a:close/>
                  <a:moveTo>
                    <a:pt x="1844516" y="2575084"/>
                  </a:moveTo>
                  <a:cubicBezTo>
                    <a:pt x="1845469" y="2574131"/>
                    <a:pt x="1846421" y="2573179"/>
                    <a:pt x="1845469" y="2572226"/>
                  </a:cubicBezTo>
                  <a:cubicBezTo>
                    <a:pt x="1845469" y="2570321"/>
                    <a:pt x="1846421" y="2566511"/>
                    <a:pt x="1842611" y="2569369"/>
                  </a:cubicBezTo>
                  <a:cubicBezTo>
                    <a:pt x="1842611" y="2570321"/>
                    <a:pt x="1842611" y="2574131"/>
                    <a:pt x="1844516" y="2575084"/>
                  </a:cubicBezTo>
                  <a:close/>
                  <a:moveTo>
                    <a:pt x="1793081" y="2312194"/>
                  </a:moveTo>
                  <a:cubicBezTo>
                    <a:pt x="1793081" y="2311241"/>
                    <a:pt x="1793081" y="2310289"/>
                    <a:pt x="1792129" y="2310289"/>
                  </a:cubicBezTo>
                  <a:cubicBezTo>
                    <a:pt x="1792129" y="2310289"/>
                    <a:pt x="1791176" y="2310289"/>
                    <a:pt x="1790224" y="2311241"/>
                  </a:cubicBezTo>
                  <a:cubicBezTo>
                    <a:pt x="1790224" y="2312194"/>
                    <a:pt x="1791176" y="2313146"/>
                    <a:pt x="1791176" y="2314099"/>
                  </a:cubicBezTo>
                  <a:cubicBezTo>
                    <a:pt x="1792129" y="2313146"/>
                    <a:pt x="1792129" y="2312194"/>
                    <a:pt x="1793081" y="2312194"/>
                  </a:cubicBezTo>
                  <a:close/>
                  <a:moveTo>
                    <a:pt x="1179671" y="375761"/>
                  </a:moveTo>
                  <a:cubicBezTo>
                    <a:pt x="1179671" y="374809"/>
                    <a:pt x="1178719" y="374809"/>
                    <a:pt x="1178719" y="373856"/>
                  </a:cubicBezTo>
                  <a:cubicBezTo>
                    <a:pt x="1178719" y="373856"/>
                    <a:pt x="1177766" y="374809"/>
                    <a:pt x="1177766" y="374809"/>
                  </a:cubicBezTo>
                  <a:cubicBezTo>
                    <a:pt x="1177766" y="374809"/>
                    <a:pt x="1177766" y="375761"/>
                    <a:pt x="1178719" y="375761"/>
                  </a:cubicBezTo>
                  <a:cubicBezTo>
                    <a:pt x="1178719" y="375761"/>
                    <a:pt x="1179671" y="375761"/>
                    <a:pt x="1179671" y="375761"/>
                  </a:cubicBezTo>
                  <a:close/>
                  <a:moveTo>
                    <a:pt x="1269206" y="717709"/>
                  </a:moveTo>
                  <a:cubicBezTo>
                    <a:pt x="1269206" y="716756"/>
                    <a:pt x="1269206" y="716756"/>
                    <a:pt x="1268254" y="715804"/>
                  </a:cubicBezTo>
                  <a:cubicBezTo>
                    <a:pt x="1268254" y="715804"/>
                    <a:pt x="1267301" y="715804"/>
                    <a:pt x="1267301" y="716756"/>
                  </a:cubicBezTo>
                  <a:cubicBezTo>
                    <a:pt x="1267301" y="717709"/>
                    <a:pt x="1267301" y="717709"/>
                    <a:pt x="1267301" y="718661"/>
                  </a:cubicBezTo>
                  <a:cubicBezTo>
                    <a:pt x="1268254" y="717709"/>
                    <a:pt x="1269206" y="717709"/>
                    <a:pt x="1269206" y="717709"/>
                  </a:cubicBezTo>
                  <a:close/>
                  <a:moveTo>
                    <a:pt x="736759" y="1568291"/>
                  </a:moveTo>
                  <a:cubicBezTo>
                    <a:pt x="736759" y="1568291"/>
                    <a:pt x="736759" y="1567339"/>
                    <a:pt x="736759" y="1568291"/>
                  </a:cubicBezTo>
                  <a:cubicBezTo>
                    <a:pt x="735806" y="1567339"/>
                    <a:pt x="735806" y="1568291"/>
                    <a:pt x="734854" y="1568291"/>
                  </a:cubicBezTo>
                  <a:cubicBezTo>
                    <a:pt x="734854" y="1568291"/>
                    <a:pt x="735806" y="1569244"/>
                    <a:pt x="735806" y="1569244"/>
                  </a:cubicBezTo>
                  <a:cubicBezTo>
                    <a:pt x="736759" y="1568291"/>
                    <a:pt x="736759" y="1568291"/>
                    <a:pt x="736759" y="1568291"/>
                  </a:cubicBezTo>
                  <a:close/>
                  <a:moveTo>
                    <a:pt x="3241834" y="343376"/>
                  </a:moveTo>
                  <a:lnTo>
                    <a:pt x="3241834" y="342424"/>
                  </a:lnTo>
                  <a:lnTo>
                    <a:pt x="3241834" y="343376"/>
                  </a:lnTo>
                  <a:lnTo>
                    <a:pt x="3241834" y="343376"/>
                  </a:lnTo>
                  <a:close/>
                  <a:moveTo>
                    <a:pt x="696754" y="1560671"/>
                  </a:moveTo>
                  <a:cubicBezTo>
                    <a:pt x="696754" y="1560671"/>
                    <a:pt x="696754" y="1559719"/>
                    <a:pt x="696754" y="1560671"/>
                  </a:cubicBezTo>
                  <a:cubicBezTo>
                    <a:pt x="695801" y="1559719"/>
                    <a:pt x="695801" y="1560671"/>
                    <a:pt x="694849" y="1560671"/>
                  </a:cubicBezTo>
                  <a:cubicBezTo>
                    <a:pt x="695801" y="1560671"/>
                    <a:pt x="695801" y="1560671"/>
                    <a:pt x="696754" y="1560671"/>
                  </a:cubicBezTo>
                  <a:cubicBezTo>
                    <a:pt x="696754" y="1560671"/>
                    <a:pt x="696754" y="1560671"/>
                    <a:pt x="696754" y="1560671"/>
                  </a:cubicBezTo>
                  <a:close/>
                  <a:moveTo>
                    <a:pt x="671036" y="1562576"/>
                  </a:moveTo>
                  <a:cubicBezTo>
                    <a:pt x="671036" y="1562576"/>
                    <a:pt x="671036" y="1562576"/>
                    <a:pt x="671036" y="1562576"/>
                  </a:cubicBezTo>
                  <a:cubicBezTo>
                    <a:pt x="670084" y="1562576"/>
                    <a:pt x="670084" y="1563529"/>
                    <a:pt x="671036" y="1562576"/>
                  </a:cubicBezTo>
                  <a:cubicBezTo>
                    <a:pt x="671036" y="1563529"/>
                    <a:pt x="671036" y="1562576"/>
                    <a:pt x="671036" y="1562576"/>
                  </a:cubicBezTo>
                  <a:cubicBezTo>
                    <a:pt x="671036" y="1562576"/>
                    <a:pt x="671036" y="1562576"/>
                    <a:pt x="671036" y="1562576"/>
                  </a:cubicBezTo>
                  <a:close/>
                  <a:moveTo>
                    <a:pt x="1179671" y="367189"/>
                  </a:moveTo>
                  <a:cubicBezTo>
                    <a:pt x="1179671" y="367189"/>
                    <a:pt x="1178719" y="367189"/>
                    <a:pt x="1179671" y="367189"/>
                  </a:cubicBezTo>
                  <a:cubicBezTo>
                    <a:pt x="1178719" y="367189"/>
                    <a:pt x="1178719" y="368141"/>
                    <a:pt x="1178719" y="368141"/>
                  </a:cubicBezTo>
                  <a:cubicBezTo>
                    <a:pt x="1179671" y="369094"/>
                    <a:pt x="1179671" y="369094"/>
                    <a:pt x="1179671" y="368141"/>
                  </a:cubicBezTo>
                  <a:cubicBezTo>
                    <a:pt x="1180624" y="368141"/>
                    <a:pt x="1179671" y="367189"/>
                    <a:pt x="1179671" y="367189"/>
                  </a:cubicBezTo>
                  <a:close/>
                  <a:moveTo>
                    <a:pt x="726281" y="1562576"/>
                  </a:moveTo>
                  <a:cubicBezTo>
                    <a:pt x="726281" y="1562576"/>
                    <a:pt x="726281" y="1562576"/>
                    <a:pt x="726281" y="1562576"/>
                  </a:cubicBezTo>
                  <a:cubicBezTo>
                    <a:pt x="726281" y="1561624"/>
                    <a:pt x="725329" y="1561624"/>
                    <a:pt x="725329" y="1561624"/>
                  </a:cubicBezTo>
                  <a:cubicBezTo>
                    <a:pt x="725329" y="1562576"/>
                    <a:pt x="725329" y="1562576"/>
                    <a:pt x="726281" y="1562576"/>
                  </a:cubicBezTo>
                  <a:cubicBezTo>
                    <a:pt x="726281" y="1563529"/>
                    <a:pt x="726281" y="1563529"/>
                    <a:pt x="726281" y="1562576"/>
                  </a:cubicBezTo>
                  <a:close/>
                  <a:moveTo>
                    <a:pt x="1824514" y="2456974"/>
                  </a:moveTo>
                  <a:lnTo>
                    <a:pt x="1824514" y="2456974"/>
                  </a:lnTo>
                  <a:lnTo>
                    <a:pt x="1824514" y="2456974"/>
                  </a:lnTo>
                  <a:lnTo>
                    <a:pt x="1824514" y="2456974"/>
                  </a:lnTo>
                  <a:close/>
                  <a:moveTo>
                    <a:pt x="1831181" y="2664619"/>
                  </a:moveTo>
                  <a:cubicBezTo>
                    <a:pt x="1830229" y="2664619"/>
                    <a:pt x="1830229" y="2663666"/>
                    <a:pt x="1829276" y="2663666"/>
                  </a:cubicBezTo>
                  <a:cubicBezTo>
                    <a:pt x="1829276" y="2663666"/>
                    <a:pt x="1828324" y="2664619"/>
                    <a:pt x="1828324" y="2664619"/>
                  </a:cubicBezTo>
                  <a:cubicBezTo>
                    <a:pt x="1828324" y="2664619"/>
                    <a:pt x="1829276" y="2665571"/>
                    <a:pt x="1829276" y="2665571"/>
                  </a:cubicBezTo>
                  <a:cubicBezTo>
                    <a:pt x="1830229" y="2665571"/>
                    <a:pt x="1831181" y="2664619"/>
                    <a:pt x="1831181" y="2664619"/>
                  </a:cubicBezTo>
                  <a:close/>
                  <a:moveTo>
                    <a:pt x="3207544" y="930116"/>
                  </a:moveTo>
                  <a:cubicBezTo>
                    <a:pt x="3207544" y="929164"/>
                    <a:pt x="3208496" y="929164"/>
                    <a:pt x="3208496" y="928211"/>
                  </a:cubicBezTo>
                  <a:cubicBezTo>
                    <a:pt x="3208496" y="928211"/>
                    <a:pt x="3208496" y="927259"/>
                    <a:pt x="3207544" y="927259"/>
                  </a:cubicBezTo>
                  <a:cubicBezTo>
                    <a:pt x="3207544" y="927259"/>
                    <a:pt x="3206591" y="928211"/>
                    <a:pt x="3206591" y="928211"/>
                  </a:cubicBezTo>
                  <a:cubicBezTo>
                    <a:pt x="3206591" y="929164"/>
                    <a:pt x="3207544" y="930116"/>
                    <a:pt x="3207544" y="930116"/>
                  </a:cubicBezTo>
                  <a:close/>
                  <a:moveTo>
                    <a:pt x="3238024" y="805339"/>
                  </a:moveTo>
                  <a:cubicBezTo>
                    <a:pt x="3238024" y="804386"/>
                    <a:pt x="3237071" y="804386"/>
                    <a:pt x="3237071" y="803434"/>
                  </a:cubicBezTo>
                  <a:cubicBezTo>
                    <a:pt x="3237071" y="803434"/>
                    <a:pt x="3236119" y="803434"/>
                    <a:pt x="3236119" y="804386"/>
                  </a:cubicBezTo>
                  <a:cubicBezTo>
                    <a:pt x="3236119" y="805339"/>
                    <a:pt x="3236119" y="805339"/>
                    <a:pt x="3236119" y="806291"/>
                  </a:cubicBezTo>
                  <a:cubicBezTo>
                    <a:pt x="3237071" y="806291"/>
                    <a:pt x="3237071" y="805339"/>
                    <a:pt x="3238024" y="805339"/>
                  </a:cubicBezTo>
                  <a:close/>
                  <a:moveTo>
                    <a:pt x="1874044" y="3208496"/>
                  </a:moveTo>
                  <a:cubicBezTo>
                    <a:pt x="1874044" y="3208496"/>
                    <a:pt x="1874044" y="3208496"/>
                    <a:pt x="1874044" y="3208496"/>
                  </a:cubicBezTo>
                  <a:cubicBezTo>
                    <a:pt x="1873091" y="3207544"/>
                    <a:pt x="1872139" y="3208496"/>
                    <a:pt x="1872139" y="3208496"/>
                  </a:cubicBezTo>
                  <a:cubicBezTo>
                    <a:pt x="1872139" y="3208496"/>
                    <a:pt x="1872139" y="3209449"/>
                    <a:pt x="1873091" y="3209449"/>
                  </a:cubicBezTo>
                  <a:cubicBezTo>
                    <a:pt x="1873091" y="3209449"/>
                    <a:pt x="1874044" y="3209449"/>
                    <a:pt x="1874044" y="3208496"/>
                  </a:cubicBezTo>
                  <a:close/>
                  <a:moveTo>
                    <a:pt x="3301841" y="442436"/>
                  </a:moveTo>
                  <a:cubicBezTo>
                    <a:pt x="3300889" y="442436"/>
                    <a:pt x="3300889" y="442436"/>
                    <a:pt x="3301841" y="442436"/>
                  </a:cubicBezTo>
                  <a:cubicBezTo>
                    <a:pt x="3300889" y="441484"/>
                    <a:pt x="3300889" y="442436"/>
                    <a:pt x="3300889" y="442436"/>
                  </a:cubicBezTo>
                  <a:cubicBezTo>
                    <a:pt x="3300889" y="442436"/>
                    <a:pt x="3300889" y="443389"/>
                    <a:pt x="3301841" y="442436"/>
                  </a:cubicBezTo>
                  <a:cubicBezTo>
                    <a:pt x="3300889" y="443389"/>
                    <a:pt x="3301841" y="442436"/>
                    <a:pt x="3301841" y="442436"/>
                  </a:cubicBezTo>
                  <a:close/>
                  <a:moveTo>
                    <a:pt x="667226" y="1551146"/>
                  </a:moveTo>
                  <a:lnTo>
                    <a:pt x="667226" y="1551146"/>
                  </a:lnTo>
                  <a:lnTo>
                    <a:pt x="667226" y="1551146"/>
                  </a:lnTo>
                  <a:lnTo>
                    <a:pt x="667226" y="1551146"/>
                  </a:lnTo>
                  <a:close/>
                  <a:moveTo>
                    <a:pt x="487204" y="1694974"/>
                  </a:moveTo>
                  <a:lnTo>
                    <a:pt x="487204" y="1694974"/>
                  </a:lnTo>
                  <a:lnTo>
                    <a:pt x="487204" y="1694974"/>
                  </a:lnTo>
                  <a:lnTo>
                    <a:pt x="487204" y="1694974"/>
                  </a:lnTo>
                  <a:close/>
                  <a:moveTo>
                    <a:pt x="3228499" y="779621"/>
                  </a:moveTo>
                  <a:cubicBezTo>
                    <a:pt x="3228499" y="778669"/>
                    <a:pt x="3228499" y="778669"/>
                    <a:pt x="3228499" y="779621"/>
                  </a:cubicBezTo>
                  <a:cubicBezTo>
                    <a:pt x="3228499" y="778669"/>
                    <a:pt x="3228499" y="778669"/>
                    <a:pt x="3227546" y="777716"/>
                  </a:cubicBezTo>
                  <a:cubicBezTo>
                    <a:pt x="3227546" y="777716"/>
                    <a:pt x="3227546" y="777716"/>
                    <a:pt x="3226594" y="778669"/>
                  </a:cubicBezTo>
                  <a:cubicBezTo>
                    <a:pt x="3227546" y="778669"/>
                    <a:pt x="3227546" y="779621"/>
                    <a:pt x="3228499" y="779621"/>
                  </a:cubicBezTo>
                  <a:close/>
                  <a:moveTo>
                    <a:pt x="1109186" y="752951"/>
                  </a:moveTo>
                  <a:lnTo>
                    <a:pt x="1109186" y="752951"/>
                  </a:lnTo>
                  <a:lnTo>
                    <a:pt x="1109186" y="752951"/>
                  </a:lnTo>
                  <a:lnTo>
                    <a:pt x="1109186" y="752951"/>
                  </a:lnTo>
                  <a:close/>
                  <a:moveTo>
                    <a:pt x="3356134" y="751046"/>
                  </a:moveTo>
                  <a:lnTo>
                    <a:pt x="3356134" y="751046"/>
                  </a:lnTo>
                  <a:lnTo>
                    <a:pt x="3356134" y="751046"/>
                  </a:lnTo>
                  <a:lnTo>
                    <a:pt x="3356134" y="751046"/>
                  </a:lnTo>
                  <a:close/>
                </a:path>
              </a:pathLst>
            </a:custGeom>
            <a:solidFill>
              <a:srgbClr val="141414"/>
            </a:solidFill>
            <a:ln w="9525" cap="flat">
              <a:noFill/>
              <a:prstDash val="solid"/>
              <a:miter/>
            </a:ln>
          </p:spPr>
          <p:txBody>
            <a:bodyPr rtlCol="0" anchor="ctr"/>
            <a:lstStyle/>
            <a:p>
              <a:endParaRPr lang="en-US"/>
            </a:p>
          </p:txBody>
        </p:sp>
        <p:sp>
          <p:nvSpPr>
            <p:cNvPr id="5" name="Freeform: Shape 72">
              <a:extLst>
                <a:ext uri="{FF2B5EF4-FFF2-40B4-BE49-F238E27FC236}">
                  <a16:creationId xmlns:a16="http://schemas.microsoft.com/office/drawing/2014/main" id="{0A6DD5BE-6409-4D83-B5BB-C215C9E49E1F}"/>
                </a:ext>
              </a:extLst>
            </p:cNvPr>
            <p:cNvSpPr/>
            <p:nvPr/>
          </p:nvSpPr>
          <p:spPr>
            <a:xfrm>
              <a:off x="10512921" y="4834966"/>
              <a:ext cx="1190625" cy="1438275"/>
            </a:xfrm>
            <a:custGeom>
              <a:avLst/>
              <a:gdLst>
                <a:gd name="connsiteX0" fmla="*/ 7144 w 1190625"/>
                <a:gd name="connsiteY0" fmla="*/ 1435442 h 1438275"/>
                <a:gd name="connsiteX1" fmla="*/ 40481 w 1190625"/>
                <a:gd name="connsiteY1" fmla="*/ 1388770 h 1438275"/>
                <a:gd name="connsiteX2" fmla="*/ 98584 w 1190625"/>
                <a:gd name="connsiteY2" fmla="*/ 1321142 h 1438275"/>
                <a:gd name="connsiteX3" fmla="*/ 150019 w 1190625"/>
                <a:gd name="connsiteY3" fmla="*/ 1247800 h 1438275"/>
                <a:gd name="connsiteX4" fmla="*/ 189071 w 1190625"/>
                <a:gd name="connsiteY4" fmla="*/ 1181125 h 1438275"/>
                <a:gd name="connsiteX5" fmla="*/ 195739 w 1190625"/>
                <a:gd name="connsiteY5" fmla="*/ 1153502 h 1438275"/>
                <a:gd name="connsiteX6" fmla="*/ 186214 w 1190625"/>
                <a:gd name="connsiteY6" fmla="*/ 1042060 h 1438275"/>
                <a:gd name="connsiteX7" fmla="*/ 170021 w 1190625"/>
                <a:gd name="connsiteY7" fmla="*/ 882040 h 1438275"/>
                <a:gd name="connsiteX8" fmla="*/ 159544 w 1190625"/>
                <a:gd name="connsiteY8" fmla="*/ 802030 h 1438275"/>
                <a:gd name="connsiteX9" fmla="*/ 158591 w 1190625"/>
                <a:gd name="connsiteY9" fmla="*/ 762025 h 1438275"/>
                <a:gd name="connsiteX10" fmla="*/ 160496 w 1190625"/>
                <a:gd name="connsiteY10" fmla="*/ 761072 h 1438275"/>
                <a:gd name="connsiteX11" fmla="*/ 204311 w 1190625"/>
                <a:gd name="connsiteY11" fmla="*/ 697255 h 1438275"/>
                <a:gd name="connsiteX12" fmla="*/ 218599 w 1190625"/>
                <a:gd name="connsiteY12" fmla="*/ 671537 h 1438275"/>
                <a:gd name="connsiteX13" fmla="*/ 218599 w 1190625"/>
                <a:gd name="connsiteY13" fmla="*/ 671537 h 1438275"/>
                <a:gd name="connsiteX14" fmla="*/ 223361 w 1190625"/>
                <a:gd name="connsiteY14" fmla="*/ 667727 h 1438275"/>
                <a:gd name="connsiteX15" fmla="*/ 224314 w 1190625"/>
                <a:gd name="connsiteY15" fmla="*/ 668680 h 1438275"/>
                <a:gd name="connsiteX16" fmla="*/ 223361 w 1190625"/>
                <a:gd name="connsiteY16" fmla="*/ 667727 h 1438275"/>
                <a:gd name="connsiteX17" fmla="*/ 239554 w 1190625"/>
                <a:gd name="connsiteY17" fmla="*/ 654392 h 1438275"/>
                <a:gd name="connsiteX18" fmla="*/ 264319 w 1190625"/>
                <a:gd name="connsiteY18" fmla="*/ 634390 h 1438275"/>
                <a:gd name="connsiteX19" fmla="*/ 263366 w 1190625"/>
                <a:gd name="connsiteY19" fmla="*/ 631532 h 1438275"/>
                <a:gd name="connsiteX20" fmla="*/ 264319 w 1190625"/>
                <a:gd name="connsiteY20" fmla="*/ 631532 h 1438275"/>
                <a:gd name="connsiteX21" fmla="*/ 271939 w 1190625"/>
                <a:gd name="connsiteY21" fmla="*/ 629627 h 1438275"/>
                <a:gd name="connsiteX22" fmla="*/ 309086 w 1190625"/>
                <a:gd name="connsiteY22" fmla="*/ 594385 h 1438275"/>
                <a:gd name="connsiteX23" fmla="*/ 314801 w 1190625"/>
                <a:gd name="connsiteY23" fmla="*/ 582955 h 1438275"/>
                <a:gd name="connsiteX24" fmla="*/ 314801 w 1190625"/>
                <a:gd name="connsiteY24" fmla="*/ 583907 h 1438275"/>
                <a:gd name="connsiteX25" fmla="*/ 314801 w 1190625"/>
                <a:gd name="connsiteY25" fmla="*/ 582955 h 1438275"/>
                <a:gd name="connsiteX26" fmla="*/ 331946 w 1190625"/>
                <a:gd name="connsiteY26" fmla="*/ 567715 h 1438275"/>
                <a:gd name="connsiteX27" fmla="*/ 331946 w 1190625"/>
                <a:gd name="connsiteY27" fmla="*/ 567715 h 1438275"/>
                <a:gd name="connsiteX28" fmla="*/ 338614 w 1190625"/>
                <a:gd name="connsiteY28" fmla="*/ 574382 h 1438275"/>
                <a:gd name="connsiteX29" fmla="*/ 330994 w 1190625"/>
                <a:gd name="connsiteY29" fmla="*/ 582955 h 1438275"/>
                <a:gd name="connsiteX30" fmla="*/ 338614 w 1190625"/>
                <a:gd name="connsiteY30" fmla="*/ 575335 h 1438275"/>
                <a:gd name="connsiteX31" fmla="*/ 356711 w 1190625"/>
                <a:gd name="connsiteY31" fmla="*/ 552475 h 1438275"/>
                <a:gd name="connsiteX32" fmla="*/ 368141 w 1190625"/>
                <a:gd name="connsiteY32" fmla="*/ 541045 h 1438275"/>
                <a:gd name="connsiteX33" fmla="*/ 367189 w 1190625"/>
                <a:gd name="connsiteY33" fmla="*/ 536282 h 1438275"/>
                <a:gd name="connsiteX34" fmla="*/ 362426 w 1190625"/>
                <a:gd name="connsiteY34" fmla="*/ 538187 h 1438275"/>
                <a:gd name="connsiteX35" fmla="*/ 355759 w 1190625"/>
                <a:gd name="connsiteY35" fmla="*/ 552475 h 1438275"/>
                <a:gd name="connsiteX36" fmla="*/ 347186 w 1190625"/>
                <a:gd name="connsiteY36" fmla="*/ 554380 h 1438275"/>
                <a:gd name="connsiteX37" fmla="*/ 340519 w 1190625"/>
                <a:gd name="connsiteY37" fmla="*/ 544855 h 1438275"/>
                <a:gd name="connsiteX38" fmla="*/ 319564 w 1190625"/>
                <a:gd name="connsiteY38" fmla="*/ 527710 h 1438275"/>
                <a:gd name="connsiteX39" fmla="*/ 319564 w 1190625"/>
                <a:gd name="connsiteY39" fmla="*/ 516280 h 1438275"/>
                <a:gd name="connsiteX40" fmla="*/ 329089 w 1190625"/>
                <a:gd name="connsiteY40" fmla="*/ 519137 h 1438275"/>
                <a:gd name="connsiteX41" fmla="*/ 333851 w 1190625"/>
                <a:gd name="connsiteY41" fmla="*/ 522947 h 1438275"/>
                <a:gd name="connsiteX42" fmla="*/ 351949 w 1190625"/>
                <a:gd name="connsiteY42" fmla="*/ 520090 h 1438275"/>
                <a:gd name="connsiteX43" fmla="*/ 360521 w 1190625"/>
                <a:gd name="connsiteY43" fmla="*/ 510565 h 1438275"/>
                <a:gd name="connsiteX44" fmla="*/ 344329 w 1190625"/>
                <a:gd name="connsiteY44" fmla="*/ 502945 h 1438275"/>
                <a:gd name="connsiteX45" fmla="*/ 248126 w 1190625"/>
                <a:gd name="connsiteY45" fmla="*/ 423887 h 1438275"/>
                <a:gd name="connsiteX46" fmla="*/ 197644 w 1190625"/>
                <a:gd name="connsiteY46" fmla="*/ 374357 h 1438275"/>
                <a:gd name="connsiteX47" fmla="*/ 191929 w 1190625"/>
                <a:gd name="connsiteY47" fmla="*/ 347687 h 1438275"/>
                <a:gd name="connsiteX48" fmla="*/ 190976 w 1190625"/>
                <a:gd name="connsiteY48" fmla="*/ 341972 h 1438275"/>
                <a:gd name="connsiteX49" fmla="*/ 194786 w 1190625"/>
                <a:gd name="connsiteY49" fmla="*/ 341972 h 1438275"/>
                <a:gd name="connsiteX50" fmla="*/ 194786 w 1190625"/>
                <a:gd name="connsiteY50" fmla="*/ 339115 h 1438275"/>
                <a:gd name="connsiteX51" fmla="*/ 190976 w 1190625"/>
                <a:gd name="connsiteY51" fmla="*/ 341972 h 1438275"/>
                <a:gd name="connsiteX52" fmla="*/ 179546 w 1190625"/>
                <a:gd name="connsiteY52" fmla="*/ 322922 h 1438275"/>
                <a:gd name="connsiteX53" fmla="*/ 145256 w 1190625"/>
                <a:gd name="connsiteY53" fmla="*/ 233387 h 1438275"/>
                <a:gd name="connsiteX54" fmla="*/ 149066 w 1190625"/>
                <a:gd name="connsiteY54" fmla="*/ 152425 h 1438275"/>
                <a:gd name="connsiteX55" fmla="*/ 198596 w 1190625"/>
                <a:gd name="connsiteY55" fmla="*/ 67652 h 1438275"/>
                <a:gd name="connsiteX56" fmla="*/ 294799 w 1190625"/>
                <a:gd name="connsiteY56" fmla="*/ 14312 h 1438275"/>
                <a:gd name="connsiteX57" fmla="*/ 358616 w 1190625"/>
                <a:gd name="connsiteY57" fmla="*/ 7645 h 1438275"/>
                <a:gd name="connsiteX58" fmla="*/ 428149 w 1190625"/>
                <a:gd name="connsiteY58" fmla="*/ 18122 h 1438275"/>
                <a:gd name="connsiteX59" fmla="*/ 499586 w 1190625"/>
                <a:gd name="connsiteY59" fmla="*/ 64795 h 1438275"/>
                <a:gd name="connsiteX60" fmla="*/ 538639 w 1190625"/>
                <a:gd name="connsiteY60" fmla="*/ 112420 h 1438275"/>
                <a:gd name="connsiteX61" fmla="*/ 555784 w 1190625"/>
                <a:gd name="connsiteY61" fmla="*/ 125755 h 1438275"/>
                <a:gd name="connsiteX62" fmla="*/ 566261 w 1190625"/>
                <a:gd name="connsiteY62" fmla="*/ 135280 h 1438275"/>
                <a:gd name="connsiteX63" fmla="*/ 592931 w 1190625"/>
                <a:gd name="connsiteY63" fmla="*/ 211480 h 1438275"/>
                <a:gd name="connsiteX64" fmla="*/ 596741 w 1190625"/>
                <a:gd name="connsiteY64" fmla="*/ 224815 h 1438275"/>
                <a:gd name="connsiteX65" fmla="*/ 603409 w 1190625"/>
                <a:gd name="connsiteY65" fmla="*/ 226720 h 1438275"/>
                <a:gd name="connsiteX66" fmla="*/ 657701 w 1190625"/>
                <a:gd name="connsiteY66" fmla="*/ 198145 h 1438275"/>
                <a:gd name="connsiteX67" fmla="*/ 674846 w 1190625"/>
                <a:gd name="connsiteY67" fmla="*/ 191477 h 1438275"/>
                <a:gd name="connsiteX68" fmla="*/ 793909 w 1190625"/>
                <a:gd name="connsiteY68" fmla="*/ 238150 h 1438275"/>
                <a:gd name="connsiteX69" fmla="*/ 808196 w 1190625"/>
                <a:gd name="connsiteY69" fmla="*/ 283870 h 1438275"/>
                <a:gd name="connsiteX70" fmla="*/ 815816 w 1190625"/>
                <a:gd name="connsiteY70" fmla="*/ 312445 h 1438275"/>
                <a:gd name="connsiteX71" fmla="*/ 829151 w 1190625"/>
                <a:gd name="connsiteY71" fmla="*/ 318160 h 1438275"/>
                <a:gd name="connsiteX72" fmla="*/ 875824 w 1190625"/>
                <a:gd name="connsiteY72" fmla="*/ 301015 h 1438275"/>
                <a:gd name="connsiteX73" fmla="*/ 923449 w 1190625"/>
                <a:gd name="connsiteY73" fmla="*/ 311492 h 1438275"/>
                <a:gd name="connsiteX74" fmla="*/ 966311 w 1190625"/>
                <a:gd name="connsiteY74" fmla="*/ 354355 h 1438275"/>
                <a:gd name="connsiteX75" fmla="*/ 970121 w 1190625"/>
                <a:gd name="connsiteY75" fmla="*/ 445795 h 1438275"/>
                <a:gd name="connsiteX76" fmla="*/ 968216 w 1190625"/>
                <a:gd name="connsiteY76" fmla="*/ 455320 h 1438275"/>
                <a:gd name="connsiteX77" fmla="*/ 977741 w 1190625"/>
                <a:gd name="connsiteY77" fmla="*/ 453415 h 1438275"/>
                <a:gd name="connsiteX78" fmla="*/ 1008221 w 1190625"/>
                <a:gd name="connsiteY78" fmla="*/ 440080 h 1438275"/>
                <a:gd name="connsiteX79" fmla="*/ 1076801 w 1190625"/>
                <a:gd name="connsiteY79" fmla="*/ 458177 h 1438275"/>
                <a:gd name="connsiteX80" fmla="*/ 1106329 w 1190625"/>
                <a:gd name="connsiteY80" fmla="*/ 562952 h 1438275"/>
                <a:gd name="connsiteX81" fmla="*/ 1072039 w 1190625"/>
                <a:gd name="connsiteY81" fmla="*/ 640105 h 1438275"/>
                <a:gd name="connsiteX82" fmla="*/ 1004411 w 1190625"/>
                <a:gd name="connsiteY82" fmla="*/ 723925 h 1438275"/>
                <a:gd name="connsiteX83" fmla="*/ 1000601 w 1190625"/>
                <a:gd name="connsiteY83" fmla="*/ 733450 h 1438275"/>
                <a:gd name="connsiteX84" fmla="*/ 1021556 w 1190625"/>
                <a:gd name="connsiteY84" fmla="*/ 722972 h 1438275"/>
                <a:gd name="connsiteX85" fmla="*/ 1130141 w 1190625"/>
                <a:gd name="connsiteY85" fmla="*/ 744880 h 1438275"/>
                <a:gd name="connsiteX86" fmla="*/ 1138714 w 1190625"/>
                <a:gd name="connsiteY86" fmla="*/ 782027 h 1438275"/>
                <a:gd name="connsiteX87" fmla="*/ 1127284 w 1190625"/>
                <a:gd name="connsiteY87" fmla="*/ 845845 h 1438275"/>
                <a:gd name="connsiteX88" fmla="*/ 1108234 w 1190625"/>
                <a:gd name="connsiteY88" fmla="*/ 878230 h 1438275"/>
                <a:gd name="connsiteX89" fmla="*/ 1043464 w 1190625"/>
                <a:gd name="connsiteY89" fmla="*/ 970622 h 1438275"/>
                <a:gd name="connsiteX90" fmla="*/ 1015841 w 1190625"/>
                <a:gd name="connsiteY90" fmla="*/ 1032535 h 1438275"/>
                <a:gd name="connsiteX91" fmla="*/ 1018699 w 1190625"/>
                <a:gd name="connsiteY91" fmla="*/ 1047775 h 1438275"/>
                <a:gd name="connsiteX92" fmla="*/ 1097756 w 1190625"/>
                <a:gd name="connsiteY92" fmla="*/ 1186840 h 1438275"/>
                <a:gd name="connsiteX93" fmla="*/ 1092994 w 1190625"/>
                <a:gd name="connsiteY93" fmla="*/ 1242085 h 1438275"/>
                <a:gd name="connsiteX94" fmla="*/ 1092041 w 1190625"/>
                <a:gd name="connsiteY94" fmla="*/ 1254467 h 1438275"/>
                <a:gd name="connsiteX95" fmla="*/ 1159669 w 1190625"/>
                <a:gd name="connsiteY95" fmla="*/ 1365910 h 1438275"/>
                <a:gd name="connsiteX96" fmla="*/ 1158716 w 1190625"/>
                <a:gd name="connsiteY96" fmla="*/ 1382102 h 1438275"/>
                <a:gd name="connsiteX97" fmla="*/ 1157764 w 1190625"/>
                <a:gd name="connsiteY97" fmla="*/ 1388770 h 1438275"/>
                <a:gd name="connsiteX98" fmla="*/ 1166336 w 1190625"/>
                <a:gd name="connsiteY98" fmla="*/ 1392580 h 1438275"/>
                <a:gd name="connsiteX99" fmla="*/ 1176814 w 1190625"/>
                <a:gd name="connsiteY99" fmla="*/ 1396390 h 1438275"/>
                <a:gd name="connsiteX100" fmla="*/ 1173956 w 1190625"/>
                <a:gd name="connsiteY100" fmla="*/ 1405915 h 1438275"/>
                <a:gd name="connsiteX101" fmla="*/ 1172051 w 1190625"/>
                <a:gd name="connsiteY101" fmla="*/ 1414487 h 1438275"/>
                <a:gd name="connsiteX102" fmla="*/ 1180624 w 1190625"/>
                <a:gd name="connsiteY102" fmla="*/ 1416392 h 1438275"/>
                <a:gd name="connsiteX103" fmla="*/ 1190149 w 1190625"/>
                <a:gd name="connsiteY103" fmla="*/ 1419250 h 1438275"/>
                <a:gd name="connsiteX104" fmla="*/ 1188244 w 1190625"/>
                <a:gd name="connsiteY104" fmla="*/ 1429727 h 1438275"/>
                <a:gd name="connsiteX105" fmla="*/ 1185386 w 1190625"/>
                <a:gd name="connsiteY105" fmla="*/ 1439252 h 1438275"/>
                <a:gd name="connsiteX106" fmla="*/ 1092041 w 1190625"/>
                <a:gd name="connsiteY106" fmla="*/ 1439252 h 1438275"/>
                <a:gd name="connsiteX107" fmla="*/ 1081564 w 1190625"/>
                <a:gd name="connsiteY107" fmla="*/ 1431632 h 1438275"/>
                <a:gd name="connsiteX108" fmla="*/ 1067276 w 1190625"/>
                <a:gd name="connsiteY108" fmla="*/ 1426870 h 1438275"/>
                <a:gd name="connsiteX109" fmla="*/ 1000601 w 1190625"/>
                <a:gd name="connsiteY109" fmla="*/ 1337335 h 1438275"/>
                <a:gd name="connsiteX110" fmla="*/ 985361 w 1190625"/>
                <a:gd name="connsiteY110" fmla="*/ 1311617 h 1438275"/>
                <a:gd name="connsiteX111" fmla="*/ 922496 w 1190625"/>
                <a:gd name="connsiteY111" fmla="*/ 1289710 h 1438275"/>
                <a:gd name="connsiteX112" fmla="*/ 906304 w 1190625"/>
                <a:gd name="connsiteY112" fmla="*/ 1266850 h 1438275"/>
                <a:gd name="connsiteX113" fmla="*/ 892016 w 1190625"/>
                <a:gd name="connsiteY113" fmla="*/ 1248752 h 1438275"/>
                <a:gd name="connsiteX114" fmla="*/ 876776 w 1190625"/>
                <a:gd name="connsiteY114" fmla="*/ 1265897 h 1438275"/>
                <a:gd name="connsiteX115" fmla="*/ 771049 w 1190625"/>
                <a:gd name="connsiteY115" fmla="*/ 1359242 h 1438275"/>
                <a:gd name="connsiteX116" fmla="*/ 724376 w 1190625"/>
                <a:gd name="connsiteY116" fmla="*/ 1399247 h 1438275"/>
                <a:gd name="connsiteX117" fmla="*/ 693896 w 1190625"/>
                <a:gd name="connsiteY117" fmla="*/ 1440205 h 1438275"/>
                <a:gd name="connsiteX118" fmla="*/ 7144 w 1190625"/>
                <a:gd name="connsiteY118" fmla="*/ 1435442 h 1438275"/>
                <a:gd name="connsiteX119" fmla="*/ 302419 w 1190625"/>
                <a:gd name="connsiteY119" fmla="*/ 628675 h 1438275"/>
                <a:gd name="connsiteX120" fmla="*/ 311944 w 1190625"/>
                <a:gd name="connsiteY120" fmla="*/ 611530 h 1438275"/>
                <a:gd name="connsiteX121" fmla="*/ 302419 w 1190625"/>
                <a:gd name="connsiteY121" fmla="*/ 628675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190625" h="1438275">
                  <a:moveTo>
                    <a:pt x="7144" y="1435442"/>
                  </a:moveTo>
                  <a:cubicBezTo>
                    <a:pt x="15716" y="1418297"/>
                    <a:pt x="29051" y="1404010"/>
                    <a:pt x="40481" y="1388770"/>
                  </a:cubicBezTo>
                  <a:cubicBezTo>
                    <a:pt x="58579" y="1364957"/>
                    <a:pt x="80486" y="1344002"/>
                    <a:pt x="98584" y="1321142"/>
                  </a:cubicBezTo>
                  <a:cubicBezTo>
                    <a:pt x="117634" y="1298282"/>
                    <a:pt x="131921" y="1271612"/>
                    <a:pt x="150019" y="1247800"/>
                  </a:cubicBezTo>
                  <a:cubicBezTo>
                    <a:pt x="165259" y="1226845"/>
                    <a:pt x="176689" y="1203985"/>
                    <a:pt x="189071" y="1181125"/>
                  </a:cubicBezTo>
                  <a:cubicBezTo>
                    <a:pt x="193834" y="1172552"/>
                    <a:pt x="195739" y="1163980"/>
                    <a:pt x="195739" y="1153502"/>
                  </a:cubicBezTo>
                  <a:cubicBezTo>
                    <a:pt x="197644" y="1116355"/>
                    <a:pt x="190976" y="1079207"/>
                    <a:pt x="186214" y="1042060"/>
                  </a:cubicBezTo>
                  <a:cubicBezTo>
                    <a:pt x="179546" y="988720"/>
                    <a:pt x="173831" y="935380"/>
                    <a:pt x="170021" y="882040"/>
                  </a:cubicBezTo>
                  <a:cubicBezTo>
                    <a:pt x="168116" y="855370"/>
                    <a:pt x="163354" y="828700"/>
                    <a:pt x="159544" y="802030"/>
                  </a:cubicBezTo>
                  <a:cubicBezTo>
                    <a:pt x="157639" y="788695"/>
                    <a:pt x="157639" y="775360"/>
                    <a:pt x="158591" y="762025"/>
                  </a:cubicBezTo>
                  <a:cubicBezTo>
                    <a:pt x="159544" y="762025"/>
                    <a:pt x="160496" y="762025"/>
                    <a:pt x="160496" y="761072"/>
                  </a:cubicBezTo>
                  <a:cubicBezTo>
                    <a:pt x="170021" y="736307"/>
                    <a:pt x="186214" y="716305"/>
                    <a:pt x="204311" y="697255"/>
                  </a:cubicBezTo>
                  <a:cubicBezTo>
                    <a:pt x="210979" y="690587"/>
                    <a:pt x="218599" y="682967"/>
                    <a:pt x="218599" y="671537"/>
                  </a:cubicBezTo>
                  <a:cubicBezTo>
                    <a:pt x="218599" y="671537"/>
                    <a:pt x="218599" y="671537"/>
                    <a:pt x="218599" y="671537"/>
                  </a:cubicBezTo>
                  <a:cubicBezTo>
                    <a:pt x="222409" y="672490"/>
                    <a:pt x="224314" y="671537"/>
                    <a:pt x="223361" y="667727"/>
                  </a:cubicBezTo>
                  <a:lnTo>
                    <a:pt x="224314" y="668680"/>
                  </a:lnTo>
                  <a:cubicBezTo>
                    <a:pt x="224314" y="668680"/>
                    <a:pt x="223361" y="667727"/>
                    <a:pt x="223361" y="667727"/>
                  </a:cubicBezTo>
                  <a:cubicBezTo>
                    <a:pt x="231934" y="667727"/>
                    <a:pt x="236696" y="661060"/>
                    <a:pt x="239554" y="654392"/>
                  </a:cubicBezTo>
                  <a:cubicBezTo>
                    <a:pt x="251936" y="652487"/>
                    <a:pt x="257651" y="642010"/>
                    <a:pt x="264319" y="634390"/>
                  </a:cubicBezTo>
                  <a:cubicBezTo>
                    <a:pt x="264319" y="634390"/>
                    <a:pt x="263366" y="632485"/>
                    <a:pt x="263366" y="631532"/>
                  </a:cubicBezTo>
                  <a:lnTo>
                    <a:pt x="264319" y="631532"/>
                  </a:lnTo>
                  <a:cubicBezTo>
                    <a:pt x="268129" y="633437"/>
                    <a:pt x="270034" y="631532"/>
                    <a:pt x="271939" y="629627"/>
                  </a:cubicBezTo>
                  <a:cubicBezTo>
                    <a:pt x="284321" y="618197"/>
                    <a:pt x="296704" y="605815"/>
                    <a:pt x="309086" y="594385"/>
                  </a:cubicBezTo>
                  <a:cubicBezTo>
                    <a:pt x="311944" y="591527"/>
                    <a:pt x="315754" y="587717"/>
                    <a:pt x="314801" y="582955"/>
                  </a:cubicBezTo>
                  <a:lnTo>
                    <a:pt x="314801" y="583907"/>
                  </a:lnTo>
                  <a:cubicBezTo>
                    <a:pt x="314801" y="583907"/>
                    <a:pt x="314801" y="582955"/>
                    <a:pt x="314801" y="582955"/>
                  </a:cubicBezTo>
                  <a:cubicBezTo>
                    <a:pt x="323374" y="581050"/>
                    <a:pt x="329089" y="576287"/>
                    <a:pt x="331946" y="567715"/>
                  </a:cubicBezTo>
                  <a:lnTo>
                    <a:pt x="331946" y="567715"/>
                  </a:lnTo>
                  <a:cubicBezTo>
                    <a:pt x="336709" y="566762"/>
                    <a:pt x="338614" y="569620"/>
                    <a:pt x="338614" y="574382"/>
                  </a:cubicBezTo>
                  <a:cubicBezTo>
                    <a:pt x="336709" y="577240"/>
                    <a:pt x="333851" y="580097"/>
                    <a:pt x="330994" y="582955"/>
                  </a:cubicBezTo>
                  <a:cubicBezTo>
                    <a:pt x="341471" y="585812"/>
                    <a:pt x="339566" y="580097"/>
                    <a:pt x="338614" y="575335"/>
                  </a:cubicBezTo>
                  <a:cubicBezTo>
                    <a:pt x="350996" y="572477"/>
                    <a:pt x="353854" y="562000"/>
                    <a:pt x="356711" y="552475"/>
                  </a:cubicBezTo>
                  <a:cubicBezTo>
                    <a:pt x="363379" y="551522"/>
                    <a:pt x="364331" y="544855"/>
                    <a:pt x="368141" y="541045"/>
                  </a:cubicBezTo>
                  <a:cubicBezTo>
                    <a:pt x="370046" y="539140"/>
                    <a:pt x="369094" y="537235"/>
                    <a:pt x="367189" y="536282"/>
                  </a:cubicBezTo>
                  <a:cubicBezTo>
                    <a:pt x="365284" y="534377"/>
                    <a:pt x="363379" y="536282"/>
                    <a:pt x="362426" y="538187"/>
                  </a:cubicBezTo>
                  <a:cubicBezTo>
                    <a:pt x="360521" y="542950"/>
                    <a:pt x="356711" y="546760"/>
                    <a:pt x="355759" y="552475"/>
                  </a:cubicBezTo>
                  <a:cubicBezTo>
                    <a:pt x="352901" y="553427"/>
                    <a:pt x="350044" y="554380"/>
                    <a:pt x="347186" y="554380"/>
                  </a:cubicBezTo>
                  <a:cubicBezTo>
                    <a:pt x="348139" y="548665"/>
                    <a:pt x="344329" y="547712"/>
                    <a:pt x="340519" y="544855"/>
                  </a:cubicBezTo>
                  <a:cubicBezTo>
                    <a:pt x="332899" y="540092"/>
                    <a:pt x="324326" y="537235"/>
                    <a:pt x="319564" y="527710"/>
                  </a:cubicBezTo>
                  <a:cubicBezTo>
                    <a:pt x="317659" y="523900"/>
                    <a:pt x="316706" y="519137"/>
                    <a:pt x="319564" y="516280"/>
                  </a:cubicBezTo>
                  <a:cubicBezTo>
                    <a:pt x="322421" y="512470"/>
                    <a:pt x="326231" y="518185"/>
                    <a:pt x="329089" y="519137"/>
                  </a:cubicBezTo>
                  <a:cubicBezTo>
                    <a:pt x="330994" y="519137"/>
                    <a:pt x="331946" y="521042"/>
                    <a:pt x="333851" y="522947"/>
                  </a:cubicBezTo>
                  <a:cubicBezTo>
                    <a:pt x="343376" y="532472"/>
                    <a:pt x="346234" y="532472"/>
                    <a:pt x="351949" y="520090"/>
                  </a:cubicBezTo>
                  <a:cubicBezTo>
                    <a:pt x="353854" y="516280"/>
                    <a:pt x="356711" y="513422"/>
                    <a:pt x="360521" y="510565"/>
                  </a:cubicBezTo>
                  <a:cubicBezTo>
                    <a:pt x="352901" y="510565"/>
                    <a:pt x="349091" y="507707"/>
                    <a:pt x="344329" y="502945"/>
                  </a:cubicBezTo>
                  <a:cubicBezTo>
                    <a:pt x="314801" y="473417"/>
                    <a:pt x="281464" y="448652"/>
                    <a:pt x="248126" y="423887"/>
                  </a:cubicBezTo>
                  <a:cubicBezTo>
                    <a:pt x="229076" y="409600"/>
                    <a:pt x="212884" y="391502"/>
                    <a:pt x="197644" y="374357"/>
                  </a:cubicBezTo>
                  <a:cubicBezTo>
                    <a:pt x="190024" y="365785"/>
                    <a:pt x="188119" y="357212"/>
                    <a:pt x="191929" y="347687"/>
                  </a:cubicBezTo>
                  <a:cubicBezTo>
                    <a:pt x="192881" y="345782"/>
                    <a:pt x="195739" y="342925"/>
                    <a:pt x="190976" y="341972"/>
                  </a:cubicBezTo>
                  <a:cubicBezTo>
                    <a:pt x="192881" y="345782"/>
                    <a:pt x="193834" y="342925"/>
                    <a:pt x="194786" y="341972"/>
                  </a:cubicBezTo>
                  <a:cubicBezTo>
                    <a:pt x="194786" y="341020"/>
                    <a:pt x="194786" y="339115"/>
                    <a:pt x="194786" y="339115"/>
                  </a:cubicBezTo>
                  <a:cubicBezTo>
                    <a:pt x="191929" y="338162"/>
                    <a:pt x="191929" y="341020"/>
                    <a:pt x="190976" y="341972"/>
                  </a:cubicBezTo>
                  <a:cubicBezTo>
                    <a:pt x="183356" y="338162"/>
                    <a:pt x="183356" y="329590"/>
                    <a:pt x="179546" y="322922"/>
                  </a:cubicBezTo>
                  <a:cubicBezTo>
                    <a:pt x="163354" y="295300"/>
                    <a:pt x="151924" y="264820"/>
                    <a:pt x="145256" y="233387"/>
                  </a:cubicBezTo>
                  <a:cubicBezTo>
                    <a:pt x="139541" y="206717"/>
                    <a:pt x="143351" y="179095"/>
                    <a:pt x="149066" y="152425"/>
                  </a:cubicBezTo>
                  <a:cubicBezTo>
                    <a:pt x="156686" y="119087"/>
                    <a:pt x="174784" y="90512"/>
                    <a:pt x="198596" y="67652"/>
                  </a:cubicBezTo>
                  <a:cubicBezTo>
                    <a:pt x="226219" y="41935"/>
                    <a:pt x="257651" y="22885"/>
                    <a:pt x="294799" y="14312"/>
                  </a:cubicBezTo>
                  <a:cubicBezTo>
                    <a:pt x="315754" y="9550"/>
                    <a:pt x="336709" y="5740"/>
                    <a:pt x="358616" y="7645"/>
                  </a:cubicBezTo>
                  <a:cubicBezTo>
                    <a:pt x="381476" y="8597"/>
                    <a:pt x="405289" y="11455"/>
                    <a:pt x="428149" y="18122"/>
                  </a:cubicBezTo>
                  <a:cubicBezTo>
                    <a:pt x="457676" y="26695"/>
                    <a:pt x="478631" y="43840"/>
                    <a:pt x="499586" y="64795"/>
                  </a:cubicBezTo>
                  <a:cubicBezTo>
                    <a:pt x="513874" y="80035"/>
                    <a:pt x="528161" y="94322"/>
                    <a:pt x="538639" y="112420"/>
                  </a:cubicBezTo>
                  <a:cubicBezTo>
                    <a:pt x="542449" y="119087"/>
                    <a:pt x="547211" y="124802"/>
                    <a:pt x="555784" y="125755"/>
                  </a:cubicBezTo>
                  <a:cubicBezTo>
                    <a:pt x="560546" y="126707"/>
                    <a:pt x="563404" y="130517"/>
                    <a:pt x="566261" y="135280"/>
                  </a:cubicBezTo>
                  <a:cubicBezTo>
                    <a:pt x="579596" y="159092"/>
                    <a:pt x="586264" y="185762"/>
                    <a:pt x="592931" y="211480"/>
                  </a:cubicBezTo>
                  <a:cubicBezTo>
                    <a:pt x="593884" y="216242"/>
                    <a:pt x="594836" y="220052"/>
                    <a:pt x="596741" y="224815"/>
                  </a:cubicBezTo>
                  <a:cubicBezTo>
                    <a:pt x="597694" y="227672"/>
                    <a:pt x="600551" y="229577"/>
                    <a:pt x="603409" y="226720"/>
                  </a:cubicBezTo>
                  <a:cubicBezTo>
                    <a:pt x="617696" y="208622"/>
                    <a:pt x="639604" y="206717"/>
                    <a:pt x="657701" y="198145"/>
                  </a:cubicBezTo>
                  <a:cubicBezTo>
                    <a:pt x="663416" y="195287"/>
                    <a:pt x="669131" y="193382"/>
                    <a:pt x="674846" y="191477"/>
                  </a:cubicBezTo>
                  <a:cubicBezTo>
                    <a:pt x="721519" y="175285"/>
                    <a:pt x="771049" y="194335"/>
                    <a:pt x="793909" y="238150"/>
                  </a:cubicBezTo>
                  <a:cubicBezTo>
                    <a:pt x="801529" y="252437"/>
                    <a:pt x="800576" y="269582"/>
                    <a:pt x="808196" y="283870"/>
                  </a:cubicBezTo>
                  <a:cubicBezTo>
                    <a:pt x="812959" y="292442"/>
                    <a:pt x="814864" y="302920"/>
                    <a:pt x="815816" y="312445"/>
                  </a:cubicBezTo>
                  <a:cubicBezTo>
                    <a:pt x="817721" y="322922"/>
                    <a:pt x="820579" y="323875"/>
                    <a:pt x="829151" y="318160"/>
                  </a:cubicBezTo>
                  <a:cubicBezTo>
                    <a:pt x="843439" y="308635"/>
                    <a:pt x="859631" y="304825"/>
                    <a:pt x="875824" y="301015"/>
                  </a:cubicBezTo>
                  <a:cubicBezTo>
                    <a:pt x="892969" y="297205"/>
                    <a:pt x="909161" y="300062"/>
                    <a:pt x="923449" y="311492"/>
                  </a:cubicBezTo>
                  <a:cubicBezTo>
                    <a:pt x="939641" y="323875"/>
                    <a:pt x="955834" y="336257"/>
                    <a:pt x="966311" y="354355"/>
                  </a:cubicBezTo>
                  <a:cubicBezTo>
                    <a:pt x="983456" y="383882"/>
                    <a:pt x="981551" y="414362"/>
                    <a:pt x="970121" y="445795"/>
                  </a:cubicBezTo>
                  <a:cubicBezTo>
                    <a:pt x="969169" y="448652"/>
                    <a:pt x="965359" y="451510"/>
                    <a:pt x="968216" y="455320"/>
                  </a:cubicBezTo>
                  <a:cubicBezTo>
                    <a:pt x="971074" y="458177"/>
                    <a:pt x="974884" y="455320"/>
                    <a:pt x="977741" y="453415"/>
                  </a:cubicBezTo>
                  <a:cubicBezTo>
                    <a:pt x="987266" y="447700"/>
                    <a:pt x="997744" y="443890"/>
                    <a:pt x="1008221" y="440080"/>
                  </a:cubicBezTo>
                  <a:cubicBezTo>
                    <a:pt x="1034891" y="431507"/>
                    <a:pt x="1056799" y="440080"/>
                    <a:pt x="1076801" y="458177"/>
                  </a:cubicBezTo>
                  <a:cubicBezTo>
                    <a:pt x="1111091" y="486752"/>
                    <a:pt x="1111091" y="522947"/>
                    <a:pt x="1106329" y="562952"/>
                  </a:cubicBezTo>
                  <a:cubicBezTo>
                    <a:pt x="1102519" y="593432"/>
                    <a:pt x="1084421" y="614387"/>
                    <a:pt x="1072039" y="640105"/>
                  </a:cubicBezTo>
                  <a:cubicBezTo>
                    <a:pt x="1055846" y="672490"/>
                    <a:pt x="1032986" y="700112"/>
                    <a:pt x="1004411" y="723925"/>
                  </a:cubicBezTo>
                  <a:cubicBezTo>
                    <a:pt x="1001554" y="725830"/>
                    <a:pt x="998696" y="728687"/>
                    <a:pt x="1000601" y="733450"/>
                  </a:cubicBezTo>
                  <a:cubicBezTo>
                    <a:pt x="1008221" y="731545"/>
                    <a:pt x="1014889" y="726782"/>
                    <a:pt x="1021556" y="722972"/>
                  </a:cubicBezTo>
                  <a:cubicBezTo>
                    <a:pt x="1056799" y="701065"/>
                    <a:pt x="1101566" y="702017"/>
                    <a:pt x="1130141" y="744880"/>
                  </a:cubicBezTo>
                  <a:cubicBezTo>
                    <a:pt x="1137761" y="756310"/>
                    <a:pt x="1140619" y="768692"/>
                    <a:pt x="1138714" y="782027"/>
                  </a:cubicBezTo>
                  <a:cubicBezTo>
                    <a:pt x="1135856" y="803935"/>
                    <a:pt x="1132046" y="824890"/>
                    <a:pt x="1127284" y="845845"/>
                  </a:cubicBezTo>
                  <a:cubicBezTo>
                    <a:pt x="1124426" y="859180"/>
                    <a:pt x="1117759" y="869657"/>
                    <a:pt x="1108234" y="878230"/>
                  </a:cubicBezTo>
                  <a:cubicBezTo>
                    <a:pt x="1078706" y="903947"/>
                    <a:pt x="1057751" y="934427"/>
                    <a:pt x="1043464" y="970622"/>
                  </a:cubicBezTo>
                  <a:cubicBezTo>
                    <a:pt x="1035844" y="991577"/>
                    <a:pt x="1025366" y="1012532"/>
                    <a:pt x="1015841" y="1032535"/>
                  </a:cubicBezTo>
                  <a:cubicBezTo>
                    <a:pt x="1012984" y="1039202"/>
                    <a:pt x="1015841" y="1043012"/>
                    <a:pt x="1018699" y="1047775"/>
                  </a:cubicBezTo>
                  <a:cubicBezTo>
                    <a:pt x="1045369" y="1094447"/>
                    <a:pt x="1072039" y="1140167"/>
                    <a:pt x="1097756" y="1186840"/>
                  </a:cubicBezTo>
                  <a:cubicBezTo>
                    <a:pt x="1110139" y="1207795"/>
                    <a:pt x="1108234" y="1223987"/>
                    <a:pt x="1092994" y="1242085"/>
                  </a:cubicBezTo>
                  <a:cubicBezTo>
                    <a:pt x="1089184" y="1246847"/>
                    <a:pt x="1089184" y="1249705"/>
                    <a:pt x="1092041" y="1254467"/>
                  </a:cubicBezTo>
                  <a:cubicBezTo>
                    <a:pt x="1114901" y="1291615"/>
                    <a:pt x="1136809" y="1328762"/>
                    <a:pt x="1159669" y="1365910"/>
                  </a:cubicBezTo>
                  <a:cubicBezTo>
                    <a:pt x="1163479" y="1371625"/>
                    <a:pt x="1166336" y="1377340"/>
                    <a:pt x="1158716" y="1382102"/>
                  </a:cubicBezTo>
                  <a:cubicBezTo>
                    <a:pt x="1155859" y="1384007"/>
                    <a:pt x="1156811" y="1385912"/>
                    <a:pt x="1157764" y="1388770"/>
                  </a:cubicBezTo>
                  <a:cubicBezTo>
                    <a:pt x="1159669" y="1392580"/>
                    <a:pt x="1162526" y="1393532"/>
                    <a:pt x="1166336" y="1392580"/>
                  </a:cubicBezTo>
                  <a:cubicBezTo>
                    <a:pt x="1171099" y="1389722"/>
                    <a:pt x="1173956" y="1391627"/>
                    <a:pt x="1176814" y="1396390"/>
                  </a:cubicBezTo>
                  <a:cubicBezTo>
                    <a:pt x="1179671" y="1401152"/>
                    <a:pt x="1176814" y="1403057"/>
                    <a:pt x="1173956" y="1405915"/>
                  </a:cubicBezTo>
                  <a:cubicBezTo>
                    <a:pt x="1171099" y="1408772"/>
                    <a:pt x="1169194" y="1410677"/>
                    <a:pt x="1172051" y="1414487"/>
                  </a:cubicBezTo>
                  <a:cubicBezTo>
                    <a:pt x="1173956" y="1418297"/>
                    <a:pt x="1177766" y="1418297"/>
                    <a:pt x="1180624" y="1416392"/>
                  </a:cubicBezTo>
                  <a:cubicBezTo>
                    <a:pt x="1185386" y="1413535"/>
                    <a:pt x="1187291" y="1415440"/>
                    <a:pt x="1190149" y="1419250"/>
                  </a:cubicBezTo>
                  <a:cubicBezTo>
                    <a:pt x="1192054" y="1423060"/>
                    <a:pt x="1192054" y="1426870"/>
                    <a:pt x="1188244" y="1429727"/>
                  </a:cubicBezTo>
                  <a:cubicBezTo>
                    <a:pt x="1185386" y="1432585"/>
                    <a:pt x="1182529" y="1435442"/>
                    <a:pt x="1185386" y="1439252"/>
                  </a:cubicBezTo>
                  <a:cubicBezTo>
                    <a:pt x="1153954" y="1439252"/>
                    <a:pt x="1122521" y="1439252"/>
                    <a:pt x="1092041" y="1439252"/>
                  </a:cubicBezTo>
                  <a:cubicBezTo>
                    <a:pt x="1089184" y="1435442"/>
                    <a:pt x="1089184" y="1427822"/>
                    <a:pt x="1081564" y="1431632"/>
                  </a:cubicBezTo>
                  <a:cubicBezTo>
                    <a:pt x="1074896" y="1436395"/>
                    <a:pt x="1071086" y="1431632"/>
                    <a:pt x="1067276" y="1426870"/>
                  </a:cubicBezTo>
                  <a:cubicBezTo>
                    <a:pt x="1045369" y="1397342"/>
                    <a:pt x="1022509" y="1366862"/>
                    <a:pt x="1000601" y="1337335"/>
                  </a:cubicBezTo>
                  <a:cubicBezTo>
                    <a:pt x="994886" y="1328762"/>
                    <a:pt x="987266" y="1322095"/>
                    <a:pt x="985361" y="1311617"/>
                  </a:cubicBezTo>
                  <a:cubicBezTo>
                    <a:pt x="955834" y="1320190"/>
                    <a:pt x="940594" y="1314475"/>
                    <a:pt x="922496" y="1289710"/>
                  </a:cubicBezTo>
                  <a:cubicBezTo>
                    <a:pt x="916781" y="1282090"/>
                    <a:pt x="911066" y="1274470"/>
                    <a:pt x="906304" y="1266850"/>
                  </a:cubicBezTo>
                  <a:cubicBezTo>
                    <a:pt x="901541" y="1260182"/>
                    <a:pt x="896779" y="1249705"/>
                    <a:pt x="892016" y="1248752"/>
                  </a:cubicBezTo>
                  <a:cubicBezTo>
                    <a:pt x="884396" y="1247800"/>
                    <a:pt x="881539" y="1259230"/>
                    <a:pt x="876776" y="1265897"/>
                  </a:cubicBezTo>
                  <a:cubicBezTo>
                    <a:pt x="847249" y="1303045"/>
                    <a:pt x="808196" y="1329715"/>
                    <a:pt x="771049" y="1359242"/>
                  </a:cubicBezTo>
                  <a:cubicBezTo>
                    <a:pt x="754856" y="1371625"/>
                    <a:pt x="737711" y="1383055"/>
                    <a:pt x="724376" y="1399247"/>
                  </a:cubicBezTo>
                  <a:cubicBezTo>
                    <a:pt x="712946" y="1412582"/>
                    <a:pt x="705326" y="1427822"/>
                    <a:pt x="693896" y="1440205"/>
                  </a:cubicBezTo>
                  <a:cubicBezTo>
                    <a:pt x="464344" y="1435442"/>
                    <a:pt x="235744" y="1435442"/>
                    <a:pt x="7144" y="1435442"/>
                  </a:cubicBezTo>
                  <a:close/>
                  <a:moveTo>
                    <a:pt x="302419" y="628675"/>
                  </a:moveTo>
                  <a:cubicBezTo>
                    <a:pt x="309086" y="623912"/>
                    <a:pt x="313849" y="619150"/>
                    <a:pt x="311944" y="611530"/>
                  </a:cubicBezTo>
                  <a:cubicBezTo>
                    <a:pt x="310039" y="617245"/>
                    <a:pt x="301466" y="619150"/>
                    <a:pt x="302419" y="628675"/>
                  </a:cubicBezTo>
                  <a:close/>
                </a:path>
              </a:pathLst>
            </a:custGeom>
            <a:solidFill>
              <a:srgbClr val="141414"/>
            </a:solidFill>
            <a:ln w="9525" cap="flat">
              <a:noFill/>
              <a:prstDash val="solid"/>
              <a:miter/>
            </a:ln>
          </p:spPr>
          <p:txBody>
            <a:bodyPr rtlCol="0" anchor="ctr"/>
            <a:lstStyle/>
            <a:p>
              <a:endParaRPr lang="en-US"/>
            </a:p>
          </p:txBody>
        </p:sp>
      </p:grpSp>
      <p:sp>
        <p:nvSpPr>
          <p:cNvPr id="7" name="Graphic 83">
            <a:extLst>
              <a:ext uri="{FF2B5EF4-FFF2-40B4-BE49-F238E27FC236}">
                <a16:creationId xmlns:a16="http://schemas.microsoft.com/office/drawing/2014/main" id="{AC4EBC2A-5A75-4067-AF9C-BB7856B19A9C}"/>
              </a:ext>
            </a:extLst>
          </p:cNvPr>
          <p:cNvSpPr/>
          <p:nvPr/>
        </p:nvSpPr>
        <p:spPr>
          <a:xfrm>
            <a:off x="10672969" y="161582"/>
            <a:ext cx="1432891" cy="2971800"/>
          </a:xfrm>
          <a:custGeom>
            <a:avLst/>
            <a:gdLst>
              <a:gd name="connsiteX0" fmla="*/ 499365 w 952500"/>
              <a:gd name="connsiteY0" fmla="*/ 2957036 h 2971800"/>
              <a:gd name="connsiteX1" fmla="*/ 492697 w 952500"/>
              <a:gd name="connsiteY1" fmla="*/ 2951321 h 2971800"/>
              <a:gd name="connsiteX2" fmla="*/ 492697 w 952500"/>
              <a:gd name="connsiteY2" fmla="*/ 2938939 h 2971800"/>
              <a:gd name="connsiteX3" fmla="*/ 950850 w 952500"/>
              <a:gd name="connsiteY3" fmla="*/ 2687479 h 2971800"/>
              <a:gd name="connsiteX4" fmla="*/ 810832 w 952500"/>
              <a:gd name="connsiteY4" fmla="*/ 2307431 h 2971800"/>
              <a:gd name="connsiteX5" fmla="*/ 818452 w 952500"/>
              <a:gd name="connsiteY5" fmla="*/ 2080736 h 2971800"/>
              <a:gd name="connsiteX6" fmla="*/ 872745 w 952500"/>
              <a:gd name="connsiteY6" fmla="*/ 1876901 h 2971800"/>
              <a:gd name="connsiteX7" fmla="*/ 833692 w 952500"/>
              <a:gd name="connsiteY7" fmla="*/ 1751171 h 2971800"/>
              <a:gd name="connsiteX8" fmla="*/ 808927 w 952500"/>
              <a:gd name="connsiteY8" fmla="*/ 1747361 h 2971800"/>
              <a:gd name="connsiteX9" fmla="*/ 640335 w 952500"/>
              <a:gd name="connsiteY9" fmla="*/ 1973104 h 2971800"/>
              <a:gd name="connsiteX10" fmla="*/ 554610 w 952500"/>
              <a:gd name="connsiteY10" fmla="*/ 1868329 h 2971800"/>
              <a:gd name="connsiteX11" fmla="*/ 518415 w 952500"/>
              <a:gd name="connsiteY11" fmla="*/ 544354 h 2971800"/>
              <a:gd name="connsiteX12" fmla="*/ 526035 w 952500"/>
              <a:gd name="connsiteY12" fmla="*/ 487204 h 2971800"/>
              <a:gd name="connsiteX13" fmla="*/ 564135 w 952500"/>
              <a:gd name="connsiteY13" fmla="*/ 420529 h 2971800"/>
              <a:gd name="connsiteX14" fmla="*/ 559372 w 952500"/>
              <a:gd name="connsiteY14" fmla="*/ 163354 h 2971800"/>
              <a:gd name="connsiteX15" fmla="*/ 600330 w 952500"/>
              <a:gd name="connsiteY15" fmla="*/ 7144 h 2971800"/>
              <a:gd name="connsiteX16" fmla="*/ 518415 w 952500"/>
              <a:gd name="connsiteY16" fmla="*/ 49054 h 2971800"/>
              <a:gd name="connsiteX17" fmla="*/ 493650 w 952500"/>
              <a:gd name="connsiteY17" fmla="*/ 91916 h 2971800"/>
              <a:gd name="connsiteX18" fmla="*/ 474600 w 952500"/>
              <a:gd name="connsiteY18" fmla="*/ 81439 h 2971800"/>
              <a:gd name="connsiteX19" fmla="*/ 475552 w 952500"/>
              <a:gd name="connsiteY19" fmla="*/ 64294 h 2971800"/>
              <a:gd name="connsiteX20" fmla="*/ 448882 w 952500"/>
              <a:gd name="connsiteY20" fmla="*/ 65246 h 2971800"/>
              <a:gd name="connsiteX21" fmla="*/ 444120 w 952500"/>
              <a:gd name="connsiteY21" fmla="*/ 72866 h 2971800"/>
              <a:gd name="connsiteX22" fmla="*/ 440310 w 952500"/>
              <a:gd name="connsiteY22" fmla="*/ 81439 h 2971800"/>
              <a:gd name="connsiteX23" fmla="*/ 453645 w 952500"/>
              <a:gd name="connsiteY23" fmla="*/ 104299 h 2971800"/>
              <a:gd name="connsiteX24" fmla="*/ 467932 w 952500"/>
              <a:gd name="connsiteY24" fmla="*/ 93821 h 2971800"/>
              <a:gd name="connsiteX25" fmla="*/ 486982 w 952500"/>
              <a:gd name="connsiteY25" fmla="*/ 104299 h 2971800"/>
              <a:gd name="connsiteX26" fmla="*/ 461265 w 952500"/>
              <a:gd name="connsiteY26" fmla="*/ 151924 h 2971800"/>
              <a:gd name="connsiteX27" fmla="*/ 442215 w 952500"/>
              <a:gd name="connsiteY27" fmla="*/ 141446 h 2971800"/>
              <a:gd name="connsiteX28" fmla="*/ 443167 w 952500"/>
              <a:gd name="connsiteY28" fmla="*/ 124301 h 2971800"/>
              <a:gd name="connsiteX29" fmla="*/ 416497 w 952500"/>
              <a:gd name="connsiteY29" fmla="*/ 125254 h 2971800"/>
              <a:gd name="connsiteX30" fmla="*/ 411735 w 952500"/>
              <a:gd name="connsiteY30" fmla="*/ 132874 h 2971800"/>
              <a:gd name="connsiteX31" fmla="*/ 407925 w 952500"/>
              <a:gd name="connsiteY31" fmla="*/ 141446 h 2971800"/>
              <a:gd name="connsiteX32" fmla="*/ 421260 w 952500"/>
              <a:gd name="connsiteY32" fmla="*/ 164306 h 2971800"/>
              <a:gd name="connsiteX33" fmla="*/ 435547 w 952500"/>
              <a:gd name="connsiteY33" fmla="*/ 153829 h 2971800"/>
              <a:gd name="connsiteX34" fmla="*/ 454597 w 952500"/>
              <a:gd name="connsiteY34" fmla="*/ 164306 h 2971800"/>
              <a:gd name="connsiteX35" fmla="*/ 429832 w 952500"/>
              <a:gd name="connsiteY35" fmla="*/ 212884 h 2971800"/>
              <a:gd name="connsiteX36" fmla="*/ 410782 w 952500"/>
              <a:gd name="connsiteY36" fmla="*/ 202406 h 2971800"/>
              <a:gd name="connsiteX37" fmla="*/ 411735 w 952500"/>
              <a:gd name="connsiteY37" fmla="*/ 185261 h 2971800"/>
              <a:gd name="connsiteX38" fmla="*/ 385065 w 952500"/>
              <a:gd name="connsiteY38" fmla="*/ 186214 h 2971800"/>
              <a:gd name="connsiteX39" fmla="*/ 380302 w 952500"/>
              <a:gd name="connsiteY39" fmla="*/ 193834 h 2971800"/>
              <a:gd name="connsiteX40" fmla="*/ 377445 w 952500"/>
              <a:gd name="connsiteY40" fmla="*/ 200501 h 2971800"/>
              <a:gd name="connsiteX41" fmla="*/ 390780 w 952500"/>
              <a:gd name="connsiteY41" fmla="*/ 223361 h 2971800"/>
              <a:gd name="connsiteX42" fmla="*/ 405067 w 952500"/>
              <a:gd name="connsiteY42" fmla="*/ 212884 h 2971800"/>
              <a:gd name="connsiteX43" fmla="*/ 425070 w 952500"/>
              <a:gd name="connsiteY43" fmla="*/ 223361 h 2971800"/>
              <a:gd name="connsiteX44" fmla="*/ 401257 w 952500"/>
              <a:gd name="connsiteY44" fmla="*/ 270986 h 2971800"/>
              <a:gd name="connsiteX45" fmla="*/ 382207 w 952500"/>
              <a:gd name="connsiteY45" fmla="*/ 260509 h 2971800"/>
              <a:gd name="connsiteX46" fmla="*/ 383160 w 952500"/>
              <a:gd name="connsiteY46" fmla="*/ 243364 h 2971800"/>
              <a:gd name="connsiteX47" fmla="*/ 356490 w 952500"/>
              <a:gd name="connsiteY47" fmla="*/ 244316 h 2971800"/>
              <a:gd name="connsiteX48" fmla="*/ 350775 w 952500"/>
              <a:gd name="connsiteY48" fmla="*/ 252889 h 2971800"/>
              <a:gd name="connsiteX49" fmla="*/ 346965 w 952500"/>
              <a:gd name="connsiteY49" fmla="*/ 261461 h 2971800"/>
              <a:gd name="connsiteX50" fmla="*/ 360300 w 952500"/>
              <a:gd name="connsiteY50" fmla="*/ 284321 h 2971800"/>
              <a:gd name="connsiteX51" fmla="*/ 374587 w 952500"/>
              <a:gd name="connsiteY51" fmla="*/ 273844 h 2971800"/>
              <a:gd name="connsiteX52" fmla="*/ 393637 w 952500"/>
              <a:gd name="connsiteY52" fmla="*/ 284321 h 2971800"/>
              <a:gd name="connsiteX53" fmla="*/ 369825 w 952500"/>
              <a:gd name="connsiteY53" fmla="*/ 331946 h 2971800"/>
              <a:gd name="connsiteX54" fmla="*/ 351727 w 952500"/>
              <a:gd name="connsiteY54" fmla="*/ 321469 h 2971800"/>
              <a:gd name="connsiteX55" fmla="*/ 352680 w 952500"/>
              <a:gd name="connsiteY55" fmla="*/ 304324 h 2971800"/>
              <a:gd name="connsiteX56" fmla="*/ 326010 w 952500"/>
              <a:gd name="connsiteY56" fmla="*/ 305276 h 2971800"/>
              <a:gd name="connsiteX57" fmla="*/ 321247 w 952500"/>
              <a:gd name="connsiteY57" fmla="*/ 312896 h 2971800"/>
              <a:gd name="connsiteX58" fmla="*/ 317437 w 952500"/>
              <a:gd name="connsiteY58" fmla="*/ 321469 h 2971800"/>
              <a:gd name="connsiteX59" fmla="*/ 330772 w 952500"/>
              <a:gd name="connsiteY59" fmla="*/ 344329 h 2971800"/>
              <a:gd name="connsiteX60" fmla="*/ 345060 w 952500"/>
              <a:gd name="connsiteY60" fmla="*/ 333851 h 2971800"/>
              <a:gd name="connsiteX61" fmla="*/ 364110 w 952500"/>
              <a:gd name="connsiteY61" fmla="*/ 344329 h 2971800"/>
              <a:gd name="connsiteX62" fmla="*/ 340297 w 952500"/>
              <a:gd name="connsiteY62" fmla="*/ 391954 h 2971800"/>
              <a:gd name="connsiteX63" fmla="*/ 321247 w 952500"/>
              <a:gd name="connsiteY63" fmla="*/ 381476 h 2971800"/>
              <a:gd name="connsiteX64" fmla="*/ 322200 w 952500"/>
              <a:gd name="connsiteY64" fmla="*/ 364331 h 2971800"/>
              <a:gd name="connsiteX65" fmla="*/ 295530 w 952500"/>
              <a:gd name="connsiteY65" fmla="*/ 365284 h 2971800"/>
              <a:gd name="connsiteX66" fmla="*/ 291720 w 952500"/>
              <a:gd name="connsiteY66" fmla="*/ 372904 h 2971800"/>
              <a:gd name="connsiteX67" fmla="*/ 287910 w 952500"/>
              <a:gd name="connsiteY67" fmla="*/ 381476 h 2971800"/>
              <a:gd name="connsiteX68" fmla="*/ 301245 w 952500"/>
              <a:gd name="connsiteY68" fmla="*/ 404336 h 2971800"/>
              <a:gd name="connsiteX69" fmla="*/ 315532 w 952500"/>
              <a:gd name="connsiteY69" fmla="*/ 393859 h 2971800"/>
              <a:gd name="connsiteX70" fmla="*/ 335535 w 952500"/>
              <a:gd name="connsiteY70" fmla="*/ 404336 h 2971800"/>
              <a:gd name="connsiteX71" fmla="*/ 319342 w 952500"/>
              <a:gd name="connsiteY71" fmla="*/ 443389 h 2971800"/>
              <a:gd name="connsiteX72" fmla="*/ 350775 w 952500"/>
              <a:gd name="connsiteY72" fmla="*/ 468154 h 2971800"/>
              <a:gd name="connsiteX73" fmla="*/ 406020 w 952500"/>
              <a:gd name="connsiteY73" fmla="*/ 558641 h 2971800"/>
              <a:gd name="connsiteX74" fmla="*/ 395542 w 952500"/>
              <a:gd name="connsiteY74" fmla="*/ 1814036 h 2971800"/>
              <a:gd name="connsiteX75" fmla="*/ 296482 w 952500"/>
              <a:gd name="connsiteY75" fmla="*/ 1829276 h 2971800"/>
              <a:gd name="connsiteX76" fmla="*/ 162180 w 952500"/>
              <a:gd name="connsiteY76" fmla="*/ 1512094 h 2971800"/>
              <a:gd name="connsiteX77" fmla="*/ 141225 w 952500"/>
              <a:gd name="connsiteY77" fmla="*/ 1506379 h 2971800"/>
              <a:gd name="connsiteX78" fmla="*/ 127890 w 952500"/>
              <a:gd name="connsiteY78" fmla="*/ 1938814 h 2971800"/>
              <a:gd name="connsiteX79" fmla="*/ 182182 w 952500"/>
              <a:gd name="connsiteY79" fmla="*/ 2125504 h 2971800"/>
              <a:gd name="connsiteX80" fmla="*/ 49785 w 952500"/>
              <a:gd name="connsiteY80" fmla="*/ 2469356 h 2971800"/>
              <a:gd name="connsiteX81" fmla="*/ 8827 w 952500"/>
              <a:gd name="connsiteY81" fmla="*/ 2671286 h 2971800"/>
              <a:gd name="connsiteX82" fmla="*/ 470790 w 952500"/>
              <a:gd name="connsiteY82" fmla="*/ 2937986 h 2971800"/>
              <a:gd name="connsiteX83" fmla="*/ 470790 w 952500"/>
              <a:gd name="connsiteY83" fmla="*/ 2949416 h 2971800"/>
              <a:gd name="connsiteX84" fmla="*/ 463170 w 952500"/>
              <a:gd name="connsiteY84" fmla="*/ 2957036 h 2971800"/>
              <a:gd name="connsiteX85" fmla="*/ 482220 w 952500"/>
              <a:gd name="connsiteY85" fmla="*/ 2969419 h 2971800"/>
              <a:gd name="connsiteX86" fmla="*/ 499365 w 952500"/>
              <a:gd name="connsiteY86" fmla="*/ 2957036 h 2971800"/>
              <a:gd name="connsiteX87" fmla="*/ 499365 w 952500"/>
              <a:gd name="connsiteY87" fmla="*/ 2957036 h 29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952500" h="2971800">
                <a:moveTo>
                  <a:pt x="499365" y="2957036"/>
                </a:moveTo>
                <a:cubicBezTo>
                  <a:pt x="498412" y="2955131"/>
                  <a:pt x="495555" y="2953226"/>
                  <a:pt x="492697" y="2951321"/>
                </a:cubicBezTo>
                <a:lnTo>
                  <a:pt x="492697" y="2938939"/>
                </a:lnTo>
                <a:cubicBezTo>
                  <a:pt x="887985" y="2934176"/>
                  <a:pt x="946087" y="2778919"/>
                  <a:pt x="950850" y="2687479"/>
                </a:cubicBezTo>
                <a:cubicBezTo>
                  <a:pt x="959422" y="2533174"/>
                  <a:pt x="841312" y="2383631"/>
                  <a:pt x="810832" y="2307431"/>
                </a:cubicBezTo>
                <a:cubicBezTo>
                  <a:pt x="777495" y="2224564"/>
                  <a:pt x="809880" y="2094071"/>
                  <a:pt x="818452" y="2080736"/>
                </a:cubicBezTo>
                <a:cubicBezTo>
                  <a:pt x="828930" y="2066449"/>
                  <a:pt x="876555" y="1960721"/>
                  <a:pt x="872745" y="1876901"/>
                </a:cubicBezTo>
                <a:cubicBezTo>
                  <a:pt x="869887" y="1816894"/>
                  <a:pt x="841312" y="1758791"/>
                  <a:pt x="833692" y="1751171"/>
                </a:cubicBezTo>
                <a:cubicBezTo>
                  <a:pt x="826072" y="1743551"/>
                  <a:pt x="818452" y="1749266"/>
                  <a:pt x="808927" y="1747361"/>
                </a:cubicBezTo>
                <a:cubicBezTo>
                  <a:pt x="802260" y="1878806"/>
                  <a:pt x="699390" y="1972151"/>
                  <a:pt x="640335" y="1973104"/>
                </a:cubicBezTo>
                <a:cubicBezTo>
                  <a:pt x="558420" y="1973104"/>
                  <a:pt x="554610" y="1914049"/>
                  <a:pt x="554610" y="1868329"/>
                </a:cubicBezTo>
                <a:cubicBezTo>
                  <a:pt x="554610" y="1824514"/>
                  <a:pt x="518415" y="565309"/>
                  <a:pt x="518415" y="544354"/>
                </a:cubicBezTo>
                <a:cubicBezTo>
                  <a:pt x="518415" y="523399"/>
                  <a:pt x="514605" y="500539"/>
                  <a:pt x="526035" y="487204"/>
                </a:cubicBezTo>
                <a:cubicBezTo>
                  <a:pt x="537465" y="473869"/>
                  <a:pt x="560325" y="431959"/>
                  <a:pt x="564135" y="420529"/>
                </a:cubicBezTo>
                <a:cubicBezTo>
                  <a:pt x="552705" y="332899"/>
                  <a:pt x="553657" y="214789"/>
                  <a:pt x="559372" y="163354"/>
                </a:cubicBezTo>
                <a:cubicBezTo>
                  <a:pt x="563182" y="123349"/>
                  <a:pt x="585090" y="20479"/>
                  <a:pt x="600330" y="7144"/>
                </a:cubicBezTo>
                <a:cubicBezTo>
                  <a:pt x="579375" y="9049"/>
                  <a:pt x="539370" y="24289"/>
                  <a:pt x="518415" y="49054"/>
                </a:cubicBezTo>
                <a:cubicBezTo>
                  <a:pt x="514605" y="53816"/>
                  <a:pt x="505080" y="69056"/>
                  <a:pt x="493650" y="91916"/>
                </a:cubicBezTo>
                <a:lnTo>
                  <a:pt x="474600" y="81439"/>
                </a:lnTo>
                <a:cubicBezTo>
                  <a:pt x="478410" y="74771"/>
                  <a:pt x="483172" y="67151"/>
                  <a:pt x="475552" y="64294"/>
                </a:cubicBezTo>
                <a:cubicBezTo>
                  <a:pt x="467932" y="61436"/>
                  <a:pt x="452692" y="59531"/>
                  <a:pt x="448882" y="65246"/>
                </a:cubicBezTo>
                <a:lnTo>
                  <a:pt x="444120" y="72866"/>
                </a:lnTo>
                <a:lnTo>
                  <a:pt x="440310" y="81439"/>
                </a:lnTo>
                <a:cubicBezTo>
                  <a:pt x="436500" y="87154"/>
                  <a:pt x="446977" y="99536"/>
                  <a:pt x="453645" y="104299"/>
                </a:cubicBezTo>
                <a:cubicBezTo>
                  <a:pt x="460312" y="109061"/>
                  <a:pt x="464122" y="100489"/>
                  <a:pt x="467932" y="93821"/>
                </a:cubicBezTo>
                <a:lnTo>
                  <a:pt x="486982" y="104299"/>
                </a:lnTo>
                <a:cubicBezTo>
                  <a:pt x="479362" y="118586"/>
                  <a:pt x="470790" y="134779"/>
                  <a:pt x="461265" y="151924"/>
                </a:cubicBezTo>
                <a:lnTo>
                  <a:pt x="442215" y="141446"/>
                </a:lnTo>
                <a:cubicBezTo>
                  <a:pt x="446025" y="134779"/>
                  <a:pt x="450787" y="127159"/>
                  <a:pt x="443167" y="124301"/>
                </a:cubicBezTo>
                <a:cubicBezTo>
                  <a:pt x="435547" y="121444"/>
                  <a:pt x="420307" y="119539"/>
                  <a:pt x="416497" y="125254"/>
                </a:cubicBezTo>
                <a:lnTo>
                  <a:pt x="411735" y="132874"/>
                </a:lnTo>
                <a:lnTo>
                  <a:pt x="407925" y="141446"/>
                </a:lnTo>
                <a:cubicBezTo>
                  <a:pt x="404115" y="147161"/>
                  <a:pt x="414592" y="159544"/>
                  <a:pt x="421260" y="164306"/>
                </a:cubicBezTo>
                <a:cubicBezTo>
                  <a:pt x="427927" y="169069"/>
                  <a:pt x="431737" y="160496"/>
                  <a:pt x="435547" y="153829"/>
                </a:cubicBezTo>
                <a:lnTo>
                  <a:pt x="454597" y="164306"/>
                </a:lnTo>
                <a:cubicBezTo>
                  <a:pt x="446977" y="179546"/>
                  <a:pt x="438405" y="195739"/>
                  <a:pt x="429832" y="212884"/>
                </a:cubicBezTo>
                <a:lnTo>
                  <a:pt x="410782" y="202406"/>
                </a:lnTo>
                <a:cubicBezTo>
                  <a:pt x="414592" y="195739"/>
                  <a:pt x="419355" y="188119"/>
                  <a:pt x="411735" y="185261"/>
                </a:cubicBezTo>
                <a:cubicBezTo>
                  <a:pt x="404115" y="182404"/>
                  <a:pt x="388875" y="180499"/>
                  <a:pt x="385065" y="186214"/>
                </a:cubicBezTo>
                <a:lnTo>
                  <a:pt x="380302" y="193834"/>
                </a:lnTo>
                <a:lnTo>
                  <a:pt x="377445" y="200501"/>
                </a:lnTo>
                <a:cubicBezTo>
                  <a:pt x="373635" y="206216"/>
                  <a:pt x="384112" y="218599"/>
                  <a:pt x="390780" y="223361"/>
                </a:cubicBezTo>
                <a:cubicBezTo>
                  <a:pt x="397447" y="228124"/>
                  <a:pt x="401257" y="219551"/>
                  <a:pt x="405067" y="212884"/>
                </a:cubicBezTo>
                <a:lnTo>
                  <a:pt x="425070" y="223361"/>
                </a:lnTo>
                <a:cubicBezTo>
                  <a:pt x="417450" y="239554"/>
                  <a:pt x="408877" y="255746"/>
                  <a:pt x="401257" y="270986"/>
                </a:cubicBezTo>
                <a:lnTo>
                  <a:pt x="382207" y="260509"/>
                </a:lnTo>
                <a:cubicBezTo>
                  <a:pt x="386017" y="253841"/>
                  <a:pt x="390780" y="246221"/>
                  <a:pt x="383160" y="243364"/>
                </a:cubicBezTo>
                <a:cubicBezTo>
                  <a:pt x="375540" y="240506"/>
                  <a:pt x="360300" y="238601"/>
                  <a:pt x="356490" y="244316"/>
                </a:cubicBezTo>
                <a:lnTo>
                  <a:pt x="350775" y="252889"/>
                </a:lnTo>
                <a:lnTo>
                  <a:pt x="346965" y="261461"/>
                </a:lnTo>
                <a:cubicBezTo>
                  <a:pt x="343155" y="267176"/>
                  <a:pt x="353632" y="279559"/>
                  <a:pt x="360300" y="284321"/>
                </a:cubicBezTo>
                <a:cubicBezTo>
                  <a:pt x="366967" y="289084"/>
                  <a:pt x="370777" y="280511"/>
                  <a:pt x="374587" y="273844"/>
                </a:cubicBezTo>
                <a:lnTo>
                  <a:pt x="393637" y="284321"/>
                </a:lnTo>
                <a:cubicBezTo>
                  <a:pt x="385065" y="300514"/>
                  <a:pt x="377445" y="316706"/>
                  <a:pt x="369825" y="331946"/>
                </a:cubicBezTo>
                <a:lnTo>
                  <a:pt x="351727" y="321469"/>
                </a:lnTo>
                <a:cubicBezTo>
                  <a:pt x="355537" y="314801"/>
                  <a:pt x="360300" y="307181"/>
                  <a:pt x="352680" y="304324"/>
                </a:cubicBezTo>
                <a:cubicBezTo>
                  <a:pt x="345060" y="301466"/>
                  <a:pt x="329820" y="299561"/>
                  <a:pt x="326010" y="305276"/>
                </a:cubicBezTo>
                <a:lnTo>
                  <a:pt x="321247" y="312896"/>
                </a:lnTo>
                <a:lnTo>
                  <a:pt x="317437" y="321469"/>
                </a:lnTo>
                <a:cubicBezTo>
                  <a:pt x="313627" y="327184"/>
                  <a:pt x="324105" y="339566"/>
                  <a:pt x="330772" y="344329"/>
                </a:cubicBezTo>
                <a:cubicBezTo>
                  <a:pt x="337440" y="349091"/>
                  <a:pt x="341250" y="340519"/>
                  <a:pt x="345060" y="333851"/>
                </a:cubicBezTo>
                <a:lnTo>
                  <a:pt x="364110" y="344329"/>
                </a:lnTo>
                <a:cubicBezTo>
                  <a:pt x="355537" y="361474"/>
                  <a:pt x="347917" y="377666"/>
                  <a:pt x="340297" y="391954"/>
                </a:cubicBezTo>
                <a:lnTo>
                  <a:pt x="321247" y="381476"/>
                </a:lnTo>
                <a:cubicBezTo>
                  <a:pt x="325057" y="374809"/>
                  <a:pt x="329820" y="367189"/>
                  <a:pt x="322200" y="364331"/>
                </a:cubicBezTo>
                <a:cubicBezTo>
                  <a:pt x="314580" y="361474"/>
                  <a:pt x="299340" y="359569"/>
                  <a:pt x="295530" y="365284"/>
                </a:cubicBezTo>
                <a:lnTo>
                  <a:pt x="291720" y="372904"/>
                </a:lnTo>
                <a:lnTo>
                  <a:pt x="287910" y="381476"/>
                </a:lnTo>
                <a:cubicBezTo>
                  <a:pt x="284100" y="388144"/>
                  <a:pt x="294577" y="399574"/>
                  <a:pt x="301245" y="404336"/>
                </a:cubicBezTo>
                <a:cubicBezTo>
                  <a:pt x="307912" y="409099"/>
                  <a:pt x="311722" y="400526"/>
                  <a:pt x="315532" y="393859"/>
                </a:cubicBezTo>
                <a:lnTo>
                  <a:pt x="335535" y="404336"/>
                </a:lnTo>
                <a:cubicBezTo>
                  <a:pt x="325057" y="426244"/>
                  <a:pt x="321247" y="438626"/>
                  <a:pt x="319342" y="443389"/>
                </a:cubicBezTo>
                <a:cubicBezTo>
                  <a:pt x="323152" y="456724"/>
                  <a:pt x="339345" y="464344"/>
                  <a:pt x="350775" y="468154"/>
                </a:cubicBezTo>
                <a:cubicBezTo>
                  <a:pt x="402210" y="485299"/>
                  <a:pt x="406020" y="544354"/>
                  <a:pt x="406020" y="558641"/>
                </a:cubicBezTo>
                <a:cubicBezTo>
                  <a:pt x="406020" y="575786"/>
                  <a:pt x="393637" y="1768316"/>
                  <a:pt x="395542" y="1814036"/>
                </a:cubicBezTo>
                <a:cubicBezTo>
                  <a:pt x="382207" y="1829276"/>
                  <a:pt x="319342" y="1834991"/>
                  <a:pt x="296482" y="1829276"/>
                </a:cubicBezTo>
                <a:cubicBezTo>
                  <a:pt x="161227" y="1795939"/>
                  <a:pt x="158370" y="1533049"/>
                  <a:pt x="162180" y="1512094"/>
                </a:cubicBezTo>
                <a:cubicBezTo>
                  <a:pt x="165990" y="1491139"/>
                  <a:pt x="160275" y="1485424"/>
                  <a:pt x="141225" y="1506379"/>
                </a:cubicBezTo>
                <a:cubicBezTo>
                  <a:pt x="16447" y="1640681"/>
                  <a:pt x="103125" y="1878806"/>
                  <a:pt x="127890" y="1938814"/>
                </a:cubicBezTo>
                <a:cubicBezTo>
                  <a:pt x="162180" y="2024539"/>
                  <a:pt x="182182" y="2079784"/>
                  <a:pt x="182182" y="2125504"/>
                </a:cubicBezTo>
                <a:cubicBezTo>
                  <a:pt x="182182" y="2232184"/>
                  <a:pt x="68835" y="2427446"/>
                  <a:pt x="49785" y="2469356"/>
                </a:cubicBezTo>
                <a:cubicBezTo>
                  <a:pt x="20257" y="2534126"/>
                  <a:pt x="1207" y="2587466"/>
                  <a:pt x="8827" y="2671286"/>
                </a:cubicBezTo>
                <a:cubicBezTo>
                  <a:pt x="33592" y="2929414"/>
                  <a:pt x="393637" y="2937986"/>
                  <a:pt x="470790" y="2937986"/>
                </a:cubicBezTo>
                <a:lnTo>
                  <a:pt x="470790" y="2949416"/>
                </a:lnTo>
                <a:cubicBezTo>
                  <a:pt x="467932" y="2951321"/>
                  <a:pt x="464122" y="2954179"/>
                  <a:pt x="463170" y="2957036"/>
                </a:cubicBezTo>
                <a:cubicBezTo>
                  <a:pt x="467932" y="2963704"/>
                  <a:pt x="473647" y="2969419"/>
                  <a:pt x="482220" y="2969419"/>
                </a:cubicBezTo>
                <a:cubicBezTo>
                  <a:pt x="487935" y="2969419"/>
                  <a:pt x="494602" y="2963704"/>
                  <a:pt x="499365" y="2957036"/>
                </a:cubicBezTo>
                <a:lnTo>
                  <a:pt x="499365" y="2957036"/>
                </a:ln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8" name="Rectangle 7"/>
          <p:cNvSpPr/>
          <p:nvPr/>
        </p:nvSpPr>
        <p:spPr>
          <a:xfrm>
            <a:off x="5103553" y="446470"/>
            <a:ext cx="2265364" cy="769441"/>
          </a:xfrm>
          <a:prstGeom prst="rect">
            <a:avLst/>
          </a:prstGeom>
        </p:spPr>
        <p:txBody>
          <a:bodyPr wrap="none">
            <a:spAutoFit/>
          </a:bodyPr>
          <a:lstStyle/>
          <a:p>
            <a:r>
              <a:rPr lang="az-Latn-AZ" sz="4400" b="1" spc="300" dirty="0">
                <a:solidFill>
                  <a:srgbClr val="000000"/>
                </a:solidFill>
                <a:latin typeface="Arial" panose="020B0604020202020204" pitchFamily="34" charset="0"/>
              </a:rPr>
              <a:t>Fusion</a:t>
            </a:r>
            <a:endParaRPr lang="az-Latn-AZ" sz="4400" spc="300" dirty="0"/>
          </a:p>
        </p:txBody>
      </p:sp>
      <p:sp>
        <p:nvSpPr>
          <p:cNvPr id="9" name="Rectangle 8"/>
          <p:cNvSpPr/>
          <p:nvPr/>
        </p:nvSpPr>
        <p:spPr>
          <a:xfrm>
            <a:off x="4263887" y="3444632"/>
            <a:ext cx="7007087" cy="317009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2000" dirty="0">
                <a:solidFill>
                  <a:srgbClr val="000000"/>
                </a:solidFill>
                <a:latin typeface="Arial" panose="020B0604020202020204" pitchFamily="34" charset="0"/>
              </a:rPr>
              <a:t>This music genre is different from other types, as it includes all the genres which have taken their core elements from some other genres, and have combined these components to form a distinctive new </a:t>
            </a:r>
            <a:r>
              <a:rPr lang="en-US" sz="2000" dirty="0" err="1">
                <a:solidFill>
                  <a:srgbClr val="000000"/>
                </a:solidFill>
                <a:latin typeface="Arial" panose="020B0604020202020204" pitchFamily="34" charset="0"/>
              </a:rPr>
              <a:t>style.It</a:t>
            </a:r>
            <a:r>
              <a:rPr lang="en-US" sz="2000" dirty="0">
                <a:solidFill>
                  <a:srgbClr val="000000"/>
                </a:solidFill>
                <a:latin typeface="Arial" panose="020B0604020202020204" pitchFamily="34" charset="0"/>
              </a:rPr>
              <a:t> includes music like – Funk rock Gypsy Jazz and Gypsy punk. It provides the opportunity to use two or more music. Fusion music has its own identity different from its components’ original identity. This music is sometimes criticized for being revolutionary, however the creators and supporters of fusion music consider it as an important ingredient for creation and evolution. </a:t>
            </a:r>
            <a:endParaRPr lang="az-Latn-AZ" sz="2000" dirty="0"/>
          </a:p>
        </p:txBody>
      </p:sp>
    </p:spTree>
    <p:extLst>
      <p:ext uri="{BB962C8B-B14F-4D97-AF65-F5344CB8AC3E}">
        <p14:creationId xmlns:p14="http://schemas.microsoft.com/office/powerpoint/2010/main" val="4288657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403840" y="-94422"/>
            <a:ext cx="3610284" cy="830997"/>
          </a:xfrm>
          <a:prstGeom prst="rect">
            <a:avLst/>
          </a:prstGeom>
        </p:spPr>
        <p:txBody>
          <a:bodyPr wrap="none">
            <a:spAutoFit/>
          </a:bodyPr>
          <a:lstStyle/>
          <a:p>
            <a:r>
              <a:rPr lang="az-Latn-AZ" sz="4800" b="1" dirty="0">
                <a:solidFill>
                  <a:srgbClr val="000000"/>
                </a:solidFill>
                <a:latin typeface="Arial" panose="020B0604020202020204" pitchFamily="34" charset="0"/>
              </a:rPr>
              <a:t>Rock Music</a:t>
            </a:r>
            <a:endParaRPr lang="az-Latn-AZ" sz="4800" dirty="0"/>
          </a:p>
        </p:txBody>
      </p:sp>
      <p:sp>
        <p:nvSpPr>
          <p:cNvPr id="4" name="Rectangle 3"/>
          <p:cNvSpPr/>
          <p:nvPr/>
        </p:nvSpPr>
        <p:spPr>
          <a:xfrm>
            <a:off x="6034709" y="1419642"/>
            <a:ext cx="6096000" cy="2308324"/>
          </a:xfrm>
          <a:prstGeom prst="rect">
            <a:avLst/>
          </a:prstGeom>
        </p:spPr>
        <p:txBody>
          <a:bodyPr>
            <a:spAutoFit/>
          </a:bodyPr>
          <a:lstStyle/>
          <a:p>
            <a:r>
              <a:rPr lang="en-US" dirty="0">
                <a:solidFill>
                  <a:srgbClr val="000000"/>
                </a:solidFill>
                <a:latin typeface="Arial" panose="020B0604020202020204" pitchFamily="34" charset="0"/>
              </a:rPr>
              <a:t>This has its root in rock and roll and pop music. It gained momentum during the 1960s. Rock and roll is derived from rock music, and therefore many times rock and roll form is considered to be the same as rock. Instruments like guitar, drums and bass are used with a strong vocal melody in rock style. It is usually created with a strong back beat. Rock music is nearly inseparable with guitar as it is played around the guitars mainly. </a:t>
            </a:r>
            <a:endParaRPr lang="az-Latn-AZ" dirty="0"/>
          </a:p>
        </p:txBody>
      </p:sp>
      <p:sp>
        <p:nvSpPr>
          <p:cNvPr id="5" name="Rectangle 4"/>
          <p:cNvSpPr/>
          <p:nvPr/>
        </p:nvSpPr>
        <p:spPr>
          <a:xfrm>
            <a:off x="5304183" y="4714247"/>
            <a:ext cx="6096000" cy="2031325"/>
          </a:xfrm>
          <a:prstGeom prst="rect">
            <a:avLst/>
          </a:prstGeom>
        </p:spPr>
        <p:txBody>
          <a:bodyPr>
            <a:spAutoFit/>
          </a:bodyPr>
          <a:lstStyle/>
          <a:p>
            <a:r>
              <a:rPr lang="en-US" dirty="0">
                <a:solidFill>
                  <a:srgbClr val="000000"/>
                </a:solidFill>
                <a:latin typeface="Arial" panose="020B0604020202020204" pitchFamily="34" charset="0"/>
              </a:rPr>
              <a:t>During the 1960s, it combined with folk music for creating folk rock. This blending was further followed by blues to create blues rock and jazz to create jazz rock. There are numerous styles of rock music. In mid-1970, punk rock got introduced which was quite different from the original rock styles. It had fast tampered songs on electric guitars and was played with obscure lyrics.</a:t>
            </a:r>
            <a:endParaRPr lang="az-Latn-AZ" dirty="0"/>
          </a:p>
        </p:txBody>
      </p:sp>
    </p:spTree>
    <p:extLst>
      <p:ext uri="{BB962C8B-B14F-4D97-AF65-F5344CB8AC3E}">
        <p14:creationId xmlns:p14="http://schemas.microsoft.com/office/powerpoint/2010/main" val="1528568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91810" y="2776116"/>
            <a:ext cx="6096000" cy="3785652"/>
          </a:xfrm>
          <a:prstGeom prst="rect">
            <a:avLst/>
          </a:prstGeom>
        </p:spPr>
        <p:txBody>
          <a:bodyPr>
            <a:spAutoFit/>
          </a:bodyPr>
          <a:lstStyle/>
          <a:p>
            <a:pPr algn="ctr"/>
            <a:r>
              <a:rPr lang="az-Latn-AZ" sz="2400" dirty="0"/>
              <a:t>My favourite style of music is pop music, because it is breathtaking and full of energy. When I listen to pop music it makes me remember happy times and forget the problems of everyday life. It helps me to relax when I'm tired, and entertains me when I'd like to have fun</a:t>
            </a:r>
            <a:r>
              <a:rPr lang="en-US" sz="2400" dirty="0"/>
              <a:t>. When I have free time I listen to their records. I also like having background music while I am working.</a:t>
            </a:r>
            <a:endParaRPr lang="az-Latn-AZ" sz="2400" dirty="0"/>
          </a:p>
        </p:txBody>
      </p:sp>
      <p:sp>
        <p:nvSpPr>
          <p:cNvPr id="3" name="Graphic 77">
            <a:extLst>
              <a:ext uri="{FF2B5EF4-FFF2-40B4-BE49-F238E27FC236}">
                <a16:creationId xmlns:a16="http://schemas.microsoft.com/office/drawing/2014/main" id="{A63D9A20-BA0B-4B82-9742-3B92D4F239E2}"/>
              </a:ext>
            </a:extLst>
          </p:cNvPr>
          <p:cNvSpPr/>
          <p:nvPr/>
        </p:nvSpPr>
        <p:spPr>
          <a:xfrm flipH="1">
            <a:off x="9934160" y="149577"/>
            <a:ext cx="2181387" cy="1952550"/>
          </a:xfrm>
          <a:custGeom>
            <a:avLst/>
            <a:gdLst>
              <a:gd name="connsiteX0" fmla="*/ 1518999 w 1524000"/>
              <a:gd name="connsiteY0" fmla="*/ 1344786 h 2105025"/>
              <a:gd name="connsiteX1" fmla="*/ 1148477 w 1524000"/>
              <a:gd name="connsiteY1" fmla="*/ 788526 h 2105025"/>
              <a:gd name="connsiteX2" fmla="*/ 1132284 w 1524000"/>
              <a:gd name="connsiteY2" fmla="*/ 808528 h 2105025"/>
              <a:gd name="connsiteX3" fmla="*/ 1168479 w 1524000"/>
              <a:gd name="connsiteY3" fmla="*/ 971406 h 2105025"/>
              <a:gd name="connsiteX4" fmla="*/ 1103709 w 1524000"/>
              <a:gd name="connsiteY4" fmla="*/ 1078086 h 2105025"/>
              <a:gd name="connsiteX5" fmla="*/ 954167 w 1524000"/>
              <a:gd name="connsiteY5" fmla="*/ 1348596 h 2105025"/>
              <a:gd name="connsiteX6" fmla="*/ 908447 w 1524000"/>
              <a:gd name="connsiteY6" fmla="*/ 1387648 h 2105025"/>
              <a:gd name="connsiteX7" fmla="*/ 881777 w 1524000"/>
              <a:gd name="connsiteY7" fmla="*/ 1376218 h 2105025"/>
              <a:gd name="connsiteX8" fmla="*/ 874157 w 1524000"/>
              <a:gd name="connsiteY8" fmla="*/ 1379076 h 2105025"/>
              <a:gd name="connsiteX9" fmla="*/ 873204 w 1524000"/>
              <a:gd name="connsiteY9" fmla="*/ 1380981 h 2105025"/>
              <a:gd name="connsiteX10" fmla="*/ 876062 w 1524000"/>
              <a:gd name="connsiteY10" fmla="*/ 1388601 h 2105025"/>
              <a:gd name="connsiteX11" fmla="*/ 902732 w 1524000"/>
              <a:gd name="connsiteY11" fmla="*/ 1400031 h 2105025"/>
              <a:gd name="connsiteX12" fmla="*/ 898922 w 1524000"/>
              <a:gd name="connsiteY12" fmla="*/ 1423843 h 2105025"/>
              <a:gd name="connsiteX13" fmla="*/ 923687 w 1524000"/>
              <a:gd name="connsiteY13" fmla="*/ 1480993 h 2105025"/>
              <a:gd name="connsiteX14" fmla="*/ 915114 w 1524000"/>
              <a:gd name="connsiteY14" fmla="*/ 1553383 h 2105025"/>
              <a:gd name="connsiteX15" fmla="*/ 892254 w 1524000"/>
              <a:gd name="connsiteY15" fmla="*/ 1584816 h 2105025"/>
              <a:gd name="connsiteX16" fmla="*/ 862727 w 1524000"/>
              <a:gd name="connsiteY16" fmla="*/ 1572433 h 2105025"/>
              <a:gd name="connsiteX17" fmla="*/ 855107 w 1524000"/>
              <a:gd name="connsiteY17" fmla="*/ 1575291 h 2105025"/>
              <a:gd name="connsiteX18" fmla="*/ 854154 w 1524000"/>
              <a:gd name="connsiteY18" fmla="*/ 1577196 h 2105025"/>
              <a:gd name="connsiteX19" fmla="*/ 857012 w 1524000"/>
              <a:gd name="connsiteY19" fmla="*/ 1584816 h 2105025"/>
              <a:gd name="connsiteX20" fmla="*/ 887492 w 1524000"/>
              <a:gd name="connsiteY20" fmla="*/ 1598151 h 2105025"/>
              <a:gd name="connsiteX21" fmla="*/ 885587 w 1524000"/>
              <a:gd name="connsiteY21" fmla="*/ 1615296 h 2105025"/>
              <a:gd name="connsiteX22" fmla="*/ 911304 w 1524000"/>
              <a:gd name="connsiteY22" fmla="*/ 1673398 h 2105025"/>
              <a:gd name="connsiteX23" fmla="*/ 913209 w 1524000"/>
              <a:gd name="connsiteY23" fmla="*/ 1730548 h 2105025"/>
              <a:gd name="connsiteX24" fmla="*/ 872252 w 1524000"/>
              <a:gd name="connsiteY24" fmla="*/ 1768648 h 2105025"/>
              <a:gd name="connsiteX25" fmla="*/ 835104 w 1524000"/>
              <a:gd name="connsiteY25" fmla="*/ 1753408 h 2105025"/>
              <a:gd name="connsiteX26" fmla="*/ 827484 w 1524000"/>
              <a:gd name="connsiteY26" fmla="*/ 1756266 h 2105025"/>
              <a:gd name="connsiteX27" fmla="*/ 826532 w 1524000"/>
              <a:gd name="connsiteY27" fmla="*/ 1758171 h 2105025"/>
              <a:gd name="connsiteX28" fmla="*/ 829389 w 1524000"/>
              <a:gd name="connsiteY28" fmla="*/ 1765791 h 2105025"/>
              <a:gd name="connsiteX29" fmla="*/ 866537 w 1524000"/>
              <a:gd name="connsiteY29" fmla="*/ 1781983 h 2105025"/>
              <a:gd name="connsiteX30" fmla="*/ 862727 w 1524000"/>
              <a:gd name="connsiteY30" fmla="*/ 1804843 h 2105025"/>
              <a:gd name="connsiteX31" fmla="*/ 863679 w 1524000"/>
              <a:gd name="connsiteY31" fmla="*/ 1812463 h 2105025"/>
              <a:gd name="connsiteX32" fmla="*/ 797957 w 1524000"/>
              <a:gd name="connsiteY32" fmla="*/ 1747693 h 2105025"/>
              <a:gd name="connsiteX33" fmla="*/ 797004 w 1524000"/>
              <a:gd name="connsiteY33" fmla="*/ 1711498 h 2105025"/>
              <a:gd name="connsiteX34" fmla="*/ 801767 w 1524000"/>
              <a:gd name="connsiteY34" fmla="*/ 1693401 h 2105025"/>
              <a:gd name="connsiteX35" fmla="*/ 796052 w 1524000"/>
              <a:gd name="connsiteY35" fmla="*/ 1672446 h 2105025"/>
              <a:gd name="connsiteX36" fmla="*/ 785574 w 1524000"/>
              <a:gd name="connsiteY36" fmla="*/ 1458133 h 2105025"/>
              <a:gd name="connsiteX37" fmla="*/ 786527 w 1524000"/>
              <a:gd name="connsiteY37" fmla="*/ 1450513 h 2105025"/>
              <a:gd name="connsiteX38" fmla="*/ 784622 w 1524000"/>
              <a:gd name="connsiteY38" fmla="*/ 1440036 h 2105025"/>
              <a:gd name="connsiteX39" fmla="*/ 765572 w 1524000"/>
              <a:gd name="connsiteY39" fmla="*/ 1097136 h 2105025"/>
              <a:gd name="connsiteX40" fmla="*/ 796052 w 1524000"/>
              <a:gd name="connsiteY40" fmla="*/ 1114281 h 2105025"/>
              <a:gd name="connsiteX41" fmla="*/ 797957 w 1524000"/>
              <a:gd name="connsiteY41" fmla="*/ 1141903 h 2105025"/>
              <a:gd name="connsiteX42" fmla="*/ 771287 w 1524000"/>
              <a:gd name="connsiteY42" fmla="*/ 1179051 h 2105025"/>
              <a:gd name="connsiteX43" fmla="*/ 802719 w 1524000"/>
              <a:gd name="connsiteY43" fmla="*/ 1218103 h 2105025"/>
              <a:gd name="connsiteX44" fmla="*/ 824627 w 1524000"/>
              <a:gd name="connsiteY44" fmla="*/ 1626726 h 2105025"/>
              <a:gd name="connsiteX45" fmla="*/ 830342 w 1524000"/>
              <a:gd name="connsiteY45" fmla="*/ 1632441 h 2105025"/>
              <a:gd name="connsiteX46" fmla="*/ 835104 w 1524000"/>
              <a:gd name="connsiteY46" fmla="*/ 1632441 h 2105025"/>
              <a:gd name="connsiteX47" fmla="*/ 840819 w 1524000"/>
              <a:gd name="connsiteY47" fmla="*/ 1626726 h 2105025"/>
              <a:gd name="connsiteX48" fmla="*/ 818912 w 1524000"/>
              <a:gd name="connsiteY48" fmla="*/ 1219056 h 2105025"/>
              <a:gd name="connsiteX49" fmla="*/ 851297 w 1524000"/>
              <a:gd name="connsiteY49" fmla="*/ 1180003 h 2105025"/>
              <a:gd name="connsiteX50" fmla="*/ 815102 w 1524000"/>
              <a:gd name="connsiteY50" fmla="*/ 1139998 h 2105025"/>
              <a:gd name="connsiteX51" fmla="*/ 813197 w 1524000"/>
              <a:gd name="connsiteY51" fmla="*/ 1112376 h 2105025"/>
              <a:gd name="connsiteX52" fmla="*/ 838914 w 1524000"/>
              <a:gd name="connsiteY52" fmla="*/ 1075228 h 2105025"/>
              <a:gd name="connsiteX53" fmla="*/ 798909 w 1524000"/>
              <a:gd name="connsiteY53" fmla="*/ 1035223 h 2105025"/>
              <a:gd name="connsiteX54" fmla="*/ 763667 w 1524000"/>
              <a:gd name="connsiteY54" fmla="*/ 1057131 h 2105025"/>
              <a:gd name="connsiteX55" fmla="*/ 760809 w 1524000"/>
              <a:gd name="connsiteY55" fmla="*/ 1012363 h 2105025"/>
              <a:gd name="connsiteX56" fmla="*/ 798909 w 1524000"/>
              <a:gd name="connsiteY56" fmla="*/ 972358 h 2105025"/>
              <a:gd name="connsiteX57" fmla="*/ 758904 w 1524000"/>
              <a:gd name="connsiteY57" fmla="*/ 932353 h 2105025"/>
              <a:gd name="connsiteX58" fmla="*/ 756047 w 1524000"/>
              <a:gd name="connsiteY58" fmla="*/ 932353 h 2105025"/>
              <a:gd name="connsiteX59" fmla="*/ 755094 w 1524000"/>
              <a:gd name="connsiteY59" fmla="*/ 916161 h 2105025"/>
              <a:gd name="connsiteX60" fmla="*/ 777954 w 1524000"/>
              <a:gd name="connsiteY60" fmla="*/ 889491 h 2105025"/>
              <a:gd name="connsiteX61" fmla="*/ 752237 w 1524000"/>
              <a:gd name="connsiteY61" fmla="*/ 862821 h 2105025"/>
              <a:gd name="connsiteX62" fmla="*/ 751284 w 1524000"/>
              <a:gd name="connsiteY62" fmla="*/ 847581 h 2105025"/>
              <a:gd name="connsiteX63" fmla="*/ 789384 w 1524000"/>
              <a:gd name="connsiteY63" fmla="*/ 807576 h 2105025"/>
              <a:gd name="connsiteX64" fmla="*/ 749379 w 1524000"/>
              <a:gd name="connsiteY64" fmla="*/ 767571 h 2105025"/>
              <a:gd name="connsiteX65" fmla="*/ 746522 w 1524000"/>
              <a:gd name="connsiteY65" fmla="*/ 767571 h 2105025"/>
              <a:gd name="connsiteX66" fmla="*/ 745569 w 1524000"/>
              <a:gd name="connsiteY66" fmla="*/ 744711 h 2105025"/>
              <a:gd name="connsiteX67" fmla="*/ 782717 w 1524000"/>
              <a:gd name="connsiteY67" fmla="*/ 704706 h 2105025"/>
              <a:gd name="connsiteX68" fmla="*/ 742712 w 1524000"/>
              <a:gd name="connsiteY68" fmla="*/ 664701 h 2105025"/>
              <a:gd name="connsiteX69" fmla="*/ 740807 w 1524000"/>
              <a:gd name="connsiteY69" fmla="*/ 664701 h 2105025"/>
              <a:gd name="connsiteX70" fmla="*/ 706517 w 1524000"/>
              <a:gd name="connsiteY70" fmla="*/ 115108 h 2105025"/>
              <a:gd name="connsiteX71" fmla="*/ 589359 w 1524000"/>
              <a:gd name="connsiteY71" fmla="*/ 3666 h 2105025"/>
              <a:gd name="connsiteX72" fmla="*/ 480774 w 1524000"/>
              <a:gd name="connsiteY72" fmla="*/ 40813 h 2105025"/>
              <a:gd name="connsiteX73" fmla="*/ 327422 w 1524000"/>
              <a:gd name="connsiteY73" fmla="*/ 64626 h 2105025"/>
              <a:gd name="connsiteX74" fmla="*/ 321707 w 1524000"/>
              <a:gd name="connsiteY74" fmla="*/ 97011 h 2105025"/>
              <a:gd name="connsiteX75" fmla="*/ 327422 w 1524000"/>
              <a:gd name="connsiteY75" fmla="*/ 57958 h 2105025"/>
              <a:gd name="connsiteX76" fmla="*/ 275034 w 1524000"/>
              <a:gd name="connsiteY76" fmla="*/ 48433 h 2105025"/>
              <a:gd name="connsiteX77" fmla="*/ 240744 w 1524000"/>
              <a:gd name="connsiteY77" fmla="*/ 41766 h 2105025"/>
              <a:gd name="connsiteX78" fmla="*/ 215979 w 1524000"/>
              <a:gd name="connsiteY78" fmla="*/ 36051 h 2105025"/>
              <a:gd name="connsiteX79" fmla="*/ 215979 w 1524000"/>
              <a:gd name="connsiteY79" fmla="*/ 37003 h 2105025"/>
              <a:gd name="connsiteX80" fmla="*/ 191214 w 1524000"/>
              <a:gd name="connsiteY80" fmla="*/ 31288 h 2105025"/>
              <a:gd name="connsiteX81" fmla="*/ 191214 w 1524000"/>
              <a:gd name="connsiteY81" fmla="*/ 31288 h 2105025"/>
              <a:gd name="connsiteX82" fmla="*/ 165497 w 1524000"/>
              <a:gd name="connsiteY82" fmla="*/ 26526 h 2105025"/>
              <a:gd name="connsiteX83" fmla="*/ 6429 w 1524000"/>
              <a:gd name="connsiteY83" fmla="*/ 71293 h 2105025"/>
              <a:gd name="connsiteX84" fmla="*/ 3572 w 1524000"/>
              <a:gd name="connsiteY84" fmla="*/ 80818 h 2105025"/>
              <a:gd name="connsiteX85" fmla="*/ 317897 w 1524000"/>
              <a:gd name="connsiteY85" fmla="*/ 125586 h 2105025"/>
              <a:gd name="connsiteX86" fmla="*/ 318849 w 1524000"/>
              <a:gd name="connsiteY86" fmla="*/ 117966 h 2105025"/>
              <a:gd name="connsiteX87" fmla="*/ 425529 w 1524000"/>
              <a:gd name="connsiteY87" fmla="*/ 124633 h 2105025"/>
              <a:gd name="connsiteX88" fmla="*/ 510302 w 1524000"/>
              <a:gd name="connsiteY88" fmla="*/ 84628 h 2105025"/>
              <a:gd name="connsiteX89" fmla="*/ 598884 w 1524000"/>
              <a:gd name="connsiteY89" fmla="*/ 110346 h 2105025"/>
              <a:gd name="connsiteX90" fmla="*/ 603647 w 1524000"/>
              <a:gd name="connsiteY90" fmla="*/ 1736263 h 2105025"/>
              <a:gd name="connsiteX91" fmla="*/ 696992 w 1524000"/>
              <a:gd name="connsiteY91" fmla="*/ 1978198 h 2105025"/>
              <a:gd name="connsiteX92" fmla="*/ 688419 w 1524000"/>
              <a:gd name="connsiteY92" fmla="*/ 2016298 h 2105025"/>
              <a:gd name="connsiteX93" fmla="*/ 779859 w 1524000"/>
              <a:gd name="connsiteY93" fmla="*/ 2107738 h 2105025"/>
              <a:gd name="connsiteX94" fmla="*/ 869394 w 1524000"/>
              <a:gd name="connsiteY94" fmla="*/ 2031538 h 2105025"/>
              <a:gd name="connsiteX95" fmla="*/ 1092279 w 1524000"/>
              <a:gd name="connsiteY95" fmla="*/ 1779126 h 2105025"/>
              <a:gd name="connsiteX96" fmla="*/ 1246584 w 1524000"/>
              <a:gd name="connsiteY96" fmla="*/ 1320973 h 2105025"/>
              <a:gd name="connsiteX97" fmla="*/ 1501854 w 1524000"/>
              <a:gd name="connsiteY97" fmla="*/ 1366693 h 2105025"/>
              <a:gd name="connsiteX98" fmla="*/ 1518999 w 1524000"/>
              <a:gd name="connsiteY98" fmla="*/ 1344786 h 2105025"/>
              <a:gd name="connsiteX99" fmla="*/ 1518999 w 1524000"/>
              <a:gd name="connsiteY99" fmla="*/ 1344786 h 210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524000" h="2105025">
                <a:moveTo>
                  <a:pt x="1518999" y="1344786"/>
                </a:moveTo>
                <a:cubicBezTo>
                  <a:pt x="1508522" y="1320973"/>
                  <a:pt x="1323737" y="963786"/>
                  <a:pt x="1148477" y="788526"/>
                </a:cubicBezTo>
                <a:cubicBezTo>
                  <a:pt x="1141809" y="781858"/>
                  <a:pt x="1124664" y="778048"/>
                  <a:pt x="1132284" y="808528"/>
                </a:cubicBezTo>
                <a:cubicBezTo>
                  <a:pt x="1139904" y="839008"/>
                  <a:pt x="1170384" y="937116"/>
                  <a:pt x="1168479" y="971406"/>
                </a:cubicBezTo>
                <a:cubicBezTo>
                  <a:pt x="1166574" y="1005696"/>
                  <a:pt x="1132284" y="1043796"/>
                  <a:pt x="1103709" y="1078086"/>
                </a:cubicBezTo>
                <a:cubicBezTo>
                  <a:pt x="1086564" y="1099041"/>
                  <a:pt x="1005602" y="1182861"/>
                  <a:pt x="954167" y="1348596"/>
                </a:cubicBezTo>
                <a:cubicBezTo>
                  <a:pt x="934164" y="1355263"/>
                  <a:pt x="917972" y="1369551"/>
                  <a:pt x="908447" y="1387648"/>
                </a:cubicBezTo>
                <a:lnTo>
                  <a:pt x="881777" y="1376218"/>
                </a:lnTo>
                <a:cubicBezTo>
                  <a:pt x="878919" y="1375266"/>
                  <a:pt x="875109" y="1376218"/>
                  <a:pt x="874157" y="1379076"/>
                </a:cubicBezTo>
                <a:lnTo>
                  <a:pt x="873204" y="1380981"/>
                </a:lnTo>
                <a:cubicBezTo>
                  <a:pt x="872252" y="1383838"/>
                  <a:pt x="873204" y="1387648"/>
                  <a:pt x="876062" y="1388601"/>
                </a:cubicBezTo>
                <a:lnTo>
                  <a:pt x="902732" y="1400031"/>
                </a:lnTo>
                <a:cubicBezTo>
                  <a:pt x="900827" y="1407651"/>
                  <a:pt x="898922" y="1415271"/>
                  <a:pt x="898922" y="1423843"/>
                </a:cubicBezTo>
                <a:cubicBezTo>
                  <a:pt x="898922" y="1446703"/>
                  <a:pt x="908447" y="1466706"/>
                  <a:pt x="923687" y="1480993"/>
                </a:cubicBezTo>
                <a:cubicBezTo>
                  <a:pt x="919877" y="1503853"/>
                  <a:pt x="917019" y="1528618"/>
                  <a:pt x="915114" y="1553383"/>
                </a:cubicBezTo>
                <a:cubicBezTo>
                  <a:pt x="904637" y="1561956"/>
                  <a:pt x="897017" y="1572433"/>
                  <a:pt x="892254" y="1584816"/>
                </a:cubicBezTo>
                <a:lnTo>
                  <a:pt x="862727" y="1572433"/>
                </a:lnTo>
                <a:cubicBezTo>
                  <a:pt x="859869" y="1571481"/>
                  <a:pt x="856059" y="1572433"/>
                  <a:pt x="855107" y="1575291"/>
                </a:cubicBezTo>
                <a:lnTo>
                  <a:pt x="854154" y="1577196"/>
                </a:lnTo>
                <a:cubicBezTo>
                  <a:pt x="853202" y="1580053"/>
                  <a:pt x="854154" y="1583863"/>
                  <a:pt x="857012" y="1584816"/>
                </a:cubicBezTo>
                <a:lnTo>
                  <a:pt x="887492" y="1598151"/>
                </a:lnTo>
                <a:cubicBezTo>
                  <a:pt x="886539" y="1603866"/>
                  <a:pt x="885587" y="1609581"/>
                  <a:pt x="885587" y="1615296"/>
                </a:cubicBezTo>
                <a:cubicBezTo>
                  <a:pt x="885587" y="1638156"/>
                  <a:pt x="895112" y="1659111"/>
                  <a:pt x="911304" y="1673398"/>
                </a:cubicBezTo>
                <a:cubicBezTo>
                  <a:pt x="911304" y="1691496"/>
                  <a:pt x="912257" y="1710546"/>
                  <a:pt x="913209" y="1730548"/>
                </a:cubicBezTo>
                <a:cubicBezTo>
                  <a:pt x="895112" y="1738168"/>
                  <a:pt x="880824" y="1751503"/>
                  <a:pt x="872252" y="1768648"/>
                </a:cubicBezTo>
                <a:lnTo>
                  <a:pt x="835104" y="1753408"/>
                </a:lnTo>
                <a:cubicBezTo>
                  <a:pt x="832247" y="1752456"/>
                  <a:pt x="828437" y="1753408"/>
                  <a:pt x="827484" y="1756266"/>
                </a:cubicBezTo>
                <a:lnTo>
                  <a:pt x="826532" y="1758171"/>
                </a:lnTo>
                <a:cubicBezTo>
                  <a:pt x="825579" y="1761028"/>
                  <a:pt x="826532" y="1764838"/>
                  <a:pt x="829389" y="1765791"/>
                </a:cubicBezTo>
                <a:lnTo>
                  <a:pt x="866537" y="1781983"/>
                </a:lnTo>
                <a:cubicBezTo>
                  <a:pt x="864632" y="1789603"/>
                  <a:pt x="862727" y="1797223"/>
                  <a:pt x="862727" y="1804843"/>
                </a:cubicBezTo>
                <a:cubicBezTo>
                  <a:pt x="862727" y="1807701"/>
                  <a:pt x="863679" y="1809606"/>
                  <a:pt x="863679" y="1812463"/>
                </a:cubicBezTo>
                <a:cubicBezTo>
                  <a:pt x="832247" y="1821036"/>
                  <a:pt x="797957" y="1804843"/>
                  <a:pt x="797957" y="1747693"/>
                </a:cubicBezTo>
                <a:cubicBezTo>
                  <a:pt x="797957" y="1741026"/>
                  <a:pt x="797957" y="1728643"/>
                  <a:pt x="797004" y="1711498"/>
                </a:cubicBezTo>
                <a:cubicBezTo>
                  <a:pt x="799862" y="1705783"/>
                  <a:pt x="801767" y="1700068"/>
                  <a:pt x="801767" y="1693401"/>
                </a:cubicBezTo>
                <a:cubicBezTo>
                  <a:pt x="801767" y="1685781"/>
                  <a:pt x="799862" y="1679113"/>
                  <a:pt x="796052" y="1672446"/>
                </a:cubicBezTo>
                <a:cubicBezTo>
                  <a:pt x="794147" y="1620058"/>
                  <a:pt x="790337" y="1546716"/>
                  <a:pt x="785574" y="1458133"/>
                </a:cubicBezTo>
                <a:cubicBezTo>
                  <a:pt x="785574" y="1456228"/>
                  <a:pt x="786527" y="1453371"/>
                  <a:pt x="786527" y="1450513"/>
                </a:cubicBezTo>
                <a:cubicBezTo>
                  <a:pt x="786527" y="1446703"/>
                  <a:pt x="785574" y="1442893"/>
                  <a:pt x="784622" y="1440036"/>
                </a:cubicBezTo>
                <a:cubicBezTo>
                  <a:pt x="778907" y="1339071"/>
                  <a:pt x="772239" y="1220008"/>
                  <a:pt x="765572" y="1097136"/>
                </a:cubicBezTo>
                <a:cubicBezTo>
                  <a:pt x="772239" y="1106661"/>
                  <a:pt x="783669" y="1113328"/>
                  <a:pt x="796052" y="1114281"/>
                </a:cubicBezTo>
                <a:lnTo>
                  <a:pt x="797957" y="1141903"/>
                </a:lnTo>
                <a:cubicBezTo>
                  <a:pt x="782717" y="1147618"/>
                  <a:pt x="771287" y="1161906"/>
                  <a:pt x="771287" y="1179051"/>
                </a:cubicBezTo>
                <a:cubicBezTo>
                  <a:pt x="771287" y="1198101"/>
                  <a:pt x="784622" y="1214293"/>
                  <a:pt x="802719" y="1218103"/>
                </a:cubicBezTo>
                <a:lnTo>
                  <a:pt x="824627" y="1626726"/>
                </a:lnTo>
                <a:cubicBezTo>
                  <a:pt x="824627" y="1629583"/>
                  <a:pt x="827484" y="1632441"/>
                  <a:pt x="830342" y="1632441"/>
                </a:cubicBezTo>
                <a:lnTo>
                  <a:pt x="835104" y="1632441"/>
                </a:lnTo>
                <a:cubicBezTo>
                  <a:pt x="837962" y="1632441"/>
                  <a:pt x="840819" y="1629583"/>
                  <a:pt x="840819" y="1626726"/>
                </a:cubicBezTo>
                <a:lnTo>
                  <a:pt x="818912" y="1219056"/>
                </a:lnTo>
                <a:cubicBezTo>
                  <a:pt x="837009" y="1215246"/>
                  <a:pt x="851297" y="1199053"/>
                  <a:pt x="851297" y="1180003"/>
                </a:cubicBezTo>
                <a:cubicBezTo>
                  <a:pt x="851297" y="1159048"/>
                  <a:pt x="835104" y="1141903"/>
                  <a:pt x="815102" y="1139998"/>
                </a:cubicBezTo>
                <a:lnTo>
                  <a:pt x="813197" y="1112376"/>
                </a:lnTo>
                <a:cubicBezTo>
                  <a:pt x="828437" y="1106661"/>
                  <a:pt x="838914" y="1092373"/>
                  <a:pt x="838914" y="1075228"/>
                </a:cubicBezTo>
                <a:cubicBezTo>
                  <a:pt x="838914" y="1053321"/>
                  <a:pt x="820817" y="1035223"/>
                  <a:pt x="798909" y="1035223"/>
                </a:cubicBezTo>
                <a:cubicBezTo>
                  <a:pt x="783669" y="1035223"/>
                  <a:pt x="770334" y="1043796"/>
                  <a:pt x="763667" y="1057131"/>
                </a:cubicBezTo>
                <a:cubicBezTo>
                  <a:pt x="762714" y="1041891"/>
                  <a:pt x="761762" y="1027603"/>
                  <a:pt x="760809" y="1012363"/>
                </a:cubicBezTo>
                <a:cubicBezTo>
                  <a:pt x="781764" y="1011411"/>
                  <a:pt x="798909" y="994266"/>
                  <a:pt x="798909" y="972358"/>
                </a:cubicBezTo>
                <a:cubicBezTo>
                  <a:pt x="798909" y="950451"/>
                  <a:pt x="780812" y="932353"/>
                  <a:pt x="758904" y="932353"/>
                </a:cubicBezTo>
                <a:cubicBezTo>
                  <a:pt x="757952" y="932353"/>
                  <a:pt x="756999" y="932353"/>
                  <a:pt x="756047" y="932353"/>
                </a:cubicBezTo>
                <a:cubicBezTo>
                  <a:pt x="756047" y="926638"/>
                  <a:pt x="755094" y="921876"/>
                  <a:pt x="755094" y="916161"/>
                </a:cubicBezTo>
                <a:cubicBezTo>
                  <a:pt x="768429" y="914256"/>
                  <a:pt x="777954" y="903778"/>
                  <a:pt x="777954" y="889491"/>
                </a:cubicBezTo>
                <a:cubicBezTo>
                  <a:pt x="777954" y="875203"/>
                  <a:pt x="766524" y="862821"/>
                  <a:pt x="752237" y="862821"/>
                </a:cubicBezTo>
                <a:cubicBezTo>
                  <a:pt x="752237" y="858058"/>
                  <a:pt x="751284" y="852343"/>
                  <a:pt x="751284" y="847581"/>
                </a:cubicBezTo>
                <a:cubicBezTo>
                  <a:pt x="772239" y="846628"/>
                  <a:pt x="789384" y="829483"/>
                  <a:pt x="789384" y="807576"/>
                </a:cubicBezTo>
                <a:cubicBezTo>
                  <a:pt x="789384" y="785668"/>
                  <a:pt x="771287" y="767571"/>
                  <a:pt x="749379" y="767571"/>
                </a:cubicBezTo>
                <a:cubicBezTo>
                  <a:pt x="748427" y="767571"/>
                  <a:pt x="747474" y="767571"/>
                  <a:pt x="746522" y="767571"/>
                </a:cubicBezTo>
                <a:cubicBezTo>
                  <a:pt x="746522" y="759951"/>
                  <a:pt x="745569" y="752331"/>
                  <a:pt x="745569" y="744711"/>
                </a:cubicBezTo>
                <a:cubicBezTo>
                  <a:pt x="766524" y="742806"/>
                  <a:pt x="782717" y="725661"/>
                  <a:pt x="782717" y="704706"/>
                </a:cubicBezTo>
                <a:cubicBezTo>
                  <a:pt x="782717" y="682798"/>
                  <a:pt x="764619" y="664701"/>
                  <a:pt x="742712" y="664701"/>
                </a:cubicBezTo>
                <a:cubicBezTo>
                  <a:pt x="741759" y="664701"/>
                  <a:pt x="741759" y="664701"/>
                  <a:pt x="740807" y="664701"/>
                </a:cubicBezTo>
                <a:cubicBezTo>
                  <a:pt x="724614" y="387523"/>
                  <a:pt x="710327" y="155113"/>
                  <a:pt x="706517" y="115108"/>
                </a:cubicBezTo>
                <a:cubicBezTo>
                  <a:pt x="698897" y="28431"/>
                  <a:pt x="621744" y="3666"/>
                  <a:pt x="589359" y="3666"/>
                </a:cubicBezTo>
                <a:cubicBezTo>
                  <a:pt x="556974" y="3666"/>
                  <a:pt x="540782" y="-144"/>
                  <a:pt x="480774" y="40813"/>
                </a:cubicBezTo>
                <a:cubicBezTo>
                  <a:pt x="452199" y="60816"/>
                  <a:pt x="401717" y="90343"/>
                  <a:pt x="327422" y="64626"/>
                </a:cubicBezTo>
                <a:lnTo>
                  <a:pt x="321707" y="97011"/>
                </a:lnTo>
                <a:lnTo>
                  <a:pt x="327422" y="57958"/>
                </a:lnTo>
                <a:lnTo>
                  <a:pt x="275034" y="48433"/>
                </a:lnTo>
                <a:lnTo>
                  <a:pt x="240744" y="41766"/>
                </a:lnTo>
                <a:lnTo>
                  <a:pt x="215979" y="36051"/>
                </a:lnTo>
                <a:cubicBezTo>
                  <a:pt x="215979" y="36051"/>
                  <a:pt x="215979" y="36051"/>
                  <a:pt x="215979" y="37003"/>
                </a:cubicBezTo>
                <a:lnTo>
                  <a:pt x="191214" y="31288"/>
                </a:lnTo>
                <a:lnTo>
                  <a:pt x="191214" y="31288"/>
                </a:lnTo>
                <a:lnTo>
                  <a:pt x="165497" y="26526"/>
                </a:lnTo>
                <a:cubicBezTo>
                  <a:pt x="165497" y="26526"/>
                  <a:pt x="55007" y="77008"/>
                  <a:pt x="6429" y="71293"/>
                </a:cubicBezTo>
                <a:lnTo>
                  <a:pt x="3572" y="80818"/>
                </a:lnTo>
                <a:lnTo>
                  <a:pt x="317897" y="125586"/>
                </a:lnTo>
                <a:lnTo>
                  <a:pt x="318849" y="117966"/>
                </a:lnTo>
                <a:cubicBezTo>
                  <a:pt x="324564" y="119871"/>
                  <a:pt x="387429" y="138921"/>
                  <a:pt x="425529" y="124633"/>
                </a:cubicBezTo>
                <a:cubicBezTo>
                  <a:pt x="465534" y="109393"/>
                  <a:pt x="485537" y="100821"/>
                  <a:pt x="510302" y="84628"/>
                </a:cubicBezTo>
                <a:cubicBezTo>
                  <a:pt x="534114" y="68436"/>
                  <a:pt x="585549" y="62721"/>
                  <a:pt x="598884" y="110346"/>
                </a:cubicBezTo>
                <a:cubicBezTo>
                  <a:pt x="612219" y="157018"/>
                  <a:pt x="603647" y="1530523"/>
                  <a:pt x="603647" y="1736263"/>
                </a:cubicBezTo>
                <a:cubicBezTo>
                  <a:pt x="603647" y="1851516"/>
                  <a:pt x="641747" y="1931526"/>
                  <a:pt x="696992" y="1978198"/>
                </a:cubicBezTo>
                <a:cubicBezTo>
                  <a:pt x="691277" y="1989628"/>
                  <a:pt x="688419" y="2002963"/>
                  <a:pt x="688419" y="2016298"/>
                </a:cubicBezTo>
                <a:cubicBezTo>
                  <a:pt x="688419" y="2066781"/>
                  <a:pt x="729377" y="2107738"/>
                  <a:pt x="779859" y="2107738"/>
                </a:cubicBezTo>
                <a:cubicBezTo>
                  <a:pt x="824627" y="2107738"/>
                  <a:pt x="862727" y="2074401"/>
                  <a:pt x="869394" y="2031538"/>
                </a:cubicBezTo>
                <a:cubicBezTo>
                  <a:pt x="983694" y="2020108"/>
                  <a:pt x="1092279" y="1929621"/>
                  <a:pt x="1092279" y="1779126"/>
                </a:cubicBezTo>
                <a:cubicBezTo>
                  <a:pt x="1092279" y="1645776"/>
                  <a:pt x="1117997" y="1431463"/>
                  <a:pt x="1246584" y="1320973"/>
                </a:cubicBezTo>
                <a:cubicBezTo>
                  <a:pt x="1307544" y="1268586"/>
                  <a:pt x="1336119" y="1265728"/>
                  <a:pt x="1501854" y="1366693"/>
                </a:cubicBezTo>
                <a:cubicBezTo>
                  <a:pt x="1518047" y="1374313"/>
                  <a:pt x="1528524" y="1368598"/>
                  <a:pt x="1518999" y="1344786"/>
                </a:cubicBezTo>
                <a:lnTo>
                  <a:pt x="1518999" y="1344786"/>
                </a:lnTo>
                <a:close/>
              </a:path>
            </a:pathLst>
          </a:custGeom>
          <a:solidFill>
            <a:schemeClr val="tx1">
              <a:lumMod val="85000"/>
              <a:lumOff val="15000"/>
            </a:schemeClr>
          </a:solidFill>
          <a:ln w="4763" cap="flat">
            <a:noFill/>
            <a:prstDash val="solid"/>
            <a:miter/>
          </a:ln>
        </p:spPr>
        <p:txBody>
          <a:bodyPr rtlCol="0" anchor="ctr"/>
          <a:lstStyle/>
          <a:p>
            <a:endParaRPr lang="en-US"/>
          </a:p>
        </p:txBody>
      </p:sp>
    </p:spTree>
    <p:extLst>
      <p:ext uri="{BB962C8B-B14F-4D97-AF65-F5344CB8AC3E}">
        <p14:creationId xmlns:p14="http://schemas.microsoft.com/office/powerpoint/2010/main" val="3042618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9523" y="1129244"/>
            <a:ext cx="6751982" cy="1569660"/>
          </a:xfrm>
          <a:prstGeom prst="rect">
            <a:avLst/>
          </a:prstGeom>
        </p:spPr>
        <p:txBody>
          <a:bodyPr wrap="square">
            <a:spAutoFit/>
          </a:bodyPr>
          <a:lstStyle/>
          <a:p>
            <a:pPr algn="ctr"/>
            <a:r>
              <a:rPr lang="az-Latn-AZ" sz="2400" dirty="0"/>
              <a:t>I don't mind listening to dance music, especially when I go to disco clubs. This style of music is catchy and I like catchy tunes. It makes me more energetic.</a:t>
            </a:r>
          </a:p>
        </p:txBody>
      </p:sp>
      <p:sp>
        <p:nvSpPr>
          <p:cNvPr id="3" name="Rectangle 2"/>
          <p:cNvSpPr/>
          <p:nvPr/>
        </p:nvSpPr>
        <p:spPr>
          <a:xfrm>
            <a:off x="5860773" y="3353883"/>
            <a:ext cx="6096000" cy="3046988"/>
          </a:xfrm>
          <a:prstGeom prst="rect">
            <a:avLst/>
          </a:prstGeom>
        </p:spPr>
        <p:txBody>
          <a:bodyPr>
            <a:spAutoFit/>
          </a:bodyPr>
          <a:lstStyle/>
          <a:p>
            <a:pPr algn="ctr"/>
            <a:r>
              <a:rPr lang="az-Latn-AZ" sz="2400" dirty="0"/>
              <a:t>It's a pity that many young people like to listen only to modern music. As for me, I also enjoy listening to classical music. I find it tuneful and appealing. Classical music is always a complex of emotions. It gives me delight, pleasure and a sense of happiness. Some pieces of classical music are really wonderful. </a:t>
            </a:r>
          </a:p>
        </p:txBody>
      </p:sp>
    </p:spTree>
    <p:extLst>
      <p:ext uri="{BB962C8B-B14F-4D97-AF65-F5344CB8AC3E}">
        <p14:creationId xmlns:p14="http://schemas.microsoft.com/office/powerpoint/2010/main" val="3920967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8582" y="4199787"/>
            <a:ext cx="10666126" cy="1200329"/>
          </a:xfrm>
          <a:prstGeom prst="rect">
            <a:avLst/>
          </a:prstGeom>
          <a:noFill/>
        </p:spPr>
        <p:txBody>
          <a:bodyPr wrap="none" lIns="91440" tIns="45720" rIns="91440" bIns="45720">
            <a:spAutoFit/>
          </a:bodyPr>
          <a:lstStyle/>
          <a:p>
            <a:pPr algn="ctr"/>
            <a:r>
              <a:rPr lang="en-US" sz="7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 for Watching</a:t>
            </a:r>
          </a:p>
        </p:txBody>
      </p:sp>
    </p:spTree>
    <p:extLst>
      <p:ext uri="{BB962C8B-B14F-4D97-AF65-F5344CB8AC3E}">
        <p14:creationId xmlns:p14="http://schemas.microsoft.com/office/powerpoint/2010/main" val="481250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28422" y="782023"/>
            <a:ext cx="6096000" cy="3970318"/>
          </a:xfrm>
          <a:prstGeom prst="rect">
            <a:avLst/>
          </a:prstGeom>
        </p:spPr>
        <p:txBody>
          <a:bodyPr>
            <a:spAutoFit/>
          </a:bodyPr>
          <a:lstStyle/>
          <a:p>
            <a:pPr algn="ctr"/>
            <a:r>
              <a:rPr lang="az-Latn-AZ" sz="2800" b="1" dirty="0"/>
              <a:t>Can you think of a day without music? We can hear music everywhere: in the streets and at home, over the radio and on TV, in the shops and in the parks. People all over the world are fond of music. They listen to music, they dance to music, they learn to play musical instruments.</a:t>
            </a:r>
          </a:p>
        </p:txBody>
      </p:sp>
    </p:spTree>
    <p:extLst>
      <p:ext uri="{BB962C8B-B14F-4D97-AF65-F5344CB8AC3E}">
        <p14:creationId xmlns:p14="http://schemas.microsoft.com/office/powerpoint/2010/main" val="1561357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26595" y="2440130"/>
            <a:ext cx="6096000" cy="347787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spAutoFit/>
          </a:bodyPr>
          <a:lstStyle/>
          <a:p>
            <a:r>
              <a:rPr lang="az-Latn-AZ" sz="2000" dirty="0">
                <a:solidFill>
                  <a:schemeClr val="tx1"/>
                </a:solidFill>
              </a:rPr>
              <a:t>But what is music? Specialists explain that music isn't only a combination of pleasant sounds. It is an art which reflects life. There are a lot of different kinds of music. Some of them appeared long ago, and some are modern. For example, folk music appeared long ago, but it is still alive. There are many local performers, choirs and folk groups in Russia; but perhaps the most famous singer is Nadezhda Babkina. Folk songs are very tuneful and pleasant to listen to. Classical music is often associated with the music of the past. </a:t>
            </a:r>
          </a:p>
        </p:txBody>
      </p:sp>
    </p:spTree>
    <p:extLst>
      <p:ext uri="{BB962C8B-B14F-4D97-AF65-F5344CB8AC3E}">
        <p14:creationId xmlns:p14="http://schemas.microsoft.com/office/powerpoint/2010/main" val="1154254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623" y="207930"/>
            <a:ext cx="6301725" cy="461665"/>
          </a:xfrm>
          <a:prstGeom prst="rect">
            <a:avLst/>
          </a:prstGeom>
        </p:spPr>
        <p:txBody>
          <a:bodyPr wrap="none">
            <a:spAutoFit/>
          </a:bodyPr>
          <a:lstStyle/>
          <a:p>
            <a:r>
              <a:rPr lang="en-US" sz="2400" b="1" dirty="0"/>
              <a:t>There are a lot of different kinds of music.</a:t>
            </a:r>
            <a:endParaRPr lang="az-Latn-AZ" sz="2400" b="1" dirty="0"/>
          </a:p>
        </p:txBody>
      </p:sp>
      <p:sp>
        <p:nvSpPr>
          <p:cNvPr id="3" name="Rectangle 2"/>
          <p:cNvSpPr/>
          <p:nvPr/>
        </p:nvSpPr>
        <p:spPr>
          <a:xfrm>
            <a:off x="476099" y="1425473"/>
            <a:ext cx="4562467" cy="4401205"/>
          </a:xfrm>
          <a:prstGeom prst="rect">
            <a:avLst/>
          </a:prstGeom>
        </p:spPr>
        <p:txBody>
          <a:bodyPr wrap="none">
            <a:spAutoFit/>
          </a:bodyPr>
          <a:lstStyle/>
          <a:p>
            <a:pPr marL="457200" indent="-457200">
              <a:buFont typeface="Wingdings" panose="05000000000000000000" pitchFamily="2" charset="2"/>
              <a:buChar char="v"/>
            </a:pPr>
            <a:r>
              <a:rPr lang="az-Latn-AZ" sz="2800" dirty="0">
                <a:solidFill>
                  <a:srgbClr val="000000"/>
                </a:solidFill>
                <a:latin typeface="Arial" panose="020B0604020202020204" pitchFamily="34" charset="0"/>
              </a:rPr>
              <a:t>Jazz Music</a:t>
            </a:r>
            <a:endParaRPr lang="en-US" sz="2800" dirty="0">
              <a:solidFill>
                <a:srgbClr val="000000"/>
              </a:solidFill>
              <a:latin typeface="Arial" panose="020B0604020202020204" pitchFamily="34" charset="0"/>
            </a:endParaRPr>
          </a:p>
          <a:p>
            <a:pPr marL="457200" indent="-457200">
              <a:buFont typeface="Wingdings" panose="05000000000000000000" pitchFamily="2" charset="2"/>
              <a:buChar char="v"/>
            </a:pPr>
            <a:r>
              <a:rPr lang="az-Latn-AZ" sz="2800" dirty="0"/>
              <a:t>Hip hop</a:t>
            </a:r>
            <a:endParaRPr lang="en-US" sz="2800" dirty="0"/>
          </a:p>
          <a:p>
            <a:pPr marL="457200" indent="-457200">
              <a:buFont typeface="Wingdings" panose="05000000000000000000" pitchFamily="2" charset="2"/>
              <a:buChar char="v"/>
            </a:pPr>
            <a:r>
              <a:rPr lang="az-Latn-AZ" sz="2800" dirty="0"/>
              <a:t>Rock and Roll</a:t>
            </a:r>
            <a:endParaRPr lang="en-US" sz="2800" dirty="0"/>
          </a:p>
          <a:p>
            <a:pPr marL="457200" indent="-457200">
              <a:buFont typeface="Wingdings" panose="05000000000000000000" pitchFamily="2" charset="2"/>
              <a:buChar char="v"/>
            </a:pPr>
            <a:r>
              <a:rPr lang="az-Latn-AZ" sz="2800" dirty="0"/>
              <a:t>Rock Music</a:t>
            </a:r>
            <a:endParaRPr lang="en-US" sz="2800" dirty="0"/>
          </a:p>
          <a:p>
            <a:pPr marL="457200" indent="-457200">
              <a:buFont typeface="Wingdings" panose="05000000000000000000" pitchFamily="2" charset="2"/>
              <a:buChar char="v"/>
            </a:pPr>
            <a:r>
              <a:rPr lang="az-Latn-AZ" sz="2800" dirty="0"/>
              <a:t>Blues</a:t>
            </a:r>
            <a:endParaRPr lang="en-US" sz="2800" dirty="0"/>
          </a:p>
          <a:p>
            <a:pPr marL="457200" indent="-457200">
              <a:buFont typeface="Wingdings" panose="05000000000000000000" pitchFamily="2" charset="2"/>
              <a:buChar char="v"/>
            </a:pPr>
            <a:r>
              <a:rPr lang="az-Latn-AZ" sz="2800" dirty="0"/>
              <a:t>Country</a:t>
            </a:r>
            <a:endParaRPr lang="en-US" sz="2800" dirty="0"/>
          </a:p>
          <a:p>
            <a:pPr marL="457200" indent="-457200">
              <a:buFont typeface="Wingdings" panose="05000000000000000000" pitchFamily="2" charset="2"/>
              <a:buChar char="v"/>
            </a:pPr>
            <a:r>
              <a:rPr lang="az-Latn-AZ" sz="2800" dirty="0"/>
              <a:t>Pop Music</a:t>
            </a:r>
            <a:endParaRPr lang="en-US" sz="2800" dirty="0"/>
          </a:p>
          <a:p>
            <a:pPr marL="457200" indent="-457200">
              <a:buFont typeface="Wingdings" panose="05000000000000000000" pitchFamily="2" charset="2"/>
              <a:buChar char="v"/>
            </a:pPr>
            <a:r>
              <a:rPr lang="az-Latn-AZ" sz="2800" dirty="0"/>
              <a:t>R&amp;B</a:t>
            </a:r>
            <a:r>
              <a:rPr lang="en-US" sz="2800" dirty="0"/>
              <a:t>(</a:t>
            </a:r>
            <a:r>
              <a:rPr lang="az-Latn-AZ" sz="2800" dirty="0"/>
              <a:t>Rhythm and Blues</a:t>
            </a:r>
            <a:r>
              <a:rPr lang="en-US" sz="2800" dirty="0"/>
              <a:t>)</a:t>
            </a:r>
          </a:p>
          <a:p>
            <a:pPr marL="457200" indent="-457200">
              <a:buFont typeface="Wingdings" panose="05000000000000000000" pitchFamily="2" charset="2"/>
              <a:buChar char="v"/>
            </a:pPr>
            <a:r>
              <a:rPr lang="az-Latn-AZ" sz="2800" dirty="0"/>
              <a:t>Folk Music</a:t>
            </a:r>
            <a:endParaRPr lang="en-US" sz="2800" dirty="0"/>
          </a:p>
          <a:p>
            <a:pPr marL="457200" indent="-457200">
              <a:buFont typeface="Wingdings" panose="05000000000000000000" pitchFamily="2" charset="2"/>
              <a:buChar char="v"/>
            </a:pPr>
            <a:r>
              <a:rPr lang="az-Latn-AZ" sz="2800" dirty="0"/>
              <a:t>Fusion</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952" y="653222"/>
            <a:ext cx="2692400" cy="1854200"/>
          </a:xfrm>
          <a:prstGeom prst="rect">
            <a:avLst/>
          </a:prstGeom>
          <a:ln>
            <a:noFill/>
          </a:ln>
          <a:effectLst>
            <a:softEdge rad="11250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2860" y="3038337"/>
            <a:ext cx="3556000" cy="2451100"/>
          </a:xfrm>
          <a:prstGeom prst="rect">
            <a:avLst/>
          </a:prstGeom>
          <a:ln>
            <a:noFill/>
          </a:ln>
          <a:effectLst>
            <a:softEdge rad="112500"/>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3585" y="3714128"/>
            <a:ext cx="2628693" cy="2143125"/>
          </a:xfrm>
          <a:prstGeom prst="rect">
            <a:avLst/>
          </a:prstGeom>
          <a:ln>
            <a:noFill/>
          </a:ln>
          <a:effectLst>
            <a:softEdge rad="112500"/>
          </a:effectLst>
        </p:spPr>
      </p:pic>
    </p:spTree>
    <p:extLst>
      <p:ext uri="{BB962C8B-B14F-4D97-AF65-F5344CB8AC3E}">
        <p14:creationId xmlns:p14="http://schemas.microsoft.com/office/powerpoint/2010/main" val="3318132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3C043E4-00ED-49C3-B395-D561EAB88E1A}"/>
              </a:ext>
            </a:extLst>
          </p:cNvPr>
          <p:cNvGrpSpPr/>
          <p:nvPr/>
        </p:nvGrpSpPr>
        <p:grpSpPr>
          <a:xfrm>
            <a:off x="0" y="151021"/>
            <a:ext cx="3866322" cy="2751205"/>
            <a:chOff x="4568182" y="2526833"/>
            <a:chExt cx="3059485" cy="2864365"/>
          </a:xfrm>
          <a:solidFill>
            <a:schemeClr val="bg1"/>
          </a:solidFill>
        </p:grpSpPr>
        <p:grpSp>
          <p:nvGrpSpPr>
            <p:cNvPr id="6" name="Group 5">
              <a:extLst>
                <a:ext uri="{FF2B5EF4-FFF2-40B4-BE49-F238E27FC236}">
                  <a16:creationId xmlns:a16="http://schemas.microsoft.com/office/drawing/2014/main" id="{4E471416-681B-4A68-BB2A-C19551851FF4}"/>
                </a:ext>
              </a:extLst>
            </p:cNvPr>
            <p:cNvGrpSpPr/>
            <p:nvPr/>
          </p:nvGrpSpPr>
          <p:grpSpPr>
            <a:xfrm rot="5400000">
              <a:off x="4660545" y="2434470"/>
              <a:ext cx="2645289" cy="2830016"/>
              <a:chOff x="2585991" y="2445792"/>
              <a:chExt cx="2830016" cy="3027643"/>
            </a:xfrm>
            <a:grpFill/>
          </p:grpSpPr>
          <p:sp>
            <p:nvSpPr>
              <p:cNvPr id="10" name="Block Arc 9">
                <a:extLst>
                  <a:ext uri="{FF2B5EF4-FFF2-40B4-BE49-F238E27FC236}">
                    <a16:creationId xmlns:a16="http://schemas.microsoft.com/office/drawing/2014/main" id="{D5227C82-A7A6-43F8-92FF-4E5EE1B0C26D}"/>
                  </a:ext>
                </a:extLst>
              </p:cNvPr>
              <p:cNvSpPr/>
              <p:nvPr/>
            </p:nvSpPr>
            <p:spPr>
              <a:xfrm>
                <a:off x="2585991" y="2445792"/>
                <a:ext cx="2830016" cy="2830016"/>
              </a:xfrm>
              <a:prstGeom prst="blockArc">
                <a:avLst>
                  <a:gd name="adj1" fmla="val 6082924"/>
                  <a:gd name="adj2" fmla="val 16070483"/>
                  <a:gd name="adj3" fmla="val 137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 name="Isosceles Triangle 10">
                <a:extLst>
                  <a:ext uri="{FF2B5EF4-FFF2-40B4-BE49-F238E27FC236}">
                    <a16:creationId xmlns:a16="http://schemas.microsoft.com/office/drawing/2014/main" id="{77F3B946-26CA-497E-A72C-85C92FEE2D73}"/>
                  </a:ext>
                </a:extLst>
              </p:cNvPr>
              <p:cNvSpPr/>
              <p:nvPr/>
            </p:nvSpPr>
            <p:spPr>
              <a:xfrm rot="5400000">
                <a:off x="3469434" y="4744130"/>
                <a:ext cx="887611" cy="5709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7" name="Group 6">
              <a:extLst>
                <a:ext uri="{FF2B5EF4-FFF2-40B4-BE49-F238E27FC236}">
                  <a16:creationId xmlns:a16="http://schemas.microsoft.com/office/drawing/2014/main" id="{ABD67B54-FCE1-48C5-B314-3223AEB4A6F8}"/>
                </a:ext>
              </a:extLst>
            </p:cNvPr>
            <p:cNvGrpSpPr/>
            <p:nvPr/>
          </p:nvGrpSpPr>
          <p:grpSpPr>
            <a:xfrm rot="16200000">
              <a:off x="4890014" y="2653546"/>
              <a:ext cx="2645289" cy="2830016"/>
              <a:chOff x="2585991" y="2445792"/>
              <a:chExt cx="2830016" cy="3027643"/>
            </a:xfrm>
            <a:grpFill/>
          </p:grpSpPr>
          <p:sp>
            <p:nvSpPr>
              <p:cNvPr id="8" name="Block Arc 7">
                <a:extLst>
                  <a:ext uri="{FF2B5EF4-FFF2-40B4-BE49-F238E27FC236}">
                    <a16:creationId xmlns:a16="http://schemas.microsoft.com/office/drawing/2014/main" id="{8B172646-81E4-4690-8F61-4C7BF04AD5E8}"/>
                  </a:ext>
                </a:extLst>
              </p:cNvPr>
              <p:cNvSpPr/>
              <p:nvPr/>
            </p:nvSpPr>
            <p:spPr>
              <a:xfrm>
                <a:off x="2585991" y="2445792"/>
                <a:ext cx="2830016" cy="2830016"/>
              </a:xfrm>
              <a:prstGeom prst="blockArc">
                <a:avLst>
                  <a:gd name="adj1" fmla="val 6082924"/>
                  <a:gd name="adj2" fmla="val 16070483"/>
                  <a:gd name="adj3" fmla="val 137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 name="Isosceles Triangle 8">
                <a:extLst>
                  <a:ext uri="{FF2B5EF4-FFF2-40B4-BE49-F238E27FC236}">
                    <a16:creationId xmlns:a16="http://schemas.microsoft.com/office/drawing/2014/main" id="{68A9B0AE-4BD5-4C7A-B358-6210C50FD0E3}"/>
                  </a:ext>
                </a:extLst>
              </p:cNvPr>
              <p:cNvSpPr/>
              <p:nvPr/>
            </p:nvSpPr>
            <p:spPr>
              <a:xfrm rot="5400000">
                <a:off x="3469434" y="4744130"/>
                <a:ext cx="887611" cy="5709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grpSp>
        <p:nvGrpSpPr>
          <p:cNvPr id="2" name="Group 1">
            <a:extLst>
              <a:ext uri="{FF2B5EF4-FFF2-40B4-BE49-F238E27FC236}">
                <a16:creationId xmlns:a16="http://schemas.microsoft.com/office/drawing/2014/main" id="{027184BA-A28B-4E12-B284-AB8372CD33E5}"/>
              </a:ext>
            </a:extLst>
          </p:cNvPr>
          <p:cNvGrpSpPr/>
          <p:nvPr/>
        </p:nvGrpSpPr>
        <p:grpSpPr>
          <a:xfrm>
            <a:off x="1282448" y="824906"/>
            <a:ext cx="1450813" cy="1361704"/>
            <a:chOff x="1958309" y="3508470"/>
            <a:chExt cx="1606612" cy="1474167"/>
          </a:xfrm>
        </p:grpSpPr>
        <p:sp>
          <p:nvSpPr>
            <p:cNvPr id="31" name="Freeform: Shape 30">
              <a:extLst>
                <a:ext uri="{FF2B5EF4-FFF2-40B4-BE49-F238E27FC236}">
                  <a16:creationId xmlns:a16="http://schemas.microsoft.com/office/drawing/2014/main" id="{09E5C39B-1B67-4452-B771-49F8CAF13682}"/>
                </a:ext>
              </a:extLst>
            </p:cNvPr>
            <p:cNvSpPr/>
            <p:nvPr/>
          </p:nvSpPr>
          <p:spPr>
            <a:xfrm>
              <a:off x="1958309" y="3508470"/>
              <a:ext cx="1606612" cy="1474167"/>
            </a:xfrm>
            <a:custGeom>
              <a:avLst/>
              <a:gdLst>
                <a:gd name="connsiteX0" fmla="*/ 2649379 w 2657475"/>
                <a:gd name="connsiteY0" fmla="*/ 2105847 h 2438400"/>
                <a:gd name="connsiteX1" fmla="*/ 2644616 w 2657475"/>
                <a:gd name="connsiteY1" fmla="*/ 2094417 h 2438400"/>
                <a:gd name="connsiteX2" fmla="*/ 2649379 w 2657475"/>
                <a:gd name="connsiteY2" fmla="*/ 2070604 h 2438400"/>
                <a:gd name="connsiteX3" fmla="*/ 2644616 w 2657475"/>
                <a:gd name="connsiteY3" fmla="*/ 2062984 h 2438400"/>
                <a:gd name="connsiteX4" fmla="*/ 2630329 w 2657475"/>
                <a:gd name="connsiteY4" fmla="*/ 2055364 h 2438400"/>
                <a:gd name="connsiteX5" fmla="*/ 2633186 w 2657475"/>
                <a:gd name="connsiteY5" fmla="*/ 2039172 h 2438400"/>
                <a:gd name="connsiteX6" fmla="*/ 2628424 w 2657475"/>
                <a:gd name="connsiteY6" fmla="*/ 2032504 h 2438400"/>
                <a:gd name="connsiteX7" fmla="*/ 2620804 w 2657475"/>
                <a:gd name="connsiteY7" fmla="*/ 2029647 h 2438400"/>
                <a:gd name="connsiteX8" fmla="*/ 2576036 w 2657475"/>
                <a:gd name="connsiteY8" fmla="*/ 1994404 h 2438400"/>
                <a:gd name="connsiteX9" fmla="*/ 2450306 w 2657475"/>
                <a:gd name="connsiteY9" fmla="*/ 2037267 h 2438400"/>
                <a:gd name="connsiteX10" fmla="*/ 2367439 w 2657475"/>
                <a:gd name="connsiteY10" fmla="*/ 2059175 h 2438400"/>
                <a:gd name="connsiteX11" fmla="*/ 2388394 w 2657475"/>
                <a:gd name="connsiteY11" fmla="*/ 2002025 h 2438400"/>
                <a:gd name="connsiteX12" fmla="*/ 2333149 w 2657475"/>
                <a:gd name="connsiteY12" fmla="*/ 1995357 h 2438400"/>
                <a:gd name="connsiteX13" fmla="*/ 2230279 w 2657475"/>
                <a:gd name="connsiteY13" fmla="*/ 2017264 h 2438400"/>
                <a:gd name="connsiteX14" fmla="*/ 2156936 w 2657475"/>
                <a:gd name="connsiteY14" fmla="*/ 2010597 h 2438400"/>
                <a:gd name="connsiteX15" fmla="*/ 2101691 w 2657475"/>
                <a:gd name="connsiteY15" fmla="*/ 2037267 h 2438400"/>
                <a:gd name="connsiteX16" fmla="*/ 1998821 w 2657475"/>
                <a:gd name="connsiteY16" fmla="*/ 1897250 h 2438400"/>
                <a:gd name="connsiteX17" fmla="*/ 2027396 w 2657475"/>
                <a:gd name="connsiteY17" fmla="*/ 1709607 h 2438400"/>
                <a:gd name="connsiteX18" fmla="*/ 2015966 w 2657475"/>
                <a:gd name="connsiteY18" fmla="*/ 1630550 h 2438400"/>
                <a:gd name="connsiteX19" fmla="*/ 1779746 w 2657475"/>
                <a:gd name="connsiteY19" fmla="*/ 1366707 h 2438400"/>
                <a:gd name="connsiteX20" fmla="*/ 1827371 w 2657475"/>
                <a:gd name="connsiteY20" fmla="*/ 1300032 h 2438400"/>
                <a:gd name="connsiteX21" fmla="*/ 1854041 w 2657475"/>
                <a:gd name="connsiteY21" fmla="*/ 1255264 h 2438400"/>
                <a:gd name="connsiteX22" fmla="*/ 1841659 w 2657475"/>
                <a:gd name="connsiteY22" fmla="*/ 1220022 h 2438400"/>
                <a:gd name="connsiteX23" fmla="*/ 1834991 w 2657475"/>
                <a:gd name="connsiteY23" fmla="*/ 1188589 h 2438400"/>
                <a:gd name="connsiteX24" fmla="*/ 1833086 w 2657475"/>
                <a:gd name="connsiteY24" fmla="*/ 1147632 h 2438400"/>
                <a:gd name="connsiteX25" fmla="*/ 1799749 w 2657475"/>
                <a:gd name="connsiteY25" fmla="*/ 1114294 h 2438400"/>
                <a:gd name="connsiteX26" fmla="*/ 1774031 w 2657475"/>
                <a:gd name="connsiteY26" fmla="*/ 1078099 h 2438400"/>
                <a:gd name="connsiteX27" fmla="*/ 1723549 w 2657475"/>
                <a:gd name="connsiteY27" fmla="*/ 1099054 h 2438400"/>
                <a:gd name="connsiteX28" fmla="*/ 1654016 w 2657475"/>
                <a:gd name="connsiteY28" fmla="*/ 1186684 h 2438400"/>
                <a:gd name="connsiteX29" fmla="*/ 1637824 w 2657475"/>
                <a:gd name="connsiteY29" fmla="*/ 1186684 h 2438400"/>
                <a:gd name="connsiteX30" fmla="*/ 1458754 w 2657475"/>
                <a:gd name="connsiteY30" fmla="*/ 1060954 h 2438400"/>
                <a:gd name="connsiteX31" fmla="*/ 1353979 w 2657475"/>
                <a:gd name="connsiteY31" fmla="*/ 1099054 h 2438400"/>
                <a:gd name="connsiteX32" fmla="*/ 1339691 w 2657475"/>
                <a:gd name="connsiteY32" fmla="*/ 1081909 h 2438400"/>
                <a:gd name="connsiteX33" fmla="*/ 1256824 w 2657475"/>
                <a:gd name="connsiteY33" fmla="*/ 1012377 h 2438400"/>
                <a:gd name="connsiteX34" fmla="*/ 1223486 w 2657475"/>
                <a:gd name="connsiteY34" fmla="*/ 958084 h 2438400"/>
                <a:gd name="connsiteX35" fmla="*/ 1261586 w 2657475"/>
                <a:gd name="connsiteY35" fmla="*/ 899029 h 2438400"/>
                <a:gd name="connsiteX36" fmla="*/ 1299686 w 2657475"/>
                <a:gd name="connsiteY36" fmla="*/ 920937 h 2438400"/>
                <a:gd name="connsiteX37" fmla="*/ 1358741 w 2657475"/>
                <a:gd name="connsiteY37" fmla="*/ 916174 h 2438400"/>
                <a:gd name="connsiteX38" fmla="*/ 1366361 w 2657475"/>
                <a:gd name="connsiteY38" fmla="*/ 887599 h 2438400"/>
                <a:gd name="connsiteX39" fmla="*/ 1399699 w 2657475"/>
                <a:gd name="connsiteY39" fmla="*/ 889504 h 2438400"/>
                <a:gd name="connsiteX40" fmla="*/ 1412081 w 2657475"/>
                <a:gd name="connsiteY40" fmla="*/ 865692 h 2438400"/>
                <a:gd name="connsiteX41" fmla="*/ 1440656 w 2657475"/>
                <a:gd name="connsiteY41" fmla="*/ 860929 h 2438400"/>
                <a:gd name="connsiteX42" fmla="*/ 1452086 w 2657475"/>
                <a:gd name="connsiteY42" fmla="*/ 830449 h 2438400"/>
                <a:gd name="connsiteX43" fmla="*/ 1497806 w 2657475"/>
                <a:gd name="connsiteY43" fmla="*/ 825687 h 2438400"/>
                <a:gd name="connsiteX44" fmla="*/ 1513999 w 2657475"/>
                <a:gd name="connsiteY44" fmla="*/ 797112 h 2438400"/>
                <a:gd name="connsiteX45" fmla="*/ 1520666 w 2657475"/>
                <a:gd name="connsiteY45" fmla="*/ 687574 h 2438400"/>
                <a:gd name="connsiteX46" fmla="*/ 1560671 w 2657475"/>
                <a:gd name="connsiteY46" fmla="*/ 654237 h 2438400"/>
                <a:gd name="connsiteX47" fmla="*/ 1667351 w 2657475"/>
                <a:gd name="connsiteY47" fmla="*/ 541842 h 2438400"/>
                <a:gd name="connsiteX48" fmla="*/ 1674019 w 2657475"/>
                <a:gd name="connsiteY48" fmla="*/ 578037 h 2438400"/>
                <a:gd name="connsiteX49" fmla="*/ 1697831 w 2657475"/>
                <a:gd name="connsiteY49" fmla="*/ 511362 h 2438400"/>
                <a:gd name="connsiteX50" fmla="*/ 1718786 w 2657475"/>
                <a:gd name="connsiteY50" fmla="*/ 552319 h 2438400"/>
                <a:gd name="connsiteX51" fmla="*/ 1749266 w 2657475"/>
                <a:gd name="connsiteY51" fmla="*/ 473262 h 2438400"/>
                <a:gd name="connsiteX52" fmla="*/ 1768316 w 2657475"/>
                <a:gd name="connsiteY52" fmla="*/ 552319 h 2438400"/>
                <a:gd name="connsiteX53" fmla="*/ 1777841 w 2657475"/>
                <a:gd name="connsiteY53" fmla="*/ 436114 h 2438400"/>
                <a:gd name="connsiteX54" fmla="*/ 1744504 w 2657475"/>
                <a:gd name="connsiteY54" fmla="*/ 324672 h 2438400"/>
                <a:gd name="connsiteX55" fmla="*/ 1623536 w 2657475"/>
                <a:gd name="connsiteY55" fmla="*/ 188464 h 2438400"/>
                <a:gd name="connsiteX56" fmla="*/ 1264444 w 2657475"/>
                <a:gd name="connsiteY56" fmla="*/ 7489 h 2438400"/>
                <a:gd name="connsiteX57" fmla="*/ 845344 w 2657475"/>
                <a:gd name="connsiteY57" fmla="*/ 407539 h 2438400"/>
                <a:gd name="connsiteX58" fmla="*/ 673894 w 2657475"/>
                <a:gd name="connsiteY58" fmla="*/ 515172 h 2438400"/>
                <a:gd name="connsiteX59" fmla="*/ 432911 w 2657475"/>
                <a:gd name="connsiteY59" fmla="*/ 683764 h 2438400"/>
                <a:gd name="connsiteX60" fmla="*/ 328136 w 2657475"/>
                <a:gd name="connsiteY60" fmla="*/ 871407 h 2438400"/>
                <a:gd name="connsiteX61" fmla="*/ 210979 w 2657475"/>
                <a:gd name="connsiteY61" fmla="*/ 1068574 h 2438400"/>
                <a:gd name="connsiteX62" fmla="*/ 90964 w 2657475"/>
                <a:gd name="connsiteY62" fmla="*/ 1174302 h 2438400"/>
                <a:gd name="connsiteX63" fmla="*/ 133826 w 2657475"/>
                <a:gd name="connsiteY63" fmla="*/ 1162872 h 2438400"/>
                <a:gd name="connsiteX64" fmla="*/ 16669 w 2657475"/>
                <a:gd name="connsiteY64" fmla="*/ 1445764 h 2438400"/>
                <a:gd name="connsiteX65" fmla="*/ 64294 w 2657475"/>
                <a:gd name="connsiteY65" fmla="*/ 1400997 h 2438400"/>
                <a:gd name="connsiteX66" fmla="*/ 38576 w 2657475"/>
                <a:gd name="connsiteY66" fmla="*/ 1543872 h 2438400"/>
                <a:gd name="connsiteX67" fmla="*/ 7144 w 2657475"/>
                <a:gd name="connsiteY67" fmla="*/ 1769614 h 2438400"/>
                <a:gd name="connsiteX68" fmla="*/ 57626 w 2657475"/>
                <a:gd name="connsiteY68" fmla="*/ 1696272 h 2438400"/>
                <a:gd name="connsiteX69" fmla="*/ 10001 w 2657475"/>
                <a:gd name="connsiteY69" fmla="*/ 1889629 h 2438400"/>
                <a:gd name="connsiteX70" fmla="*/ 64294 w 2657475"/>
                <a:gd name="connsiteY70" fmla="*/ 1791522 h 2438400"/>
                <a:gd name="connsiteX71" fmla="*/ 32861 w 2657475"/>
                <a:gd name="connsiteY71" fmla="*/ 2001072 h 2438400"/>
                <a:gd name="connsiteX72" fmla="*/ 68104 w 2657475"/>
                <a:gd name="connsiteY72" fmla="*/ 2184905 h 2438400"/>
                <a:gd name="connsiteX73" fmla="*/ 147161 w 2657475"/>
                <a:gd name="connsiteY73" fmla="*/ 2175380 h 2438400"/>
                <a:gd name="connsiteX74" fmla="*/ 347186 w 2657475"/>
                <a:gd name="connsiteY74" fmla="*/ 2429697 h 2438400"/>
                <a:gd name="connsiteX75" fmla="*/ 718661 w 2657475"/>
                <a:gd name="connsiteY75" fmla="*/ 2391597 h 2438400"/>
                <a:gd name="connsiteX76" fmla="*/ 816769 w 2657475"/>
                <a:gd name="connsiteY76" fmla="*/ 2322064 h 2438400"/>
                <a:gd name="connsiteX77" fmla="*/ 890111 w 2657475"/>
                <a:gd name="connsiteY77" fmla="*/ 2264914 h 2438400"/>
                <a:gd name="connsiteX78" fmla="*/ 940594 w 2657475"/>
                <a:gd name="connsiteY78" fmla="*/ 2243007 h 2438400"/>
                <a:gd name="connsiteX79" fmla="*/ 994886 w 2657475"/>
                <a:gd name="connsiteY79" fmla="*/ 2226814 h 2438400"/>
                <a:gd name="connsiteX80" fmla="*/ 1011079 w 2657475"/>
                <a:gd name="connsiteY80" fmla="*/ 2160139 h 2438400"/>
                <a:gd name="connsiteX81" fmla="*/ 1032986 w 2657475"/>
                <a:gd name="connsiteY81" fmla="*/ 2143947 h 2438400"/>
                <a:gd name="connsiteX82" fmla="*/ 1042511 w 2657475"/>
                <a:gd name="connsiteY82" fmla="*/ 2089654 h 2438400"/>
                <a:gd name="connsiteX83" fmla="*/ 1052036 w 2657475"/>
                <a:gd name="connsiteY83" fmla="*/ 2022979 h 2438400"/>
                <a:gd name="connsiteX84" fmla="*/ 1061561 w 2657475"/>
                <a:gd name="connsiteY84" fmla="*/ 1930587 h 2438400"/>
                <a:gd name="connsiteX85" fmla="*/ 1087279 w 2657475"/>
                <a:gd name="connsiteY85" fmla="*/ 1866769 h 2438400"/>
                <a:gd name="connsiteX86" fmla="*/ 1306354 w 2657475"/>
                <a:gd name="connsiteY86" fmla="*/ 1606737 h 2438400"/>
                <a:gd name="connsiteX87" fmla="*/ 1382554 w 2657475"/>
                <a:gd name="connsiteY87" fmla="*/ 1561969 h 2438400"/>
                <a:gd name="connsiteX88" fmla="*/ 1413986 w 2657475"/>
                <a:gd name="connsiteY88" fmla="*/ 1578162 h 2438400"/>
                <a:gd name="connsiteX89" fmla="*/ 1615916 w 2657475"/>
                <a:gd name="connsiteY89" fmla="*/ 1890582 h 2438400"/>
                <a:gd name="connsiteX90" fmla="*/ 1768316 w 2657475"/>
                <a:gd name="connsiteY90" fmla="*/ 2219194 h 2438400"/>
                <a:gd name="connsiteX91" fmla="*/ 1804511 w 2657475"/>
                <a:gd name="connsiteY91" fmla="*/ 2371594 h 2438400"/>
                <a:gd name="connsiteX92" fmla="*/ 1925479 w 2657475"/>
                <a:gd name="connsiteY92" fmla="*/ 2350639 h 2438400"/>
                <a:gd name="connsiteX93" fmla="*/ 1958816 w 2657475"/>
                <a:gd name="connsiteY93" fmla="*/ 2317302 h 2438400"/>
                <a:gd name="connsiteX94" fmla="*/ 2009299 w 2657475"/>
                <a:gd name="connsiteY94" fmla="*/ 2347782 h 2438400"/>
                <a:gd name="connsiteX95" fmla="*/ 2095024 w 2657475"/>
                <a:gd name="connsiteY95" fmla="*/ 2430650 h 2438400"/>
                <a:gd name="connsiteX96" fmla="*/ 2230279 w 2657475"/>
                <a:gd name="connsiteY96" fmla="*/ 2363975 h 2438400"/>
                <a:gd name="connsiteX97" fmla="*/ 2435066 w 2657475"/>
                <a:gd name="connsiteY97" fmla="*/ 2283012 h 2438400"/>
                <a:gd name="connsiteX98" fmla="*/ 2546509 w 2657475"/>
                <a:gd name="connsiteY98" fmla="*/ 2227767 h 2438400"/>
                <a:gd name="connsiteX99" fmla="*/ 2630329 w 2657475"/>
                <a:gd name="connsiteY99" fmla="*/ 2172522 h 2438400"/>
                <a:gd name="connsiteX100" fmla="*/ 2647474 w 2657475"/>
                <a:gd name="connsiteY100" fmla="*/ 2161092 h 2438400"/>
                <a:gd name="connsiteX101" fmla="*/ 2647474 w 2657475"/>
                <a:gd name="connsiteY101" fmla="*/ 2143947 h 2438400"/>
                <a:gd name="connsiteX102" fmla="*/ 2655094 w 2657475"/>
                <a:gd name="connsiteY102" fmla="*/ 2131564 h 2438400"/>
                <a:gd name="connsiteX103" fmla="*/ 2649379 w 2657475"/>
                <a:gd name="connsiteY103" fmla="*/ 2105847 h 2438400"/>
                <a:gd name="connsiteX104" fmla="*/ 918686 w 2657475"/>
                <a:gd name="connsiteY104" fmla="*/ 1436239 h 2438400"/>
                <a:gd name="connsiteX105" fmla="*/ 897731 w 2657475"/>
                <a:gd name="connsiteY105" fmla="*/ 1472434 h 2438400"/>
                <a:gd name="connsiteX106" fmla="*/ 873919 w 2657475"/>
                <a:gd name="connsiteY106" fmla="*/ 1496247 h 2438400"/>
                <a:gd name="connsiteX107" fmla="*/ 832961 w 2657475"/>
                <a:gd name="connsiteY107" fmla="*/ 1532442 h 2438400"/>
                <a:gd name="connsiteX108" fmla="*/ 804386 w 2657475"/>
                <a:gd name="connsiteY108" fmla="*/ 1537204 h 2438400"/>
                <a:gd name="connsiteX109" fmla="*/ 783431 w 2657475"/>
                <a:gd name="connsiteY109" fmla="*/ 1515297 h 2438400"/>
                <a:gd name="connsiteX110" fmla="*/ 752951 w 2657475"/>
                <a:gd name="connsiteY110" fmla="*/ 1508629 h 2438400"/>
                <a:gd name="connsiteX111" fmla="*/ 754856 w 2657475"/>
                <a:gd name="connsiteY111" fmla="*/ 1454337 h 2438400"/>
                <a:gd name="connsiteX112" fmla="*/ 826294 w 2657475"/>
                <a:gd name="connsiteY112" fmla="*/ 1399092 h 2438400"/>
                <a:gd name="connsiteX113" fmla="*/ 871061 w 2657475"/>
                <a:gd name="connsiteY113" fmla="*/ 1291459 h 2438400"/>
                <a:gd name="connsiteX114" fmla="*/ 915829 w 2657475"/>
                <a:gd name="connsiteY114" fmla="*/ 1286697 h 2438400"/>
                <a:gd name="connsiteX115" fmla="*/ 1001554 w 2657475"/>
                <a:gd name="connsiteY115" fmla="*/ 1374327 h 2438400"/>
                <a:gd name="connsiteX116" fmla="*/ 918686 w 2657475"/>
                <a:gd name="connsiteY116" fmla="*/ 1436239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2657475" h="2438400">
                  <a:moveTo>
                    <a:pt x="2649379" y="2105847"/>
                  </a:moveTo>
                  <a:lnTo>
                    <a:pt x="2644616" y="2094417"/>
                  </a:lnTo>
                  <a:lnTo>
                    <a:pt x="2649379" y="2070604"/>
                  </a:lnTo>
                  <a:lnTo>
                    <a:pt x="2644616" y="2062984"/>
                  </a:lnTo>
                  <a:lnTo>
                    <a:pt x="2630329" y="2055364"/>
                  </a:lnTo>
                  <a:lnTo>
                    <a:pt x="2633186" y="2039172"/>
                  </a:lnTo>
                  <a:lnTo>
                    <a:pt x="2628424" y="2032504"/>
                  </a:lnTo>
                  <a:lnTo>
                    <a:pt x="2620804" y="2029647"/>
                  </a:lnTo>
                  <a:cubicBezTo>
                    <a:pt x="2620804" y="2029647"/>
                    <a:pt x="2628424" y="1980117"/>
                    <a:pt x="2576036" y="1994404"/>
                  </a:cubicBezTo>
                  <a:cubicBezTo>
                    <a:pt x="2576036" y="1994404"/>
                    <a:pt x="2493169" y="2006787"/>
                    <a:pt x="2450306" y="2037267"/>
                  </a:cubicBezTo>
                  <a:cubicBezTo>
                    <a:pt x="2450306" y="2037267"/>
                    <a:pt x="2404586" y="2058222"/>
                    <a:pt x="2367439" y="2059175"/>
                  </a:cubicBezTo>
                  <a:cubicBezTo>
                    <a:pt x="2367439" y="2059175"/>
                    <a:pt x="2397919" y="2025837"/>
                    <a:pt x="2388394" y="2002025"/>
                  </a:cubicBezTo>
                  <a:cubicBezTo>
                    <a:pt x="2388394" y="2002025"/>
                    <a:pt x="2376964" y="1970592"/>
                    <a:pt x="2333149" y="1995357"/>
                  </a:cubicBezTo>
                  <a:cubicBezTo>
                    <a:pt x="2333149" y="1995357"/>
                    <a:pt x="2290286" y="2021075"/>
                    <a:pt x="2230279" y="2017264"/>
                  </a:cubicBezTo>
                  <a:cubicBezTo>
                    <a:pt x="2230279" y="2017264"/>
                    <a:pt x="2194084" y="2015359"/>
                    <a:pt x="2156936" y="2010597"/>
                  </a:cubicBezTo>
                  <a:cubicBezTo>
                    <a:pt x="2156936" y="2010597"/>
                    <a:pt x="2128361" y="2013454"/>
                    <a:pt x="2101691" y="2037267"/>
                  </a:cubicBezTo>
                  <a:cubicBezTo>
                    <a:pt x="2101691" y="2037267"/>
                    <a:pt x="2020729" y="1970592"/>
                    <a:pt x="1998821" y="1897250"/>
                  </a:cubicBezTo>
                  <a:cubicBezTo>
                    <a:pt x="1998821" y="1897250"/>
                    <a:pt x="2025491" y="1808667"/>
                    <a:pt x="2027396" y="1709607"/>
                  </a:cubicBezTo>
                  <a:cubicBezTo>
                    <a:pt x="2027396" y="1709607"/>
                    <a:pt x="2024539" y="1674364"/>
                    <a:pt x="2015966" y="1630550"/>
                  </a:cubicBezTo>
                  <a:cubicBezTo>
                    <a:pt x="2015966" y="1630550"/>
                    <a:pt x="1889284" y="1452432"/>
                    <a:pt x="1779746" y="1366707"/>
                  </a:cubicBezTo>
                  <a:cubicBezTo>
                    <a:pt x="1779746" y="1366707"/>
                    <a:pt x="1810226" y="1349562"/>
                    <a:pt x="1827371" y="1300032"/>
                  </a:cubicBezTo>
                  <a:cubicBezTo>
                    <a:pt x="1827371" y="1300032"/>
                    <a:pt x="1834991" y="1269552"/>
                    <a:pt x="1854041" y="1255264"/>
                  </a:cubicBezTo>
                  <a:cubicBezTo>
                    <a:pt x="1854041" y="1255264"/>
                    <a:pt x="1868329" y="1231452"/>
                    <a:pt x="1841659" y="1220022"/>
                  </a:cubicBezTo>
                  <a:cubicBezTo>
                    <a:pt x="1841659" y="1220022"/>
                    <a:pt x="1829276" y="1200972"/>
                    <a:pt x="1834991" y="1188589"/>
                  </a:cubicBezTo>
                  <a:cubicBezTo>
                    <a:pt x="1834991" y="1188589"/>
                    <a:pt x="1852136" y="1147632"/>
                    <a:pt x="1833086" y="1147632"/>
                  </a:cubicBezTo>
                  <a:cubicBezTo>
                    <a:pt x="1833086" y="1147632"/>
                    <a:pt x="1797844" y="1130487"/>
                    <a:pt x="1799749" y="1114294"/>
                  </a:cubicBezTo>
                  <a:cubicBezTo>
                    <a:pt x="1799749" y="1114294"/>
                    <a:pt x="1814036" y="1073337"/>
                    <a:pt x="1774031" y="1078099"/>
                  </a:cubicBezTo>
                  <a:cubicBezTo>
                    <a:pt x="1774031" y="1078099"/>
                    <a:pt x="1764506" y="1073337"/>
                    <a:pt x="1723549" y="1099054"/>
                  </a:cubicBezTo>
                  <a:cubicBezTo>
                    <a:pt x="1723549" y="1099054"/>
                    <a:pt x="1668304" y="1151442"/>
                    <a:pt x="1654016" y="1186684"/>
                  </a:cubicBezTo>
                  <a:lnTo>
                    <a:pt x="1637824" y="1186684"/>
                  </a:lnTo>
                  <a:cubicBezTo>
                    <a:pt x="1637824" y="1186684"/>
                    <a:pt x="1596866" y="1074289"/>
                    <a:pt x="1458754" y="1060954"/>
                  </a:cubicBezTo>
                  <a:cubicBezTo>
                    <a:pt x="1458754" y="1060954"/>
                    <a:pt x="1409224" y="1051429"/>
                    <a:pt x="1353979" y="1099054"/>
                  </a:cubicBezTo>
                  <a:lnTo>
                    <a:pt x="1339691" y="1081909"/>
                  </a:lnTo>
                  <a:lnTo>
                    <a:pt x="1256824" y="1012377"/>
                  </a:lnTo>
                  <a:cubicBezTo>
                    <a:pt x="1256824" y="1012377"/>
                    <a:pt x="1223486" y="1005709"/>
                    <a:pt x="1223486" y="958084"/>
                  </a:cubicBezTo>
                  <a:cubicBezTo>
                    <a:pt x="1223486" y="958084"/>
                    <a:pt x="1216819" y="907602"/>
                    <a:pt x="1261586" y="899029"/>
                  </a:cubicBezTo>
                  <a:cubicBezTo>
                    <a:pt x="1261586" y="899029"/>
                    <a:pt x="1285399" y="896172"/>
                    <a:pt x="1299686" y="920937"/>
                  </a:cubicBezTo>
                  <a:cubicBezTo>
                    <a:pt x="1299686" y="920937"/>
                    <a:pt x="1334929" y="954274"/>
                    <a:pt x="1358741" y="916174"/>
                  </a:cubicBezTo>
                  <a:cubicBezTo>
                    <a:pt x="1358741" y="916174"/>
                    <a:pt x="1361599" y="899982"/>
                    <a:pt x="1366361" y="887599"/>
                  </a:cubicBezTo>
                  <a:cubicBezTo>
                    <a:pt x="1366361" y="887599"/>
                    <a:pt x="1382554" y="897124"/>
                    <a:pt x="1399699" y="889504"/>
                  </a:cubicBezTo>
                  <a:cubicBezTo>
                    <a:pt x="1399699" y="889504"/>
                    <a:pt x="1412081" y="884742"/>
                    <a:pt x="1412081" y="865692"/>
                  </a:cubicBezTo>
                  <a:cubicBezTo>
                    <a:pt x="1412081" y="865692"/>
                    <a:pt x="1416844" y="854262"/>
                    <a:pt x="1440656" y="860929"/>
                  </a:cubicBezTo>
                  <a:cubicBezTo>
                    <a:pt x="1440656" y="860929"/>
                    <a:pt x="1450181" y="865692"/>
                    <a:pt x="1452086" y="830449"/>
                  </a:cubicBezTo>
                  <a:lnTo>
                    <a:pt x="1497806" y="825687"/>
                  </a:lnTo>
                  <a:cubicBezTo>
                    <a:pt x="1497806" y="825687"/>
                    <a:pt x="1514951" y="827592"/>
                    <a:pt x="1513999" y="797112"/>
                  </a:cubicBezTo>
                  <a:cubicBezTo>
                    <a:pt x="1513999" y="797112"/>
                    <a:pt x="1506379" y="711387"/>
                    <a:pt x="1520666" y="687574"/>
                  </a:cubicBezTo>
                  <a:cubicBezTo>
                    <a:pt x="1520666" y="687574"/>
                    <a:pt x="1533049" y="671382"/>
                    <a:pt x="1560671" y="654237"/>
                  </a:cubicBezTo>
                  <a:cubicBezTo>
                    <a:pt x="1560671" y="654237"/>
                    <a:pt x="1643539" y="604707"/>
                    <a:pt x="1667351" y="541842"/>
                  </a:cubicBezTo>
                  <a:cubicBezTo>
                    <a:pt x="1667351" y="541842"/>
                    <a:pt x="1686401" y="551367"/>
                    <a:pt x="1674019" y="578037"/>
                  </a:cubicBezTo>
                  <a:cubicBezTo>
                    <a:pt x="1674019" y="578037"/>
                    <a:pt x="1697831" y="561844"/>
                    <a:pt x="1697831" y="511362"/>
                  </a:cubicBezTo>
                  <a:cubicBezTo>
                    <a:pt x="1697831" y="511362"/>
                    <a:pt x="1721644" y="514219"/>
                    <a:pt x="1718786" y="552319"/>
                  </a:cubicBezTo>
                  <a:cubicBezTo>
                    <a:pt x="1718786" y="552319"/>
                    <a:pt x="1750219" y="506599"/>
                    <a:pt x="1749266" y="473262"/>
                  </a:cubicBezTo>
                  <a:cubicBezTo>
                    <a:pt x="1749266" y="473262"/>
                    <a:pt x="1789271" y="466594"/>
                    <a:pt x="1768316" y="552319"/>
                  </a:cubicBezTo>
                  <a:cubicBezTo>
                    <a:pt x="1768316" y="552319"/>
                    <a:pt x="1794986" y="498027"/>
                    <a:pt x="1777841" y="436114"/>
                  </a:cubicBezTo>
                  <a:cubicBezTo>
                    <a:pt x="1777841" y="436114"/>
                    <a:pt x="1763554" y="352294"/>
                    <a:pt x="1744504" y="324672"/>
                  </a:cubicBezTo>
                  <a:cubicBezTo>
                    <a:pt x="1744504" y="324672"/>
                    <a:pt x="1665446" y="183702"/>
                    <a:pt x="1623536" y="188464"/>
                  </a:cubicBezTo>
                  <a:cubicBezTo>
                    <a:pt x="1623536" y="188464"/>
                    <a:pt x="1473994" y="-2036"/>
                    <a:pt x="1264444" y="7489"/>
                  </a:cubicBezTo>
                  <a:cubicBezTo>
                    <a:pt x="1264444" y="7489"/>
                    <a:pt x="1023461" y="-11561"/>
                    <a:pt x="845344" y="407539"/>
                  </a:cubicBezTo>
                  <a:cubicBezTo>
                    <a:pt x="845344" y="407539"/>
                    <a:pt x="838676" y="461832"/>
                    <a:pt x="673894" y="515172"/>
                  </a:cubicBezTo>
                  <a:cubicBezTo>
                    <a:pt x="673894" y="515172"/>
                    <a:pt x="537686" y="543747"/>
                    <a:pt x="432911" y="683764"/>
                  </a:cubicBezTo>
                  <a:cubicBezTo>
                    <a:pt x="432911" y="683764"/>
                    <a:pt x="369094" y="766632"/>
                    <a:pt x="328136" y="871407"/>
                  </a:cubicBezTo>
                  <a:cubicBezTo>
                    <a:pt x="328136" y="871407"/>
                    <a:pt x="280511" y="1007614"/>
                    <a:pt x="210979" y="1068574"/>
                  </a:cubicBezTo>
                  <a:lnTo>
                    <a:pt x="90964" y="1174302"/>
                  </a:lnTo>
                  <a:cubicBezTo>
                    <a:pt x="97631" y="1169539"/>
                    <a:pt x="110966" y="1162872"/>
                    <a:pt x="133826" y="1162872"/>
                  </a:cubicBezTo>
                  <a:cubicBezTo>
                    <a:pt x="133826" y="1162872"/>
                    <a:pt x="35719" y="1305747"/>
                    <a:pt x="16669" y="1445764"/>
                  </a:cubicBezTo>
                  <a:cubicBezTo>
                    <a:pt x="16669" y="1445764"/>
                    <a:pt x="45244" y="1404807"/>
                    <a:pt x="64294" y="1400997"/>
                  </a:cubicBezTo>
                  <a:cubicBezTo>
                    <a:pt x="64294" y="1400997"/>
                    <a:pt x="32861" y="1461004"/>
                    <a:pt x="38576" y="1543872"/>
                  </a:cubicBezTo>
                  <a:cubicBezTo>
                    <a:pt x="38576" y="1543872"/>
                    <a:pt x="48101" y="1651504"/>
                    <a:pt x="7144" y="1769614"/>
                  </a:cubicBezTo>
                  <a:cubicBezTo>
                    <a:pt x="7144" y="1769614"/>
                    <a:pt x="32861" y="1757232"/>
                    <a:pt x="57626" y="1696272"/>
                  </a:cubicBezTo>
                  <a:cubicBezTo>
                    <a:pt x="57626" y="1696272"/>
                    <a:pt x="3334" y="1832479"/>
                    <a:pt x="10001" y="1889629"/>
                  </a:cubicBezTo>
                  <a:cubicBezTo>
                    <a:pt x="10001" y="1889629"/>
                    <a:pt x="26194" y="1803904"/>
                    <a:pt x="64294" y="1791522"/>
                  </a:cubicBezTo>
                  <a:cubicBezTo>
                    <a:pt x="64294" y="1791522"/>
                    <a:pt x="64294" y="1956304"/>
                    <a:pt x="32861" y="2001072"/>
                  </a:cubicBezTo>
                  <a:cubicBezTo>
                    <a:pt x="32861" y="2001072"/>
                    <a:pt x="64294" y="2093464"/>
                    <a:pt x="68104" y="2184905"/>
                  </a:cubicBezTo>
                  <a:lnTo>
                    <a:pt x="147161" y="2175380"/>
                  </a:lnTo>
                  <a:cubicBezTo>
                    <a:pt x="147161" y="2175380"/>
                    <a:pt x="125254" y="2382072"/>
                    <a:pt x="347186" y="2429697"/>
                  </a:cubicBezTo>
                  <a:cubicBezTo>
                    <a:pt x="347186" y="2429697"/>
                    <a:pt x="591979" y="2445889"/>
                    <a:pt x="718661" y="2391597"/>
                  </a:cubicBezTo>
                  <a:cubicBezTo>
                    <a:pt x="718661" y="2391597"/>
                    <a:pt x="794861" y="2356355"/>
                    <a:pt x="816769" y="2322064"/>
                  </a:cubicBezTo>
                  <a:cubicBezTo>
                    <a:pt x="816769" y="2322064"/>
                    <a:pt x="835819" y="2331589"/>
                    <a:pt x="890111" y="2264914"/>
                  </a:cubicBezTo>
                  <a:lnTo>
                    <a:pt x="940594" y="2243007"/>
                  </a:lnTo>
                  <a:lnTo>
                    <a:pt x="994886" y="2226814"/>
                  </a:lnTo>
                  <a:lnTo>
                    <a:pt x="1011079" y="2160139"/>
                  </a:lnTo>
                  <a:lnTo>
                    <a:pt x="1032986" y="2143947"/>
                  </a:lnTo>
                  <a:cubicBezTo>
                    <a:pt x="1032986" y="2143947"/>
                    <a:pt x="1071086" y="2146805"/>
                    <a:pt x="1042511" y="2089654"/>
                  </a:cubicBezTo>
                  <a:cubicBezTo>
                    <a:pt x="1042511" y="2089654"/>
                    <a:pt x="1020604" y="2039172"/>
                    <a:pt x="1052036" y="2022979"/>
                  </a:cubicBezTo>
                  <a:cubicBezTo>
                    <a:pt x="1052036" y="2022979"/>
                    <a:pt x="1077754" y="2013454"/>
                    <a:pt x="1061561" y="1930587"/>
                  </a:cubicBezTo>
                  <a:cubicBezTo>
                    <a:pt x="1061561" y="1930587"/>
                    <a:pt x="1052036" y="1882962"/>
                    <a:pt x="1087279" y="1866769"/>
                  </a:cubicBezTo>
                  <a:cubicBezTo>
                    <a:pt x="1087279" y="1866769"/>
                    <a:pt x="1153954" y="1831527"/>
                    <a:pt x="1306354" y="1606737"/>
                  </a:cubicBezTo>
                  <a:cubicBezTo>
                    <a:pt x="1306354" y="1606737"/>
                    <a:pt x="1351121" y="1552444"/>
                    <a:pt x="1382554" y="1561969"/>
                  </a:cubicBezTo>
                  <a:cubicBezTo>
                    <a:pt x="1382554" y="1561969"/>
                    <a:pt x="1413986" y="1540062"/>
                    <a:pt x="1413986" y="1578162"/>
                  </a:cubicBezTo>
                  <a:cubicBezTo>
                    <a:pt x="1413986" y="1578162"/>
                    <a:pt x="1488281" y="1792475"/>
                    <a:pt x="1615916" y="1890582"/>
                  </a:cubicBezTo>
                  <a:cubicBezTo>
                    <a:pt x="1615916" y="1890582"/>
                    <a:pt x="1730216" y="2060127"/>
                    <a:pt x="1768316" y="2219194"/>
                  </a:cubicBezTo>
                  <a:cubicBezTo>
                    <a:pt x="1768316" y="2219194"/>
                    <a:pt x="1755934" y="2343019"/>
                    <a:pt x="1804511" y="2371594"/>
                  </a:cubicBezTo>
                  <a:cubicBezTo>
                    <a:pt x="1804511" y="2371594"/>
                    <a:pt x="1871186" y="2412552"/>
                    <a:pt x="1925479" y="2350639"/>
                  </a:cubicBezTo>
                  <a:lnTo>
                    <a:pt x="1958816" y="2317302"/>
                  </a:lnTo>
                  <a:cubicBezTo>
                    <a:pt x="1958816" y="2317302"/>
                    <a:pt x="2003584" y="2286822"/>
                    <a:pt x="2009299" y="2347782"/>
                  </a:cubicBezTo>
                  <a:cubicBezTo>
                    <a:pt x="2009299" y="2347782"/>
                    <a:pt x="2033111" y="2431602"/>
                    <a:pt x="2095024" y="2430650"/>
                  </a:cubicBezTo>
                  <a:cubicBezTo>
                    <a:pt x="2095024" y="2430650"/>
                    <a:pt x="2154079" y="2447794"/>
                    <a:pt x="2230279" y="2363975"/>
                  </a:cubicBezTo>
                  <a:cubicBezTo>
                    <a:pt x="2230279" y="2363975"/>
                    <a:pt x="2311241" y="2300157"/>
                    <a:pt x="2435066" y="2283012"/>
                  </a:cubicBezTo>
                  <a:cubicBezTo>
                    <a:pt x="2435066" y="2283012"/>
                    <a:pt x="2504599" y="2273487"/>
                    <a:pt x="2546509" y="2227767"/>
                  </a:cubicBezTo>
                  <a:cubicBezTo>
                    <a:pt x="2546509" y="2227767"/>
                    <a:pt x="2603659" y="2182047"/>
                    <a:pt x="2630329" y="2172522"/>
                  </a:cubicBezTo>
                  <a:lnTo>
                    <a:pt x="2647474" y="2161092"/>
                  </a:lnTo>
                  <a:lnTo>
                    <a:pt x="2647474" y="2143947"/>
                  </a:lnTo>
                  <a:lnTo>
                    <a:pt x="2655094" y="2131564"/>
                  </a:lnTo>
                  <a:lnTo>
                    <a:pt x="2649379" y="2105847"/>
                  </a:lnTo>
                  <a:close/>
                  <a:moveTo>
                    <a:pt x="918686" y="1436239"/>
                  </a:moveTo>
                  <a:cubicBezTo>
                    <a:pt x="894874" y="1455289"/>
                    <a:pt x="897731" y="1472434"/>
                    <a:pt x="897731" y="1472434"/>
                  </a:cubicBezTo>
                  <a:cubicBezTo>
                    <a:pt x="895826" y="1499104"/>
                    <a:pt x="873919" y="1496247"/>
                    <a:pt x="873919" y="1496247"/>
                  </a:cubicBezTo>
                  <a:cubicBezTo>
                    <a:pt x="832961" y="1493389"/>
                    <a:pt x="832961" y="1532442"/>
                    <a:pt x="832961" y="1532442"/>
                  </a:cubicBezTo>
                  <a:cubicBezTo>
                    <a:pt x="821531" y="1551492"/>
                    <a:pt x="804386" y="1537204"/>
                    <a:pt x="804386" y="1537204"/>
                  </a:cubicBezTo>
                  <a:lnTo>
                    <a:pt x="783431" y="1515297"/>
                  </a:lnTo>
                  <a:lnTo>
                    <a:pt x="752951" y="1508629"/>
                  </a:lnTo>
                  <a:lnTo>
                    <a:pt x="754856" y="1454337"/>
                  </a:lnTo>
                  <a:cubicBezTo>
                    <a:pt x="809149" y="1435287"/>
                    <a:pt x="826294" y="1399092"/>
                    <a:pt x="826294" y="1399092"/>
                  </a:cubicBezTo>
                  <a:cubicBezTo>
                    <a:pt x="852964" y="1370517"/>
                    <a:pt x="871061" y="1291459"/>
                    <a:pt x="871061" y="1291459"/>
                  </a:cubicBezTo>
                  <a:cubicBezTo>
                    <a:pt x="901541" y="1253359"/>
                    <a:pt x="915829" y="1286697"/>
                    <a:pt x="915829" y="1286697"/>
                  </a:cubicBezTo>
                  <a:cubicBezTo>
                    <a:pt x="917734" y="1305747"/>
                    <a:pt x="1001554" y="1374327"/>
                    <a:pt x="1001554" y="1374327"/>
                  </a:cubicBezTo>
                  <a:lnTo>
                    <a:pt x="918686" y="1436239"/>
                  </a:lnTo>
                  <a:close/>
                </a:path>
              </a:pathLst>
            </a:custGeom>
            <a:solidFill>
              <a:schemeClr val="accent6">
                <a:lumMod val="75000"/>
              </a:schemeClr>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BA252D8B-3AC3-4004-B00D-17B7D5B4BC05}"/>
                </a:ext>
              </a:extLst>
            </p:cNvPr>
            <p:cNvSpPr/>
            <p:nvPr/>
          </p:nvSpPr>
          <p:spPr>
            <a:xfrm>
              <a:off x="2005529" y="4214090"/>
              <a:ext cx="11517" cy="11517"/>
            </a:xfrm>
            <a:custGeom>
              <a:avLst/>
              <a:gdLst>
                <a:gd name="connsiteX0" fmla="*/ 7144 w 19050"/>
                <a:gd name="connsiteY0" fmla="*/ 11906 h 19050"/>
                <a:gd name="connsiteX1" fmla="*/ 11906 w 19050"/>
                <a:gd name="connsiteY1" fmla="*/ 7144 h 19050"/>
                <a:gd name="connsiteX2" fmla="*/ 7144 w 19050"/>
                <a:gd name="connsiteY2" fmla="*/ 11906 h 19050"/>
              </a:gdLst>
              <a:ahLst/>
              <a:cxnLst>
                <a:cxn ang="0">
                  <a:pos x="connsiteX0" y="connsiteY0"/>
                </a:cxn>
                <a:cxn ang="0">
                  <a:pos x="connsiteX1" y="connsiteY1"/>
                </a:cxn>
                <a:cxn ang="0">
                  <a:pos x="connsiteX2" y="connsiteY2"/>
                </a:cxn>
              </a:cxnLst>
              <a:rect l="l" t="t" r="r" b="b"/>
              <a:pathLst>
                <a:path w="19050" h="19050">
                  <a:moveTo>
                    <a:pt x="7144" y="11906"/>
                  </a:moveTo>
                  <a:lnTo>
                    <a:pt x="11906" y="7144"/>
                  </a:lnTo>
                  <a:cubicBezTo>
                    <a:pt x="9049" y="10001"/>
                    <a:pt x="7144" y="11906"/>
                    <a:pt x="7144" y="11906"/>
                  </a:cubicBezTo>
                  <a:close/>
                </a:path>
              </a:pathLst>
            </a:custGeom>
            <a:solidFill>
              <a:srgbClr val="A38072"/>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1ABCD9A-5B22-4094-AEB0-D705573BFFB9}"/>
                </a:ext>
              </a:extLst>
            </p:cNvPr>
            <p:cNvSpPr/>
            <p:nvPr/>
          </p:nvSpPr>
          <p:spPr>
            <a:xfrm>
              <a:off x="2606616" y="3519245"/>
              <a:ext cx="345508" cy="322474"/>
            </a:xfrm>
            <a:custGeom>
              <a:avLst/>
              <a:gdLst>
                <a:gd name="connsiteX0" fmla="*/ 565468 w 571500"/>
                <a:gd name="connsiteY0" fmla="*/ 108729 h 533400"/>
                <a:gd name="connsiteX1" fmla="*/ 455930 w 571500"/>
                <a:gd name="connsiteY1" fmla="*/ 10622 h 533400"/>
                <a:gd name="connsiteX2" fmla="*/ 344488 w 571500"/>
                <a:gd name="connsiteY2" fmla="*/ 50627 h 533400"/>
                <a:gd name="connsiteX3" fmla="*/ 287338 w 571500"/>
                <a:gd name="connsiteY3" fmla="*/ 105872 h 533400"/>
                <a:gd name="connsiteX4" fmla="*/ 294005 w 571500"/>
                <a:gd name="connsiteY4" fmla="*/ 123017 h 533400"/>
                <a:gd name="connsiteX5" fmla="*/ 292100 w 571500"/>
                <a:gd name="connsiteY5" fmla="*/ 140162 h 533400"/>
                <a:gd name="connsiteX6" fmla="*/ 270193 w 571500"/>
                <a:gd name="connsiteY6" fmla="*/ 170642 h 533400"/>
                <a:gd name="connsiteX7" fmla="*/ 251143 w 571500"/>
                <a:gd name="connsiteY7" fmla="*/ 173499 h 533400"/>
                <a:gd name="connsiteX8" fmla="*/ 234950 w 571500"/>
                <a:gd name="connsiteY8" fmla="*/ 162069 h 533400"/>
                <a:gd name="connsiteX9" fmla="*/ 213995 w 571500"/>
                <a:gd name="connsiteY9" fmla="*/ 166832 h 533400"/>
                <a:gd name="connsiteX10" fmla="*/ 177800 w 571500"/>
                <a:gd name="connsiteY10" fmla="*/ 217314 h 533400"/>
                <a:gd name="connsiteX11" fmla="*/ 152083 w 571500"/>
                <a:gd name="connsiteY11" fmla="*/ 233507 h 533400"/>
                <a:gd name="connsiteX12" fmla="*/ 7302 w 571500"/>
                <a:gd name="connsiteY12" fmla="*/ 397337 h 533400"/>
                <a:gd name="connsiteX13" fmla="*/ 138748 w 571500"/>
                <a:gd name="connsiteY13" fmla="*/ 532592 h 533400"/>
                <a:gd name="connsiteX14" fmla="*/ 297815 w 571500"/>
                <a:gd name="connsiteY14" fmla="*/ 397337 h 533400"/>
                <a:gd name="connsiteX15" fmla="*/ 272098 w 571500"/>
                <a:gd name="connsiteY15" fmla="*/ 297324 h 533400"/>
                <a:gd name="connsiteX16" fmla="*/ 270193 w 571500"/>
                <a:gd name="connsiteY16" fmla="*/ 276369 h 533400"/>
                <a:gd name="connsiteX17" fmla="*/ 305435 w 571500"/>
                <a:gd name="connsiteY17" fmla="*/ 238269 h 533400"/>
                <a:gd name="connsiteX18" fmla="*/ 305435 w 571500"/>
                <a:gd name="connsiteY18" fmla="*/ 219219 h 533400"/>
                <a:gd name="connsiteX19" fmla="*/ 293053 w 571500"/>
                <a:gd name="connsiteY19" fmla="*/ 203027 h 533400"/>
                <a:gd name="connsiteX20" fmla="*/ 321628 w 571500"/>
                <a:gd name="connsiteY20" fmla="*/ 167784 h 533400"/>
                <a:gd name="connsiteX21" fmla="*/ 338773 w 571500"/>
                <a:gd name="connsiteY21" fmla="*/ 160164 h 533400"/>
                <a:gd name="connsiteX22" fmla="*/ 355918 w 571500"/>
                <a:gd name="connsiteY22" fmla="*/ 172547 h 533400"/>
                <a:gd name="connsiteX23" fmla="*/ 376873 w 571500"/>
                <a:gd name="connsiteY23" fmla="*/ 161117 h 533400"/>
                <a:gd name="connsiteX24" fmla="*/ 474028 w 571500"/>
                <a:gd name="connsiteY24" fmla="*/ 101109 h 533400"/>
                <a:gd name="connsiteX25" fmla="*/ 538798 w 571500"/>
                <a:gd name="connsiteY25" fmla="*/ 161117 h 533400"/>
                <a:gd name="connsiteX26" fmla="*/ 560705 w 571500"/>
                <a:gd name="connsiteY26" fmla="*/ 168737 h 533400"/>
                <a:gd name="connsiteX27" fmla="*/ 565468 w 571500"/>
                <a:gd name="connsiteY27" fmla="*/ 108729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1500" h="533400">
                  <a:moveTo>
                    <a:pt x="565468" y="108729"/>
                  </a:moveTo>
                  <a:cubicBezTo>
                    <a:pt x="565468" y="108729"/>
                    <a:pt x="544513" y="51579"/>
                    <a:pt x="455930" y="10622"/>
                  </a:cubicBezTo>
                  <a:cubicBezTo>
                    <a:pt x="455930" y="10622"/>
                    <a:pt x="417830" y="-10333"/>
                    <a:pt x="344488" y="50627"/>
                  </a:cubicBezTo>
                  <a:lnTo>
                    <a:pt x="287338" y="105872"/>
                  </a:lnTo>
                  <a:lnTo>
                    <a:pt x="294005" y="123017"/>
                  </a:lnTo>
                  <a:lnTo>
                    <a:pt x="292100" y="140162"/>
                  </a:lnTo>
                  <a:lnTo>
                    <a:pt x="270193" y="170642"/>
                  </a:lnTo>
                  <a:lnTo>
                    <a:pt x="251143" y="173499"/>
                  </a:lnTo>
                  <a:lnTo>
                    <a:pt x="234950" y="162069"/>
                  </a:lnTo>
                  <a:cubicBezTo>
                    <a:pt x="234950" y="162069"/>
                    <a:pt x="223520" y="154449"/>
                    <a:pt x="213995" y="166832"/>
                  </a:cubicBezTo>
                  <a:lnTo>
                    <a:pt x="177800" y="217314"/>
                  </a:lnTo>
                  <a:cubicBezTo>
                    <a:pt x="177800" y="217314"/>
                    <a:pt x="173038" y="231602"/>
                    <a:pt x="152083" y="233507"/>
                  </a:cubicBezTo>
                  <a:cubicBezTo>
                    <a:pt x="152083" y="233507"/>
                    <a:pt x="1588" y="231602"/>
                    <a:pt x="7302" y="397337"/>
                  </a:cubicBezTo>
                  <a:cubicBezTo>
                    <a:pt x="7302" y="397337"/>
                    <a:pt x="5398" y="523067"/>
                    <a:pt x="138748" y="532592"/>
                  </a:cubicBezTo>
                  <a:cubicBezTo>
                    <a:pt x="138748" y="532592"/>
                    <a:pt x="283528" y="535449"/>
                    <a:pt x="297815" y="397337"/>
                  </a:cubicBezTo>
                  <a:cubicBezTo>
                    <a:pt x="297815" y="397337"/>
                    <a:pt x="307340" y="337329"/>
                    <a:pt x="272098" y="297324"/>
                  </a:cubicBezTo>
                  <a:cubicBezTo>
                    <a:pt x="272098" y="297324"/>
                    <a:pt x="260668" y="284942"/>
                    <a:pt x="270193" y="276369"/>
                  </a:cubicBezTo>
                  <a:lnTo>
                    <a:pt x="305435" y="238269"/>
                  </a:lnTo>
                  <a:cubicBezTo>
                    <a:pt x="305435" y="238269"/>
                    <a:pt x="312103" y="233507"/>
                    <a:pt x="305435" y="219219"/>
                  </a:cubicBezTo>
                  <a:lnTo>
                    <a:pt x="293053" y="203027"/>
                  </a:lnTo>
                  <a:lnTo>
                    <a:pt x="321628" y="167784"/>
                  </a:lnTo>
                  <a:lnTo>
                    <a:pt x="338773" y="160164"/>
                  </a:lnTo>
                  <a:lnTo>
                    <a:pt x="355918" y="172547"/>
                  </a:lnTo>
                  <a:cubicBezTo>
                    <a:pt x="355918" y="172547"/>
                    <a:pt x="349250" y="177309"/>
                    <a:pt x="376873" y="161117"/>
                  </a:cubicBezTo>
                  <a:lnTo>
                    <a:pt x="474028" y="101109"/>
                  </a:lnTo>
                  <a:lnTo>
                    <a:pt x="538798" y="161117"/>
                  </a:lnTo>
                  <a:lnTo>
                    <a:pt x="560705" y="168737"/>
                  </a:lnTo>
                  <a:lnTo>
                    <a:pt x="565468" y="108729"/>
                  </a:lnTo>
                  <a:close/>
                </a:path>
              </a:pathLst>
            </a:custGeom>
            <a:solidFill>
              <a:schemeClr val="bg1"/>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8D3A2F-C33A-4017-9651-81542A9D9286}"/>
                </a:ext>
              </a:extLst>
            </p:cNvPr>
            <p:cNvSpPr/>
            <p:nvPr/>
          </p:nvSpPr>
          <p:spPr>
            <a:xfrm>
              <a:off x="2604348" y="3835102"/>
              <a:ext cx="74860" cy="241856"/>
            </a:xfrm>
            <a:custGeom>
              <a:avLst/>
              <a:gdLst>
                <a:gd name="connsiteX0" fmla="*/ 102495 w 123825"/>
                <a:gd name="connsiteY0" fmla="*/ 393993 h 400050"/>
                <a:gd name="connsiteX1" fmla="*/ 102495 w 123825"/>
                <a:gd name="connsiteY1" fmla="*/ 393993 h 400050"/>
                <a:gd name="connsiteX2" fmla="*/ 88207 w 123825"/>
                <a:gd name="connsiteY2" fmla="*/ 379706 h 400050"/>
                <a:gd name="connsiteX3" fmla="*/ 59632 w 123825"/>
                <a:gd name="connsiteY3" fmla="*/ 265406 h 400050"/>
                <a:gd name="connsiteX4" fmla="*/ 7245 w 123825"/>
                <a:gd name="connsiteY4" fmla="*/ 121578 h 400050"/>
                <a:gd name="connsiteX5" fmla="*/ 32010 w 123825"/>
                <a:gd name="connsiteY5" fmla="*/ 15851 h 400050"/>
                <a:gd name="connsiteX6" fmla="*/ 51060 w 123825"/>
                <a:gd name="connsiteY6" fmla="*/ 8231 h 400050"/>
                <a:gd name="connsiteX7" fmla="*/ 58679 w 123825"/>
                <a:gd name="connsiteY7" fmla="*/ 27281 h 400050"/>
                <a:gd name="connsiteX8" fmla="*/ 35820 w 123825"/>
                <a:gd name="connsiteY8" fmla="*/ 119673 h 400050"/>
                <a:gd name="connsiteX9" fmla="*/ 84397 w 123825"/>
                <a:gd name="connsiteY9" fmla="*/ 250166 h 400050"/>
                <a:gd name="connsiteX10" fmla="*/ 116782 w 123825"/>
                <a:gd name="connsiteY10" fmla="*/ 380658 h 400050"/>
                <a:gd name="connsiteX11" fmla="*/ 102495 w 123825"/>
                <a:gd name="connsiteY11" fmla="*/ 393993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825" h="400050">
                  <a:moveTo>
                    <a:pt x="102495" y="393993"/>
                  </a:moveTo>
                  <a:cubicBezTo>
                    <a:pt x="102495" y="393993"/>
                    <a:pt x="102495" y="393993"/>
                    <a:pt x="102495" y="393993"/>
                  </a:cubicBezTo>
                  <a:cubicBezTo>
                    <a:pt x="93922" y="393993"/>
                    <a:pt x="88207" y="387326"/>
                    <a:pt x="88207" y="379706"/>
                  </a:cubicBezTo>
                  <a:cubicBezTo>
                    <a:pt x="90112" y="314936"/>
                    <a:pt x="60585" y="265406"/>
                    <a:pt x="59632" y="265406"/>
                  </a:cubicBezTo>
                  <a:cubicBezTo>
                    <a:pt x="13912" y="200636"/>
                    <a:pt x="7245" y="124436"/>
                    <a:pt x="7245" y="121578"/>
                  </a:cubicBezTo>
                  <a:cubicBezTo>
                    <a:pt x="5340" y="78716"/>
                    <a:pt x="31057" y="18708"/>
                    <a:pt x="32010" y="15851"/>
                  </a:cubicBezTo>
                  <a:cubicBezTo>
                    <a:pt x="34867" y="8231"/>
                    <a:pt x="43440" y="5373"/>
                    <a:pt x="51060" y="8231"/>
                  </a:cubicBezTo>
                  <a:cubicBezTo>
                    <a:pt x="58679" y="11088"/>
                    <a:pt x="61537" y="19661"/>
                    <a:pt x="58679" y="27281"/>
                  </a:cubicBezTo>
                  <a:cubicBezTo>
                    <a:pt x="58679" y="28233"/>
                    <a:pt x="34867" y="83478"/>
                    <a:pt x="35820" y="119673"/>
                  </a:cubicBezTo>
                  <a:cubicBezTo>
                    <a:pt x="35820" y="119673"/>
                    <a:pt x="42487" y="191111"/>
                    <a:pt x="84397" y="250166"/>
                  </a:cubicBezTo>
                  <a:cubicBezTo>
                    <a:pt x="86302" y="253023"/>
                    <a:pt x="118687" y="307316"/>
                    <a:pt x="116782" y="380658"/>
                  </a:cubicBezTo>
                  <a:cubicBezTo>
                    <a:pt x="116782" y="388278"/>
                    <a:pt x="110115" y="393993"/>
                    <a:pt x="102495" y="393993"/>
                  </a:cubicBezTo>
                  <a:close/>
                </a:path>
              </a:pathLst>
            </a:custGeom>
            <a:solidFill>
              <a:schemeClr val="bg1"/>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110A22F-8F26-45C4-88A6-A21D1B50F6A3}"/>
                </a:ext>
              </a:extLst>
            </p:cNvPr>
            <p:cNvSpPr/>
            <p:nvPr/>
          </p:nvSpPr>
          <p:spPr>
            <a:xfrm>
              <a:off x="2603770" y="4288888"/>
              <a:ext cx="357025" cy="679499"/>
            </a:xfrm>
            <a:custGeom>
              <a:avLst/>
              <a:gdLst>
                <a:gd name="connsiteX0" fmla="*/ 97735 w 590550"/>
                <a:gd name="connsiteY0" fmla="*/ 1124530 h 1123950"/>
                <a:gd name="connsiteX1" fmla="*/ 34870 w 590550"/>
                <a:gd name="connsiteY1" fmla="*/ 1102623 h 1123950"/>
                <a:gd name="connsiteX2" fmla="*/ 61540 w 590550"/>
                <a:gd name="connsiteY2" fmla="*/ 1071190 h 1123950"/>
                <a:gd name="connsiteX3" fmla="*/ 63445 w 590550"/>
                <a:gd name="connsiteY3" fmla="*/ 1070238 h 1123950"/>
                <a:gd name="connsiteX4" fmla="*/ 141550 w 590550"/>
                <a:gd name="connsiteY4" fmla="*/ 1060713 h 1123950"/>
                <a:gd name="connsiteX5" fmla="*/ 252993 w 590550"/>
                <a:gd name="connsiteY5" fmla="*/ 911170 h 1123950"/>
                <a:gd name="connsiteX6" fmla="*/ 252993 w 590550"/>
                <a:gd name="connsiteY6" fmla="*/ 910218 h 1123950"/>
                <a:gd name="connsiteX7" fmla="*/ 252993 w 590550"/>
                <a:gd name="connsiteY7" fmla="*/ 909265 h 1123950"/>
                <a:gd name="connsiteX8" fmla="*/ 176793 w 590550"/>
                <a:gd name="connsiteY8" fmla="*/ 714003 h 1123950"/>
                <a:gd name="connsiteX9" fmla="*/ 175840 w 590550"/>
                <a:gd name="connsiteY9" fmla="*/ 713050 h 1123950"/>
                <a:gd name="connsiteX10" fmla="*/ 109165 w 590550"/>
                <a:gd name="connsiteY10" fmla="*/ 567318 h 1123950"/>
                <a:gd name="connsiteX11" fmla="*/ 7248 w 590550"/>
                <a:gd name="connsiteY11" fmla="*/ 23440 h 1123950"/>
                <a:gd name="connsiteX12" fmla="*/ 19630 w 590550"/>
                <a:gd name="connsiteY12" fmla="*/ 7248 h 1123950"/>
                <a:gd name="connsiteX13" fmla="*/ 35823 w 590550"/>
                <a:gd name="connsiteY13" fmla="*/ 19630 h 1123950"/>
                <a:gd name="connsiteX14" fmla="*/ 136788 w 590550"/>
                <a:gd name="connsiteY14" fmla="*/ 559698 h 1123950"/>
                <a:gd name="connsiteX15" fmla="*/ 199653 w 590550"/>
                <a:gd name="connsiteY15" fmla="*/ 695905 h 1123950"/>
                <a:gd name="connsiteX16" fmla="*/ 281568 w 590550"/>
                <a:gd name="connsiteY16" fmla="*/ 909265 h 1123950"/>
                <a:gd name="connsiteX17" fmla="*/ 150123 w 590550"/>
                <a:gd name="connsiteY17" fmla="*/ 1087383 h 1123950"/>
                <a:gd name="connsiteX18" fmla="*/ 146313 w 590550"/>
                <a:gd name="connsiteY18" fmla="*/ 1088335 h 1123950"/>
                <a:gd name="connsiteX19" fmla="*/ 93925 w 590550"/>
                <a:gd name="connsiteY19" fmla="*/ 1095003 h 1123950"/>
                <a:gd name="connsiteX20" fmla="*/ 96783 w 590550"/>
                <a:gd name="connsiteY20" fmla="*/ 1095003 h 1123950"/>
                <a:gd name="connsiteX21" fmla="*/ 424443 w 590550"/>
                <a:gd name="connsiteY21" fmla="*/ 1093098 h 1123950"/>
                <a:gd name="connsiteX22" fmla="*/ 561603 w 590550"/>
                <a:gd name="connsiteY22" fmla="*/ 974035 h 1123950"/>
                <a:gd name="connsiteX23" fmla="*/ 511120 w 590550"/>
                <a:gd name="connsiteY23" fmla="*/ 793060 h 1123950"/>
                <a:gd name="connsiteX24" fmla="*/ 512073 w 590550"/>
                <a:gd name="connsiteY24" fmla="*/ 485403 h 1123950"/>
                <a:gd name="connsiteX25" fmla="*/ 529218 w 590550"/>
                <a:gd name="connsiteY25" fmla="*/ 473973 h 1123950"/>
                <a:gd name="connsiteX26" fmla="*/ 540648 w 590550"/>
                <a:gd name="connsiteY26" fmla="*/ 491118 h 1123950"/>
                <a:gd name="connsiteX27" fmla="*/ 535885 w 590550"/>
                <a:gd name="connsiteY27" fmla="*/ 777820 h 1123950"/>
                <a:gd name="connsiteX28" fmla="*/ 590178 w 590550"/>
                <a:gd name="connsiteY28" fmla="*/ 974988 h 1123950"/>
                <a:gd name="connsiteX29" fmla="*/ 426348 w 590550"/>
                <a:gd name="connsiteY29" fmla="*/ 1121673 h 1123950"/>
                <a:gd name="connsiteX30" fmla="*/ 424443 w 590550"/>
                <a:gd name="connsiteY30" fmla="*/ 1121673 h 1123950"/>
                <a:gd name="connsiteX31" fmla="*/ 97735 w 590550"/>
                <a:gd name="connsiteY31" fmla="*/ 1124530 h 1123950"/>
                <a:gd name="connsiteX32" fmla="*/ 145360 w 590550"/>
                <a:gd name="connsiteY32" fmla="*/ 1075953 h 1123950"/>
                <a:gd name="connsiteX33" fmla="*/ 145360 w 590550"/>
                <a:gd name="connsiteY33" fmla="*/ 1075953 h 1123950"/>
                <a:gd name="connsiteX34" fmla="*/ 145360 w 590550"/>
                <a:gd name="connsiteY34" fmla="*/ 1075953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90550" h="1123950">
                  <a:moveTo>
                    <a:pt x="97735" y="1124530"/>
                  </a:moveTo>
                  <a:cubicBezTo>
                    <a:pt x="60588" y="1123578"/>
                    <a:pt x="38680" y="1119768"/>
                    <a:pt x="34870" y="1102623"/>
                  </a:cubicBezTo>
                  <a:cubicBezTo>
                    <a:pt x="32013" y="1087383"/>
                    <a:pt x="48205" y="1076905"/>
                    <a:pt x="61540" y="1071190"/>
                  </a:cubicBezTo>
                  <a:lnTo>
                    <a:pt x="63445" y="1070238"/>
                  </a:lnTo>
                  <a:lnTo>
                    <a:pt x="141550" y="1060713"/>
                  </a:lnTo>
                  <a:cubicBezTo>
                    <a:pt x="259660" y="1013088"/>
                    <a:pt x="252993" y="914980"/>
                    <a:pt x="252993" y="911170"/>
                  </a:cubicBezTo>
                  <a:lnTo>
                    <a:pt x="252993" y="910218"/>
                  </a:lnTo>
                  <a:lnTo>
                    <a:pt x="252993" y="909265"/>
                  </a:lnTo>
                  <a:cubicBezTo>
                    <a:pt x="255850" y="814015"/>
                    <a:pt x="177745" y="714955"/>
                    <a:pt x="176793" y="714003"/>
                  </a:cubicBezTo>
                  <a:lnTo>
                    <a:pt x="175840" y="713050"/>
                  </a:lnTo>
                  <a:cubicBezTo>
                    <a:pt x="134883" y="654948"/>
                    <a:pt x="110118" y="571128"/>
                    <a:pt x="109165" y="567318"/>
                  </a:cubicBezTo>
                  <a:cubicBezTo>
                    <a:pt x="55825" y="361578"/>
                    <a:pt x="7248" y="27250"/>
                    <a:pt x="7248" y="23440"/>
                  </a:cubicBezTo>
                  <a:cubicBezTo>
                    <a:pt x="6295" y="15820"/>
                    <a:pt x="12010" y="8200"/>
                    <a:pt x="19630" y="7248"/>
                  </a:cubicBezTo>
                  <a:cubicBezTo>
                    <a:pt x="27250" y="6295"/>
                    <a:pt x="34870" y="12010"/>
                    <a:pt x="35823" y="19630"/>
                  </a:cubicBezTo>
                  <a:cubicBezTo>
                    <a:pt x="35823" y="23440"/>
                    <a:pt x="84400" y="355863"/>
                    <a:pt x="136788" y="559698"/>
                  </a:cubicBezTo>
                  <a:cubicBezTo>
                    <a:pt x="136788" y="559698"/>
                    <a:pt x="161553" y="641613"/>
                    <a:pt x="199653" y="695905"/>
                  </a:cubicBezTo>
                  <a:cubicBezTo>
                    <a:pt x="206320" y="704478"/>
                    <a:pt x="284425" y="805443"/>
                    <a:pt x="281568" y="909265"/>
                  </a:cubicBezTo>
                  <a:cubicBezTo>
                    <a:pt x="282520" y="921648"/>
                    <a:pt x="283473" y="1034995"/>
                    <a:pt x="150123" y="1087383"/>
                  </a:cubicBezTo>
                  <a:lnTo>
                    <a:pt x="146313" y="1088335"/>
                  </a:lnTo>
                  <a:lnTo>
                    <a:pt x="93925" y="1095003"/>
                  </a:lnTo>
                  <a:cubicBezTo>
                    <a:pt x="94878" y="1095003"/>
                    <a:pt x="95830" y="1095003"/>
                    <a:pt x="96783" y="1095003"/>
                  </a:cubicBezTo>
                  <a:lnTo>
                    <a:pt x="424443" y="1093098"/>
                  </a:lnTo>
                  <a:cubicBezTo>
                    <a:pt x="436825" y="1091193"/>
                    <a:pt x="561603" y="1073095"/>
                    <a:pt x="561603" y="974035"/>
                  </a:cubicBezTo>
                  <a:cubicBezTo>
                    <a:pt x="561603" y="972130"/>
                    <a:pt x="566365" y="880690"/>
                    <a:pt x="511120" y="793060"/>
                  </a:cubicBezTo>
                  <a:cubicBezTo>
                    <a:pt x="509215" y="789250"/>
                    <a:pt x="467305" y="709240"/>
                    <a:pt x="512073" y="485403"/>
                  </a:cubicBezTo>
                  <a:cubicBezTo>
                    <a:pt x="513978" y="477783"/>
                    <a:pt x="521598" y="473020"/>
                    <a:pt x="529218" y="473973"/>
                  </a:cubicBezTo>
                  <a:cubicBezTo>
                    <a:pt x="536838" y="475878"/>
                    <a:pt x="541600" y="483498"/>
                    <a:pt x="540648" y="491118"/>
                  </a:cubicBezTo>
                  <a:cubicBezTo>
                    <a:pt x="499690" y="694953"/>
                    <a:pt x="533028" y="773058"/>
                    <a:pt x="535885" y="777820"/>
                  </a:cubicBezTo>
                  <a:cubicBezTo>
                    <a:pt x="595893" y="874023"/>
                    <a:pt x="590178" y="970225"/>
                    <a:pt x="590178" y="974988"/>
                  </a:cubicBezTo>
                  <a:cubicBezTo>
                    <a:pt x="590178" y="1075953"/>
                    <a:pt x="483498" y="1115005"/>
                    <a:pt x="426348" y="1121673"/>
                  </a:cubicBezTo>
                  <a:lnTo>
                    <a:pt x="424443" y="1121673"/>
                  </a:lnTo>
                  <a:lnTo>
                    <a:pt x="97735" y="1124530"/>
                  </a:lnTo>
                  <a:close/>
                  <a:moveTo>
                    <a:pt x="145360" y="1075953"/>
                  </a:moveTo>
                  <a:lnTo>
                    <a:pt x="145360" y="1075953"/>
                  </a:lnTo>
                  <a:lnTo>
                    <a:pt x="145360" y="1075953"/>
                  </a:lnTo>
                  <a:close/>
                </a:path>
              </a:pathLst>
            </a:custGeom>
            <a:solidFill>
              <a:schemeClr val="bg1"/>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18050C0A-E441-43F2-B426-B588E1FE7CF5}"/>
                </a:ext>
              </a:extLst>
            </p:cNvPr>
            <p:cNvSpPr/>
            <p:nvPr/>
          </p:nvSpPr>
          <p:spPr>
            <a:xfrm>
              <a:off x="2967473" y="4041602"/>
              <a:ext cx="184271" cy="253372"/>
            </a:xfrm>
            <a:custGeom>
              <a:avLst/>
              <a:gdLst>
                <a:gd name="connsiteX0" fmla="*/ 294334 w 304800"/>
                <a:gd name="connsiteY0" fmla="*/ 11467 h 419100"/>
                <a:gd name="connsiteX1" fmla="*/ 260997 w 304800"/>
                <a:gd name="connsiteY1" fmla="*/ 16230 h 419100"/>
                <a:gd name="connsiteX2" fmla="*/ 78117 w 304800"/>
                <a:gd name="connsiteY2" fmla="*/ 190537 h 419100"/>
                <a:gd name="connsiteX3" fmla="*/ 63829 w 304800"/>
                <a:gd name="connsiteY3" fmla="*/ 236257 h 419100"/>
                <a:gd name="connsiteX4" fmla="*/ 59067 w 304800"/>
                <a:gd name="connsiteY4" fmla="*/ 296265 h 419100"/>
                <a:gd name="connsiteX5" fmla="*/ 16204 w 304800"/>
                <a:gd name="connsiteY5" fmla="*/ 345795 h 419100"/>
                <a:gd name="connsiteX6" fmla="*/ 14299 w 304800"/>
                <a:gd name="connsiteY6" fmla="*/ 396277 h 419100"/>
                <a:gd name="connsiteX7" fmla="*/ 30492 w 304800"/>
                <a:gd name="connsiteY7" fmla="*/ 415327 h 419100"/>
                <a:gd name="connsiteX8" fmla="*/ 75259 w 304800"/>
                <a:gd name="connsiteY8" fmla="*/ 380085 h 419100"/>
                <a:gd name="connsiteX9" fmla="*/ 297192 w 304800"/>
                <a:gd name="connsiteY9" fmla="*/ 52425 h 419100"/>
                <a:gd name="connsiteX10" fmla="*/ 294334 w 304800"/>
                <a:gd name="connsiteY10" fmla="*/ 11467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800" h="419100">
                  <a:moveTo>
                    <a:pt x="294334" y="11467"/>
                  </a:moveTo>
                  <a:cubicBezTo>
                    <a:pt x="294334" y="11467"/>
                    <a:pt x="280047" y="-915"/>
                    <a:pt x="260997" y="16230"/>
                  </a:cubicBezTo>
                  <a:lnTo>
                    <a:pt x="78117" y="190537"/>
                  </a:lnTo>
                  <a:cubicBezTo>
                    <a:pt x="78117" y="190537"/>
                    <a:pt x="60972" y="201967"/>
                    <a:pt x="63829" y="236257"/>
                  </a:cubicBezTo>
                  <a:cubicBezTo>
                    <a:pt x="63829" y="236257"/>
                    <a:pt x="80974" y="269595"/>
                    <a:pt x="59067" y="296265"/>
                  </a:cubicBezTo>
                  <a:lnTo>
                    <a:pt x="16204" y="345795"/>
                  </a:lnTo>
                  <a:cubicBezTo>
                    <a:pt x="16204" y="345795"/>
                    <a:pt x="-2846" y="371512"/>
                    <a:pt x="14299" y="396277"/>
                  </a:cubicBezTo>
                  <a:lnTo>
                    <a:pt x="30492" y="415327"/>
                  </a:lnTo>
                  <a:cubicBezTo>
                    <a:pt x="30492" y="415327"/>
                    <a:pt x="42874" y="431520"/>
                    <a:pt x="75259" y="380085"/>
                  </a:cubicBezTo>
                  <a:lnTo>
                    <a:pt x="297192" y="52425"/>
                  </a:lnTo>
                  <a:cubicBezTo>
                    <a:pt x="297192" y="52425"/>
                    <a:pt x="321004" y="28612"/>
                    <a:pt x="294334" y="11467"/>
                  </a:cubicBezTo>
                  <a:close/>
                </a:path>
              </a:pathLst>
            </a:custGeom>
            <a:solidFill>
              <a:schemeClr val="bg1"/>
            </a:solidFill>
            <a:ln w="9525" cap="flat">
              <a:noFill/>
              <a:prstDash val="solid"/>
              <a:miter/>
            </a:ln>
          </p:spPr>
          <p:txBody>
            <a:bodyPr rtlCol="0" anchor="ctr"/>
            <a:lstStyle/>
            <a:p>
              <a:endParaRPr lang="en-US"/>
            </a:p>
          </p:txBody>
        </p:sp>
      </p:grpSp>
      <p:sp>
        <p:nvSpPr>
          <p:cNvPr id="3" name="Rectangle 2"/>
          <p:cNvSpPr/>
          <p:nvPr/>
        </p:nvSpPr>
        <p:spPr>
          <a:xfrm>
            <a:off x="3825585" y="207930"/>
            <a:ext cx="1792478" cy="461665"/>
          </a:xfrm>
          <a:prstGeom prst="rect">
            <a:avLst/>
          </a:prstGeom>
        </p:spPr>
        <p:txBody>
          <a:bodyPr wrap="none">
            <a:spAutoFit/>
          </a:bodyPr>
          <a:lstStyle/>
          <a:p>
            <a:r>
              <a:rPr lang="az-Latn-AZ" sz="2400" b="1" dirty="0">
                <a:solidFill>
                  <a:srgbClr val="000000"/>
                </a:solidFill>
                <a:latin typeface="Arial" panose="020B0604020202020204" pitchFamily="34" charset="0"/>
              </a:rPr>
              <a:t>Jazz Music</a:t>
            </a:r>
            <a:endParaRPr lang="az-Latn-AZ" sz="2400" dirty="0"/>
          </a:p>
        </p:txBody>
      </p:sp>
      <p:sp>
        <p:nvSpPr>
          <p:cNvPr id="4" name="Rectangle 3"/>
          <p:cNvSpPr/>
          <p:nvPr/>
        </p:nvSpPr>
        <p:spPr>
          <a:xfrm>
            <a:off x="3773556" y="740539"/>
            <a:ext cx="5430079" cy="3046988"/>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r>
              <a:rPr lang="en-US" sz="2400" dirty="0">
                <a:solidFill>
                  <a:srgbClr val="000000"/>
                </a:solidFill>
                <a:latin typeface="Arial" panose="020B0604020202020204" pitchFamily="34" charset="0"/>
              </a:rPr>
              <a:t>This kind of music has its root in Southern United Sates. It originated as gospel and blues music of the Deep South. It is often identified by its strong and prominent meter. Its Pitch and timbre are often distorted in jazz and it also employs a vary degree of improvisations. </a:t>
            </a:r>
            <a:endParaRPr lang="az-Latn-AZ" sz="2400" dirty="0"/>
          </a:p>
        </p:txBody>
      </p:sp>
      <p:sp>
        <p:nvSpPr>
          <p:cNvPr id="5" name="Rectangle 4"/>
          <p:cNvSpPr/>
          <p:nvPr/>
        </p:nvSpPr>
        <p:spPr>
          <a:xfrm>
            <a:off x="548308" y="4186823"/>
            <a:ext cx="8138491" cy="193899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en-US" sz="2400" dirty="0">
                <a:solidFill>
                  <a:srgbClr val="000000"/>
                </a:solidFill>
                <a:latin typeface="Arial" panose="020B0604020202020204" pitchFamily="34" charset="0"/>
              </a:rPr>
              <a:t>The forceful rhythm of jazz has a broader scope as it is extended by every new artists of a specific generation. Buddy Bolden is considered to be the first jazz bandleader. It has many forms like Acid jazz, afro Cuban jazz, Chamber jazz, Continental jazz, Cool jazz and many more.</a:t>
            </a:r>
            <a:endParaRPr lang="az-Latn-AZ" sz="2400" dirty="0"/>
          </a:p>
        </p:txBody>
      </p:sp>
    </p:spTree>
    <p:extLst>
      <p:ext uri="{BB962C8B-B14F-4D97-AF65-F5344CB8AC3E}">
        <p14:creationId xmlns:p14="http://schemas.microsoft.com/office/powerpoint/2010/main" val="212048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S17 @Kristsll-282 (3587309195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13163" y="62349"/>
            <a:ext cx="4940934" cy="329395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384313" y="3712339"/>
            <a:ext cx="11015870" cy="2677656"/>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r>
              <a:rPr lang="en-US" sz="2400" dirty="0">
                <a:solidFill>
                  <a:srgbClr val="000000"/>
                </a:solidFill>
                <a:latin typeface="Arial" panose="020B0604020202020204" pitchFamily="34" charset="0"/>
              </a:rPr>
              <a:t>Hip hop is another famous music which gained momentum in South Bronx of New York during the 1970s. Hip hop and Rap are often used interchangeable, as in rap the music is excluded from hip hop and the verbal part is kept. Its elements are graffiti art, rapping which refers to uttering rhymes over a beat, and being a DJ. It covers a broad spectrum of Rap music covering rap styles like Commercial Rap, South African rap, Underground rap, etc. Vocalists like Ray Charles and Ruth Brown made it more popular during the 50s.</a:t>
            </a:r>
            <a:endParaRPr lang="az-Latn-AZ" sz="2400" dirty="0"/>
          </a:p>
        </p:txBody>
      </p:sp>
      <p:sp>
        <p:nvSpPr>
          <p:cNvPr id="4" name="Rectangle 3"/>
          <p:cNvSpPr/>
          <p:nvPr/>
        </p:nvSpPr>
        <p:spPr>
          <a:xfrm>
            <a:off x="1688736" y="1307500"/>
            <a:ext cx="3775393" cy="1200329"/>
          </a:xfrm>
          <a:prstGeom prst="rect">
            <a:avLst/>
          </a:prstGeom>
          <a:noFill/>
        </p:spPr>
        <p:txBody>
          <a:bodyPr wrap="none" lIns="91440" tIns="45720" rIns="91440" bIns="45720">
            <a:spAutoFit/>
          </a:bodyPr>
          <a:lstStyle/>
          <a:p>
            <a:pPr algn="ctr"/>
            <a:r>
              <a:rPr lang="en-US" sz="72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Hip-Hop</a:t>
            </a:r>
          </a:p>
        </p:txBody>
      </p:sp>
    </p:spTree>
    <p:extLst>
      <p:ext uri="{BB962C8B-B14F-4D97-AF65-F5344CB8AC3E}">
        <p14:creationId xmlns:p14="http://schemas.microsoft.com/office/powerpoint/2010/main" val="372755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B5244054-3BB6-46CA-A071-E923F6F4514D}"/>
              </a:ext>
            </a:extLst>
          </p:cNvPr>
          <p:cNvGrpSpPr/>
          <p:nvPr/>
        </p:nvGrpSpPr>
        <p:grpSpPr>
          <a:xfrm>
            <a:off x="7981122" y="1223392"/>
            <a:ext cx="3816625" cy="4859356"/>
            <a:chOff x="4391246" y="1416154"/>
            <a:chExt cx="3027842" cy="4445826"/>
          </a:xfrm>
        </p:grpSpPr>
        <p:grpSp>
          <p:nvGrpSpPr>
            <p:cNvPr id="6" name="Group 5">
              <a:extLst>
                <a:ext uri="{FF2B5EF4-FFF2-40B4-BE49-F238E27FC236}">
                  <a16:creationId xmlns:a16="http://schemas.microsoft.com/office/drawing/2014/main" id="{51F34A13-B183-41E6-B2D7-3BECA5F412F0}"/>
                </a:ext>
              </a:extLst>
            </p:cNvPr>
            <p:cNvGrpSpPr/>
            <p:nvPr/>
          </p:nvGrpSpPr>
          <p:grpSpPr>
            <a:xfrm>
              <a:off x="4992597" y="1416154"/>
              <a:ext cx="2426491" cy="3512630"/>
              <a:chOff x="7003258" y="2006049"/>
              <a:chExt cx="2703851" cy="3914141"/>
            </a:xfrm>
          </p:grpSpPr>
          <p:sp>
            <p:nvSpPr>
              <p:cNvPr id="7" name="Freeform: Shape 6">
                <a:extLst>
                  <a:ext uri="{FF2B5EF4-FFF2-40B4-BE49-F238E27FC236}">
                    <a16:creationId xmlns:a16="http://schemas.microsoft.com/office/drawing/2014/main" id="{79601B48-7403-4F97-95C8-86C9C6D7A4B0}"/>
                  </a:ext>
                </a:extLst>
              </p:cNvPr>
              <p:cNvSpPr/>
              <p:nvPr/>
            </p:nvSpPr>
            <p:spPr>
              <a:xfrm>
                <a:off x="7003258" y="2006049"/>
                <a:ext cx="2703851" cy="3914141"/>
              </a:xfrm>
              <a:custGeom>
                <a:avLst/>
                <a:gdLst>
                  <a:gd name="connsiteX0" fmla="*/ 9525 w 2703851"/>
                  <a:gd name="connsiteY0" fmla="*/ 3460433 h 3914141"/>
                  <a:gd name="connsiteX1" fmla="*/ 785812 w 2703851"/>
                  <a:gd name="connsiteY1" fmla="*/ 3909060 h 3914141"/>
                  <a:gd name="connsiteX2" fmla="*/ 9525 w 2703851"/>
                  <a:gd name="connsiteY2" fmla="*/ 3460433 h 3914141"/>
                  <a:gd name="connsiteX3" fmla="*/ 35242 w 2703851"/>
                  <a:gd name="connsiteY3" fmla="*/ 3149918 h 3914141"/>
                  <a:gd name="connsiteX4" fmla="*/ 1148715 w 2703851"/>
                  <a:gd name="connsiteY4" fmla="*/ 3792855 h 3914141"/>
                  <a:gd name="connsiteX5" fmla="*/ 998220 w 2703851"/>
                  <a:gd name="connsiteY5" fmla="*/ 3861435 h 3914141"/>
                  <a:gd name="connsiteX6" fmla="*/ 0 w 2703851"/>
                  <a:gd name="connsiteY6" fmla="*/ 3285173 h 3914141"/>
                  <a:gd name="connsiteX7" fmla="*/ 35242 w 2703851"/>
                  <a:gd name="connsiteY7" fmla="*/ 3149918 h 3914141"/>
                  <a:gd name="connsiteX8" fmla="*/ 200025 w 2703851"/>
                  <a:gd name="connsiteY8" fmla="*/ 2911793 h 3914141"/>
                  <a:gd name="connsiteX9" fmla="*/ 1379220 w 2703851"/>
                  <a:gd name="connsiteY9" fmla="*/ 3592830 h 3914141"/>
                  <a:gd name="connsiteX10" fmla="*/ 1280160 w 2703851"/>
                  <a:gd name="connsiteY10" fmla="*/ 3698558 h 3914141"/>
                  <a:gd name="connsiteX11" fmla="*/ 105728 w 2703851"/>
                  <a:gd name="connsiteY11" fmla="*/ 3020378 h 3914141"/>
                  <a:gd name="connsiteX12" fmla="*/ 200025 w 2703851"/>
                  <a:gd name="connsiteY12" fmla="*/ 2911793 h 3914141"/>
                  <a:gd name="connsiteX13" fmla="*/ 471488 w 2703851"/>
                  <a:gd name="connsiteY13" fmla="*/ 2743200 h 3914141"/>
                  <a:gd name="connsiteX14" fmla="*/ 1494473 w 2703851"/>
                  <a:gd name="connsiteY14" fmla="*/ 3332797 h 3914141"/>
                  <a:gd name="connsiteX15" fmla="*/ 1454468 w 2703851"/>
                  <a:gd name="connsiteY15" fmla="*/ 3465195 h 3914141"/>
                  <a:gd name="connsiteX16" fmla="*/ 326708 w 2703851"/>
                  <a:gd name="connsiteY16" fmla="*/ 2814637 h 3914141"/>
                  <a:gd name="connsiteX17" fmla="*/ 471488 w 2703851"/>
                  <a:gd name="connsiteY17" fmla="*/ 2743200 h 3914141"/>
                  <a:gd name="connsiteX18" fmla="*/ 820519 w 2703851"/>
                  <a:gd name="connsiteY18" fmla="*/ 2680623 h 3914141"/>
                  <a:gd name="connsiteX19" fmla="*/ 1493520 w 2703851"/>
                  <a:gd name="connsiteY19" fmla="*/ 3154680 h 3914141"/>
                  <a:gd name="connsiteX20" fmla="*/ 1495425 w 2703851"/>
                  <a:gd name="connsiteY20" fmla="*/ 3164205 h 3914141"/>
                  <a:gd name="connsiteX21" fmla="*/ 674370 w 2703851"/>
                  <a:gd name="connsiteY21" fmla="*/ 2690813 h 3914141"/>
                  <a:gd name="connsiteX22" fmla="*/ 820519 w 2703851"/>
                  <a:gd name="connsiteY22" fmla="*/ 2680623 h 3914141"/>
                  <a:gd name="connsiteX23" fmla="*/ 1444943 w 2703851"/>
                  <a:gd name="connsiteY23" fmla="*/ 0 h 3914141"/>
                  <a:gd name="connsiteX24" fmla="*/ 1608773 w 2703851"/>
                  <a:gd name="connsiteY24" fmla="*/ 211455 h 3914141"/>
                  <a:gd name="connsiteX25" fmla="*/ 1608733 w 2703851"/>
                  <a:gd name="connsiteY25" fmla="*/ 212483 h 3914141"/>
                  <a:gd name="connsiteX26" fmla="*/ 1669256 w 2703851"/>
                  <a:gd name="connsiteY26" fmla="*/ 283964 h 3914141"/>
                  <a:gd name="connsiteX27" fmla="*/ 2286952 w 2703851"/>
                  <a:gd name="connsiteY27" fmla="*/ 841057 h 3914141"/>
                  <a:gd name="connsiteX28" fmla="*/ 2697480 w 2703851"/>
                  <a:gd name="connsiteY28" fmla="*/ 1579245 h 3914141"/>
                  <a:gd name="connsiteX29" fmla="*/ 1983105 w 2703851"/>
                  <a:gd name="connsiteY29" fmla="*/ 2023110 h 3914141"/>
                  <a:gd name="connsiteX30" fmla="*/ 2404110 w 2703851"/>
                  <a:gd name="connsiteY30" fmla="*/ 1567815 h 3914141"/>
                  <a:gd name="connsiteX31" fmla="*/ 1903095 w 2703851"/>
                  <a:gd name="connsiteY31" fmla="*/ 674370 h 3914141"/>
                  <a:gd name="connsiteX32" fmla="*/ 1630069 w 2703851"/>
                  <a:gd name="connsiteY32" fmla="*/ 345106 h 3914141"/>
                  <a:gd name="connsiteX33" fmla="*/ 1605031 w 2703851"/>
                  <a:gd name="connsiteY33" fmla="*/ 307221 h 3914141"/>
                  <a:gd name="connsiteX34" fmla="*/ 1496378 w 2703851"/>
                  <a:gd name="connsiteY34" fmla="*/ 3088005 h 3914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703851" h="3914141">
                    <a:moveTo>
                      <a:pt x="9525" y="3460433"/>
                    </a:moveTo>
                    <a:lnTo>
                      <a:pt x="785812" y="3909060"/>
                    </a:lnTo>
                    <a:cubicBezTo>
                      <a:pt x="414337" y="3948113"/>
                      <a:pt x="80010" y="3758565"/>
                      <a:pt x="9525" y="3460433"/>
                    </a:cubicBezTo>
                    <a:close/>
                    <a:moveTo>
                      <a:pt x="35242" y="3149918"/>
                    </a:moveTo>
                    <a:lnTo>
                      <a:pt x="1148715" y="3792855"/>
                    </a:lnTo>
                    <a:cubicBezTo>
                      <a:pt x="1102042" y="3819525"/>
                      <a:pt x="1051560" y="3842385"/>
                      <a:pt x="998220" y="3861435"/>
                    </a:cubicBezTo>
                    <a:lnTo>
                      <a:pt x="0" y="3285173"/>
                    </a:lnTo>
                    <a:cubicBezTo>
                      <a:pt x="5715" y="3239453"/>
                      <a:pt x="18097" y="3193733"/>
                      <a:pt x="35242" y="3149918"/>
                    </a:cubicBezTo>
                    <a:close/>
                    <a:moveTo>
                      <a:pt x="200025" y="2911793"/>
                    </a:moveTo>
                    <a:lnTo>
                      <a:pt x="1379220" y="3592830"/>
                    </a:lnTo>
                    <a:cubicBezTo>
                      <a:pt x="1350645" y="3630930"/>
                      <a:pt x="1317308" y="3666173"/>
                      <a:pt x="1280160" y="3698558"/>
                    </a:cubicBezTo>
                    <a:lnTo>
                      <a:pt x="105728" y="3020378"/>
                    </a:lnTo>
                    <a:cubicBezTo>
                      <a:pt x="132398" y="2981325"/>
                      <a:pt x="163830" y="2945130"/>
                      <a:pt x="200025" y="2911793"/>
                    </a:cubicBezTo>
                    <a:close/>
                    <a:moveTo>
                      <a:pt x="471488" y="2743200"/>
                    </a:moveTo>
                    <a:lnTo>
                      <a:pt x="1494473" y="3332797"/>
                    </a:lnTo>
                    <a:cubicBezTo>
                      <a:pt x="1486853" y="3378517"/>
                      <a:pt x="1473518" y="3422332"/>
                      <a:pt x="1454468" y="3465195"/>
                    </a:cubicBezTo>
                    <a:lnTo>
                      <a:pt x="326708" y="2814637"/>
                    </a:lnTo>
                    <a:cubicBezTo>
                      <a:pt x="371475" y="2787015"/>
                      <a:pt x="420053" y="2763202"/>
                      <a:pt x="471488" y="2743200"/>
                    </a:cubicBezTo>
                    <a:close/>
                    <a:moveTo>
                      <a:pt x="820519" y="2680623"/>
                    </a:moveTo>
                    <a:cubicBezTo>
                      <a:pt x="1155457" y="2684100"/>
                      <a:pt x="1439346" y="2873812"/>
                      <a:pt x="1493520" y="3154680"/>
                    </a:cubicBezTo>
                    <a:cubicBezTo>
                      <a:pt x="1494472" y="3157538"/>
                      <a:pt x="1494472" y="3161347"/>
                      <a:pt x="1495425" y="3164205"/>
                    </a:cubicBezTo>
                    <a:lnTo>
                      <a:pt x="674370" y="2690813"/>
                    </a:lnTo>
                    <a:cubicBezTo>
                      <a:pt x="723781" y="2683431"/>
                      <a:pt x="772671" y="2680127"/>
                      <a:pt x="820519" y="2680623"/>
                    </a:cubicBezTo>
                    <a:close/>
                    <a:moveTo>
                      <a:pt x="1444943" y="0"/>
                    </a:moveTo>
                    <a:lnTo>
                      <a:pt x="1608773" y="211455"/>
                    </a:lnTo>
                    <a:lnTo>
                      <a:pt x="1608733" y="212483"/>
                    </a:lnTo>
                    <a:lnTo>
                      <a:pt x="1669256" y="283964"/>
                    </a:lnTo>
                    <a:cubicBezTo>
                      <a:pt x="1813798" y="447913"/>
                      <a:pt x="2024062" y="657701"/>
                      <a:pt x="2286952" y="841057"/>
                    </a:cubicBezTo>
                    <a:cubicBezTo>
                      <a:pt x="2787967" y="1190625"/>
                      <a:pt x="2697480" y="1579245"/>
                      <a:pt x="2697480" y="1579245"/>
                    </a:cubicBezTo>
                    <a:cubicBezTo>
                      <a:pt x="2697480" y="1579245"/>
                      <a:pt x="2640330" y="1983105"/>
                      <a:pt x="1983105" y="2023110"/>
                    </a:cubicBezTo>
                    <a:cubicBezTo>
                      <a:pt x="1983105" y="2023110"/>
                      <a:pt x="2359342" y="1830705"/>
                      <a:pt x="2404110" y="1567815"/>
                    </a:cubicBezTo>
                    <a:cubicBezTo>
                      <a:pt x="2448877" y="1304925"/>
                      <a:pt x="2045970" y="814387"/>
                      <a:pt x="1903095" y="674370"/>
                    </a:cubicBezTo>
                    <a:cubicBezTo>
                      <a:pt x="1902499" y="674965"/>
                      <a:pt x="1759401" y="527848"/>
                      <a:pt x="1630069" y="345106"/>
                    </a:cubicBezTo>
                    <a:lnTo>
                      <a:pt x="1605031" y="307221"/>
                    </a:lnTo>
                    <a:lnTo>
                      <a:pt x="1496378" y="3088005"/>
                    </a:lnTo>
                    <a:close/>
                  </a:path>
                </a:pathLst>
              </a:custGeom>
              <a:gradFill flip="none" rotWithShape="1">
                <a:gsLst>
                  <a:gs pos="0">
                    <a:schemeClr val="accent1"/>
                  </a:gs>
                  <a:gs pos="15000">
                    <a:schemeClr val="accent2"/>
                  </a:gs>
                  <a:gs pos="34000">
                    <a:schemeClr val="accent3"/>
                  </a:gs>
                  <a:gs pos="83000">
                    <a:schemeClr val="accent6"/>
                  </a:gs>
                  <a:gs pos="68000">
                    <a:schemeClr val="accent5"/>
                  </a:gs>
                  <a:gs pos="51000">
                    <a:schemeClr val="accent4"/>
                  </a:gs>
                </a:gsLst>
                <a:lin ang="18900000" scaled="1"/>
                <a:tileRect/>
              </a:gra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2A92C58-0BE8-426A-8AFA-7C458C662870}"/>
                  </a:ext>
                </a:extLst>
              </p:cNvPr>
              <p:cNvSpPr/>
              <p:nvPr/>
            </p:nvSpPr>
            <p:spPr>
              <a:xfrm>
                <a:off x="7005639" y="4686383"/>
                <a:ext cx="1493044" cy="1221104"/>
              </a:xfrm>
              <a:custGeom>
                <a:avLst/>
                <a:gdLst>
                  <a:gd name="connsiteX0" fmla="*/ 0 w 1493044"/>
                  <a:gd name="connsiteY0" fmla="*/ 597217 h 1221104"/>
                  <a:gd name="connsiteX1" fmla="*/ 384810 w 1493044"/>
                  <a:gd name="connsiteY1" fmla="*/ 818197 h 1221104"/>
                  <a:gd name="connsiteX2" fmla="*/ 786765 w 1493044"/>
                  <a:gd name="connsiteY2" fmla="*/ 1221104 h 1221104"/>
                  <a:gd name="connsiteX3" fmla="*/ 432435 w 1493044"/>
                  <a:gd name="connsiteY3" fmla="*/ 1018222 h 1221104"/>
                  <a:gd name="connsiteX4" fmla="*/ 103347 w 1493044"/>
                  <a:gd name="connsiteY4" fmla="*/ 330517 h 1221104"/>
                  <a:gd name="connsiteX5" fmla="*/ 580549 w 1493044"/>
                  <a:gd name="connsiteY5" fmla="*/ 605789 h 1221104"/>
                  <a:gd name="connsiteX6" fmla="*/ 1146334 w 1493044"/>
                  <a:gd name="connsiteY6" fmla="*/ 1102994 h 1221104"/>
                  <a:gd name="connsiteX7" fmla="*/ 687756 w 1493044"/>
                  <a:gd name="connsiteY7" fmla="*/ 842535 h 1221104"/>
                  <a:gd name="connsiteX8" fmla="*/ 325279 w 1493044"/>
                  <a:gd name="connsiteY8" fmla="*/ 125730 h 1221104"/>
                  <a:gd name="connsiteX9" fmla="*/ 804386 w 1493044"/>
                  <a:gd name="connsiteY9" fmla="*/ 400050 h 1221104"/>
                  <a:gd name="connsiteX10" fmla="*/ 1376839 w 1493044"/>
                  <a:gd name="connsiteY10" fmla="*/ 902970 h 1221104"/>
                  <a:gd name="connsiteX11" fmla="*/ 944404 w 1493044"/>
                  <a:gd name="connsiteY11" fmla="*/ 655320 h 1221104"/>
                  <a:gd name="connsiteX12" fmla="*/ 671989 w 1493044"/>
                  <a:gd name="connsiteY12" fmla="*/ 0 h 1221104"/>
                  <a:gd name="connsiteX13" fmla="*/ 1040606 w 1493044"/>
                  <a:gd name="connsiteY13" fmla="*/ 212407 h 1221104"/>
                  <a:gd name="connsiteX14" fmla="*/ 1493044 w 1493044"/>
                  <a:gd name="connsiteY14" fmla="*/ 643890 h 1221104"/>
                  <a:gd name="connsiteX15" fmla="*/ 1161574 w 1493044"/>
                  <a:gd name="connsiteY15" fmla="*/ 457200 h 1221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93044" h="1221104">
                    <a:moveTo>
                      <a:pt x="0" y="597217"/>
                    </a:moveTo>
                    <a:lnTo>
                      <a:pt x="384810" y="818197"/>
                    </a:lnTo>
                    <a:lnTo>
                      <a:pt x="786765" y="1221104"/>
                    </a:lnTo>
                    <a:lnTo>
                      <a:pt x="432435" y="1018222"/>
                    </a:lnTo>
                    <a:close/>
                    <a:moveTo>
                      <a:pt x="103347" y="330517"/>
                    </a:moveTo>
                    <a:lnTo>
                      <a:pt x="580549" y="605789"/>
                    </a:lnTo>
                    <a:lnTo>
                      <a:pt x="1146334" y="1102994"/>
                    </a:lnTo>
                    <a:lnTo>
                      <a:pt x="687756" y="842535"/>
                    </a:lnTo>
                    <a:close/>
                    <a:moveTo>
                      <a:pt x="325279" y="125730"/>
                    </a:moveTo>
                    <a:lnTo>
                      <a:pt x="804386" y="400050"/>
                    </a:lnTo>
                    <a:lnTo>
                      <a:pt x="1376839" y="902970"/>
                    </a:lnTo>
                    <a:lnTo>
                      <a:pt x="944404" y="655320"/>
                    </a:lnTo>
                    <a:close/>
                    <a:moveTo>
                      <a:pt x="671989" y="0"/>
                    </a:moveTo>
                    <a:lnTo>
                      <a:pt x="1040606" y="212407"/>
                    </a:lnTo>
                    <a:lnTo>
                      <a:pt x="1493044" y="643890"/>
                    </a:lnTo>
                    <a:lnTo>
                      <a:pt x="1161574" y="457200"/>
                    </a:lnTo>
                    <a:close/>
                  </a:path>
                </a:pathLst>
              </a:custGeom>
              <a:gradFill flip="none" rotWithShape="1">
                <a:gsLst>
                  <a:gs pos="0">
                    <a:schemeClr val="accent1">
                      <a:lumMod val="40000"/>
                    </a:schemeClr>
                  </a:gs>
                  <a:gs pos="34000">
                    <a:schemeClr val="accent2">
                      <a:lumMod val="40000"/>
                    </a:schemeClr>
                  </a:gs>
                  <a:gs pos="80000">
                    <a:schemeClr val="accent3">
                      <a:lumMod val="55000"/>
                    </a:schemeClr>
                  </a:gs>
                  <a:gs pos="100000">
                    <a:schemeClr val="accent4">
                      <a:lumMod val="55000"/>
                    </a:schemeClr>
                  </a:gs>
                </a:gsLst>
                <a:lin ang="18900000" scaled="1"/>
                <a:tileRect/>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2" name="Oval 1">
              <a:extLst>
                <a:ext uri="{FF2B5EF4-FFF2-40B4-BE49-F238E27FC236}">
                  <a16:creationId xmlns:a16="http://schemas.microsoft.com/office/drawing/2014/main" id="{BC6C22CE-302D-4E81-B99A-904E32228C4C}"/>
                </a:ext>
              </a:extLst>
            </p:cNvPr>
            <p:cNvSpPr/>
            <p:nvPr/>
          </p:nvSpPr>
          <p:spPr>
            <a:xfrm>
              <a:off x="4391246" y="5195003"/>
              <a:ext cx="2559234" cy="666977"/>
            </a:xfrm>
            <a:prstGeom prst="ellipse">
              <a:avLst/>
            </a:prstGeom>
            <a:solidFill>
              <a:schemeClr val="bg1">
                <a:lumMod val="65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FD133CA-59FC-45AA-9A97-2A312F5FA3BC}"/>
              </a:ext>
            </a:extLst>
          </p:cNvPr>
          <p:cNvGrpSpPr/>
          <p:nvPr/>
        </p:nvGrpSpPr>
        <p:grpSpPr>
          <a:xfrm>
            <a:off x="231221" y="67541"/>
            <a:ext cx="1730789" cy="244549"/>
            <a:chOff x="435935" y="648585"/>
            <a:chExt cx="1730789" cy="244549"/>
          </a:xfrm>
        </p:grpSpPr>
        <p:sp>
          <p:nvSpPr>
            <p:cNvPr id="3" name="Oval 2">
              <a:extLst>
                <a:ext uri="{FF2B5EF4-FFF2-40B4-BE49-F238E27FC236}">
                  <a16:creationId xmlns:a16="http://schemas.microsoft.com/office/drawing/2014/main" id="{1A91890C-C71B-4353-A629-6D418855DCA2}"/>
                </a:ext>
              </a:extLst>
            </p:cNvPr>
            <p:cNvSpPr/>
            <p:nvPr/>
          </p:nvSpPr>
          <p:spPr>
            <a:xfrm>
              <a:off x="435935" y="648585"/>
              <a:ext cx="244549" cy="244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13E5B42-5C8A-4921-888A-7723EA953001}"/>
                </a:ext>
              </a:extLst>
            </p:cNvPr>
            <p:cNvSpPr/>
            <p:nvPr/>
          </p:nvSpPr>
          <p:spPr>
            <a:xfrm>
              <a:off x="733183" y="648585"/>
              <a:ext cx="244549" cy="2445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E9467EF-8BF2-4687-9C9F-D26BDD99616E}"/>
                </a:ext>
              </a:extLst>
            </p:cNvPr>
            <p:cNvSpPr/>
            <p:nvPr/>
          </p:nvSpPr>
          <p:spPr>
            <a:xfrm>
              <a:off x="1030431" y="648585"/>
              <a:ext cx="244549" cy="2445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E3CD959-9892-40EE-A246-0911A6C7709F}"/>
                </a:ext>
              </a:extLst>
            </p:cNvPr>
            <p:cNvSpPr/>
            <p:nvPr/>
          </p:nvSpPr>
          <p:spPr>
            <a:xfrm>
              <a:off x="1327679" y="648585"/>
              <a:ext cx="244549" cy="24454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F561A44-8383-4739-92CA-C6CE656789B3}"/>
                </a:ext>
              </a:extLst>
            </p:cNvPr>
            <p:cNvSpPr/>
            <p:nvPr/>
          </p:nvSpPr>
          <p:spPr>
            <a:xfrm>
              <a:off x="1624927" y="648585"/>
              <a:ext cx="244549" cy="2445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38F0530-6F21-4461-8ABB-A3FBB531D59B}"/>
                </a:ext>
              </a:extLst>
            </p:cNvPr>
            <p:cNvSpPr/>
            <p:nvPr/>
          </p:nvSpPr>
          <p:spPr>
            <a:xfrm>
              <a:off x="1922175" y="648585"/>
              <a:ext cx="244549" cy="2445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707335" y="3240879"/>
            <a:ext cx="7174396" cy="317009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dirty="0">
                <a:solidFill>
                  <a:srgbClr val="000000"/>
                </a:solidFill>
                <a:latin typeface="Arial" panose="020B0604020202020204" pitchFamily="34" charset="0"/>
              </a:rPr>
              <a:t>  </a:t>
            </a:r>
            <a:r>
              <a:rPr lang="en-US" sz="2000" dirty="0">
                <a:solidFill>
                  <a:srgbClr val="000000"/>
                </a:solidFill>
                <a:latin typeface="Arial" panose="020B0604020202020204" pitchFamily="34" charset="0"/>
              </a:rPr>
              <a:t>It is mainly a dance music which originated is 1950s. It is admired for its strong beat but simple melodies. Alan Freed, a DJ is credited for inventing the term rock ‘n’ roll with his radio program. It has evolved from combinations of music like blues, jazz, country music and gospel music. Elvis Presley is known as the king of Rock and Roll. Its beat is derived from a rhythm and blues boogie beat but with also an accented backbeat. It is often characterized by a basic drum beat which is usually 4/4 riffs developed by guitars, drums and vocals. It is synonymous with the rock style of 1950s.</a:t>
            </a:r>
            <a:endParaRPr lang="az-Latn-AZ" sz="2000" dirty="0"/>
          </a:p>
        </p:txBody>
      </p:sp>
      <p:pic>
        <p:nvPicPr>
          <p:cNvPr id="2050" name="Picture 2" descr="https://istokirb.ru/upload/medialibrary/fc0/fc0da79503cfb2b1f63095e980eccc1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54081" y="313193"/>
            <a:ext cx="3675746" cy="244988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239267" y="1073931"/>
            <a:ext cx="5312673" cy="1015663"/>
          </a:xfrm>
          <a:prstGeom prst="rect">
            <a:avLst/>
          </a:prstGeom>
          <a:noFill/>
        </p:spPr>
        <p:txBody>
          <a:bodyPr wrap="none" lIns="91440" tIns="45720" rIns="91440" bIns="45720">
            <a:spAutoFit/>
          </a:bodyPr>
          <a:lstStyle/>
          <a:p>
            <a:pPr algn="ctr"/>
            <a:r>
              <a:rPr lang="en-US" sz="6000" b="1" dirty="0">
                <a:ln w="9525">
                  <a:solidFill>
                    <a:schemeClr val="bg1"/>
                  </a:solidFill>
                  <a:prstDash val="solid"/>
                </a:ln>
                <a:effectLst>
                  <a:outerShdw blurRad="12700" dist="38100" dir="2700000" algn="tl" rotWithShape="0">
                    <a:schemeClr val="bg1">
                      <a:lumMod val="50000"/>
                    </a:schemeClr>
                  </a:outerShdw>
                </a:effectLst>
              </a:rPr>
              <a:t>Rock and Roll</a:t>
            </a:r>
          </a:p>
        </p:txBody>
      </p:sp>
    </p:spTree>
    <p:extLst>
      <p:ext uri="{BB962C8B-B14F-4D97-AF65-F5344CB8AC3E}">
        <p14:creationId xmlns:p14="http://schemas.microsoft.com/office/powerpoint/2010/main" val="1100588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93736" y="574167"/>
            <a:ext cx="5892247" cy="255454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2000" dirty="0">
                <a:solidFill>
                  <a:srgbClr val="000000"/>
                </a:solidFill>
                <a:latin typeface="Arial" panose="020B0604020202020204" pitchFamily="34" charset="0"/>
              </a:rPr>
              <a:t>This music style is associated with the sorrow songs of the slaves. It has been the base for many types of music. It has been framed by the combination of African and western cultures, which took place in the Southern region of America. It took a toll on cities like New Orleans and Memphis. Usually, blues are sung by a person with his guitar. </a:t>
            </a:r>
            <a:endParaRPr lang="az-Latn-AZ" sz="2000" dirty="0"/>
          </a:p>
        </p:txBody>
      </p:sp>
      <p:sp>
        <p:nvSpPr>
          <p:cNvPr id="3" name="Rectangle 2"/>
          <p:cNvSpPr/>
          <p:nvPr/>
        </p:nvSpPr>
        <p:spPr>
          <a:xfrm>
            <a:off x="4558747" y="3711041"/>
            <a:ext cx="6096000" cy="286232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spAutoFit/>
          </a:bodyPr>
          <a:lstStyle/>
          <a:p>
            <a:r>
              <a:rPr lang="en-US" sz="2000" dirty="0">
                <a:solidFill>
                  <a:srgbClr val="000000"/>
                </a:solidFill>
                <a:latin typeface="Arial" panose="020B0604020202020204" pitchFamily="34" charset="0"/>
              </a:rPr>
              <a:t>Themes like love, drinking and bad luck have been some of the important themes associated with this style. W.C. Handy is considered as the Father of the blues. He copyrighted the Memphis blues. Blue note, which is a flattened or altered note, strikes usually at the 3, 5 or 7 degree of scale and is quiet important for the blues. It has many types like – jump blues, piedmont blues, delta blues and Chicago blues.</a:t>
            </a:r>
            <a:endParaRPr lang="az-Latn-AZ" sz="2000" dirty="0"/>
          </a:p>
        </p:txBody>
      </p:sp>
      <p:sp>
        <p:nvSpPr>
          <p:cNvPr id="4" name="Rectangle 3"/>
          <p:cNvSpPr/>
          <p:nvPr/>
        </p:nvSpPr>
        <p:spPr>
          <a:xfrm>
            <a:off x="265860" y="0"/>
            <a:ext cx="4673075" cy="1015663"/>
          </a:xfrm>
          <a:prstGeom prst="rect">
            <a:avLst/>
          </a:prstGeom>
          <a:noFill/>
        </p:spPr>
        <p:txBody>
          <a:bodyPr wrap="none" lIns="91440" tIns="45720" rIns="91440" bIns="45720">
            <a:spAutoFit/>
          </a:bodyPr>
          <a:lstStyle/>
          <a:p>
            <a:pPr algn="ctr"/>
            <a:r>
              <a:rPr lang="en-US" sz="6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Blues Music</a:t>
            </a:r>
          </a:p>
        </p:txBody>
      </p:sp>
    </p:spTree>
    <p:extLst>
      <p:ext uri="{BB962C8B-B14F-4D97-AF65-F5344CB8AC3E}">
        <p14:creationId xmlns:p14="http://schemas.microsoft.com/office/powerpoint/2010/main" val="1889561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04175" y="-98887"/>
            <a:ext cx="5527475" cy="1015663"/>
          </a:xfrm>
          <a:prstGeom prst="rect">
            <a:avLst/>
          </a:prstGeom>
          <a:noFill/>
        </p:spPr>
        <p:txBody>
          <a:bodyPr wrap="none" lIns="91440" tIns="45720" rIns="91440" bIns="45720">
            <a:spAutoFit/>
          </a:bodyPr>
          <a:lstStyle/>
          <a:p>
            <a:pPr algn="ctr"/>
            <a:r>
              <a:rPr lang="en-US" sz="60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Country Music</a:t>
            </a:r>
          </a:p>
        </p:txBody>
      </p:sp>
      <p:sp>
        <p:nvSpPr>
          <p:cNvPr id="4" name="Rectangle 3"/>
          <p:cNvSpPr/>
          <p:nvPr/>
        </p:nvSpPr>
        <p:spPr>
          <a:xfrm>
            <a:off x="6054586" y="863482"/>
            <a:ext cx="6096000" cy="2862322"/>
          </a:xfrm>
          <a:prstGeom prst="rect">
            <a:avLst/>
          </a:prstGeom>
        </p:spPr>
        <p:txBody>
          <a:bodyPr>
            <a:spAutoFit/>
          </a:bodyPr>
          <a:lstStyle/>
          <a:p>
            <a:pPr algn="ctr"/>
            <a:r>
              <a:rPr lang="az-Latn-AZ" sz="2000" dirty="0"/>
              <a:t>This music has its root in Southern United States and Appalachian Mountains. This music developed in the 1930s and combined elements from a variety of music like Celtic music, traditional folk music, blues, gospel music and old time music.  It is a combination of styles tracing its roots in the folk dances and British ballad. This music is based on traditions and are usually developed around three chords with a basic plain melody.</a:t>
            </a:r>
          </a:p>
        </p:txBody>
      </p:sp>
      <p:sp>
        <p:nvSpPr>
          <p:cNvPr id="6" name="Rectangle 5"/>
          <p:cNvSpPr/>
          <p:nvPr/>
        </p:nvSpPr>
        <p:spPr>
          <a:xfrm>
            <a:off x="5821016" y="4673192"/>
            <a:ext cx="6096000" cy="1631216"/>
          </a:xfrm>
          <a:prstGeom prst="rect">
            <a:avLst/>
          </a:prstGeom>
        </p:spPr>
        <p:txBody>
          <a:bodyPr>
            <a:spAutoFit/>
          </a:bodyPr>
          <a:lstStyle/>
          <a:p>
            <a:r>
              <a:rPr lang="az-Latn-AZ" sz="2000" dirty="0"/>
              <a:t>This music initiated with mandolin and then is played with the dobra. Later, banjo and fiddle are played and the list continues. Jimmy Rodgers is known as the father of the country music. Country music is basically the hillbilly music.</a:t>
            </a:r>
          </a:p>
        </p:txBody>
      </p:sp>
    </p:spTree>
    <p:extLst>
      <p:ext uri="{BB962C8B-B14F-4D97-AF65-F5344CB8AC3E}">
        <p14:creationId xmlns:p14="http://schemas.microsoft.com/office/powerpoint/2010/main" val="3437334846"/>
      </p:ext>
    </p:extLst>
  </p:cSld>
  <p:clrMapOvr>
    <a:masterClrMapping/>
  </p:clrMapOvr>
</p:sld>
</file>

<file path=ppt/theme/theme1.xml><?xml version="1.0" encoding="utf-8"?>
<a:theme xmlns:a="http://schemas.openxmlformats.org/drawingml/2006/main" name="Cover and End Slide Master">
  <a:themeElements>
    <a:clrScheme name="Music Concept">
      <a:dk1>
        <a:sysClr val="windowText" lastClr="000000"/>
      </a:dk1>
      <a:lt1>
        <a:sysClr val="window" lastClr="FFFFFF"/>
      </a:lt1>
      <a:dk2>
        <a:srgbClr val="44546A"/>
      </a:dk2>
      <a:lt2>
        <a:srgbClr val="E7E6E6"/>
      </a:lt2>
      <a:accent1>
        <a:srgbClr val="7ADAE8"/>
      </a:accent1>
      <a:accent2>
        <a:srgbClr val="7AE8C8"/>
      </a:accent2>
      <a:accent3>
        <a:srgbClr val="9EECAC"/>
      </a:accent3>
      <a:accent4>
        <a:srgbClr val="CAEE8C"/>
      </a:accent4>
      <a:accent5>
        <a:srgbClr val="FEE680"/>
      </a:accent5>
      <a:accent6>
        <a:srgbClr val="FEC07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Music Concept">
      <a:dk1>
        <a:sysClr val="windowText" lastClr="000000"/>
      </a:dk1>
      <a:lt1>
        <a:sysClr val="window" lastClr="FFFFFF"/>
      </a:lt1>
      <a:dk2>
        <a:srgbClr val="44546A"/>
      </a:dk2>
      <a:lt2>
        <a:srgbClr val="E7E6E6"/>
      </a:lt2>
      <a:accent1>
        <a:srgbClr val="7ADAE8"/>
      </a:accent1>
      <a:accent2>
        <a:srgbClr val="7AE8C8"/>
      </a:accent2>
      <a:accent3>
        <a:srgbClr val="9EECAC"/>
      </a:accent3>
      <a:accent4>
        <a:srgbClr val="CAEE8C"/>
      </a:accent4>
      <a:accent5>
        <a:srgbClr val="FEE680"/>
      </a:accent5>
      <a:accent6>
        <a:srgbClr val="FEC07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Music Concept">
      <a:dk1>
        <a:sysClr val="windowText" lastClr="000000"/>
      </a:dk1>
      <a:lt1>
        <a:sysClr val="window" lastClr="FFFFFF"/>
      </a:lt1>
      <a:dk2>
        <a:srgbClr val="44546A"/>
      </a:dk2>
      <a:lt2>
        <a:srgbClr val="E7E6E6"/>
      </a:lt2>
      <a:accent1>
        <a:srgbClr val="7ADAE8"/>
      </a:accent1>
      <a:accent2>
        <a:srgbClr val="7AE8C8"/>
      </a:accent2>
      <a:accent3>
        <a:srgbClr val="9EECAC"/>
      </a:accent3>
      <a:accent4>
        <a:srgbClr val="CAEE8C"/>
      </a:accent4>
      <a:accent5>
        <a:srgbClr val="FEE680"/>
      </a:accent5>
      <a:accent6>
        <a:srgbClr val="FEC07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5266</TotalTime>
  <Words>1652</Words>
  <Application>Microsoft Office PowerPoint</Application>
  <PresentationFormat>Widescreen</PresentationFormat>
  <Paragraphs>49</Paragraphs>
  <Slides>17</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17</vt:i4>
      </vt:variant>
    </vt:vector>
  </HeadingPairs>
  <TitlesOfParts>
    <vt:vector size="23" baseType="lpstr">
      <vt:lpstr>Arial</vt:lpstr>
      <vt:lpstr>Calibri</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kamran ferzeliyev</cp:lastModifiedBy>
  <cp:revision>145</cp:revision>
  <dcterms:created xsi:type="dcterms:W3CDTF">2018-04-24T17:14:44Z</dcterms:created>
  <dcterms:modified xsi:type="dcterms:W3CDTF">2021-12-11T05:30:03Z</dcterms:modified>
</cp:coreProperties>
</file>