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540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4253975457183691"/>
          <c:y val="6.1548429072329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Satisfaction 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40-42DA-847E-D518477D2EE8}"/>
              </c:ext>
            </c:extLst>
          </c:dPt>
          <c:dPt>
            <c:idx val="1"/>
            <c:bubble3D val="0"/>
            <c:explosion val="7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040-42DA-847E-D518477D2E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Satisfied Customers </c:v>
                </c:pt>
                <c:pt idx="1">
                  <c:v>Dissatisfied Customers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31.5</c:v>
                </c:pt>
                <c:pt idx="1">
                  <c:v>68.5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40-42DA-847E-D518477D2EE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EC5C663-A42B-4922-B529-F242306B861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00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20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934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069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10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00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498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18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9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8E17265-FE3C-478A-A94D-FA17AFDAF25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39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8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57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0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89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8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3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020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itcolours.bg/bg/samoletni-bileti/redovni-aviokompanii/british-airways/s/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273" y="4614203"/>
            <a:ext cx="9691235" cy="1823259"/>
          </a:xfrm>
        </p:spPr>
        <p:txBody>
          <a:bodyPr>
            <a:normAutofit fontScale="92500" lnSpcReduction="20000"/>
          </a:bodyPr>
          <a:lstStyle/>
          <a:p>
            <a:r>
              <a:rPr lang="en-GB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reviews given by boarding passengers and their feedback </a:t>
            </a:r>
          </a:p>
          <a:p>
            <a:r>
              <a:rPr lang="en-GB" sz="17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</a:t>
            </a:r>
          </a:p>
          <a:p>
            <a:r>
              <a:rPr lang="en-GB" sz="17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by : Syed Kamran Ali</a:t>
            </a:r>
          </a:p>
          <a:p>
            <a:r>
              <a:rPr lang="en-GB" sz="17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7108D-0229-4A9E-9762-33FA4AF9D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4273" y="744095"/>
            <a:ext cx="8825657" cy="3518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5054F-82D4-4D02-8423-79D3C3FE7199}"/>
              </a:ext>
            </a:extLst>
          </p:cNvPr>
          <p:cNvSpPr txBox="1"/>
          <p:nvPr/>
        </p:nvSpPr>
        <p:spPr>
          <a:xfrm flipV="1">
            <a:off x="295422" y="-20806"/>
            <a:ext cx="18288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usitcolours.bg/bg/samoletni-bileti/redovni-aviokompanii/british-airways/s/4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nc-nd/3.0/"/>
              </a:rPr>
              <a:t>CC BY-NC-ND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3" y="384429"/>
            <a:ext cx="4967855" cy="704364"/>
          </a:xfrm>
        </p:spPr>
        <p:txBody>
          <a:bodyPr/>
          <a:lstStyle/>
          <a:p>
            <a:r>
              <a:rPr lang="en-GB" sz="3600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Customer Reviews 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CE2F21B-56B7-4C00-81FA-F08D797B2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831097"/>
              </p:ext>
            </p:extLst>
          </p:nvPr>
        </p:nvGraphicFramePr>
        <p:xfrm>
          <a:off x="263903" y="936393"/>
          <a:ext cx="4219197" cy="3556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A2CBB1-35F2-40C8-996E-918226CD1C7E}"/>
              </a:ext>
            </a:extLst>
          </p:cNvPr>
          <p:cNvSpPr txBox="1"/>
          <p:nvPr/>
        </p:nvSpPr>
        <p:spPr>
          <a:xfrm>
            <a:off x="4533180" y="1076105"/>
            <a:ext cx="7658819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Dissatisfied Customers on Board are 68.5 % which is a Serious Concern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Value for Money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Avg Rating for Value for money section is 1.6 out of 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Vouchers have no Credibility and the staff force to use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Passengers experience a longer delay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Meals and Drinks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Avg Rating for Meals and refreshments onboard is 2 out of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Minimum items are listed on the menu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Takes longer to deliver the food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Food taste like it’s undercooked.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FB9904-AEDE-489A-BEFF-B66D05C7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752877"/>
            <a:ext cx="3770657" cy="17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115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Customer Reviews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kamran Ali raza</cp:lastModifiedBy>
  <cp:revision>12</cp:revision>
  <dcterms:created xsi:type="dcterms:W3CDTF">2022-12-06T11:13:27Z</dcterms:created>
  <dcterms:modified xsi:type="dcterms:W3CDTF">2024-10-10T05:06:25Z</dcterms:modified>
</cp:coreProperties>
</file>