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C5C663-A42B-4922-B529-F242306B861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0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0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3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6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1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0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9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1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9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E17265-FE3C-478A-A94D-FA17AFDAF25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9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20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itcolours.bg/bg/samoletni-bileti/redovni-aviokompanii/british-airways/s/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273" y="4614203"/>
            <a:ext cx="9691235" cy="1823259"/>
          </a:xfrm>
        </p:spPr>
        <p:txBody>
          <a:bodyPr>
            <a:normAutofit/>
          </a:bodyPr>
          <a:lstStyle/>
          <a:p>
            <a:r>
              <a:rPr lang="en-GB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Predicational Analysis  of Customer buying behaviour  </a:t>
            </a:r>
            <a:r>
              <a:rPr lang="en-GB" sz="1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</a:t>
            </a:r>
          </a:p>
          <a:p>
            <a:r>
              <a:rPr lang="en-GB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by : Syed Kamran Ali</a:t>
            </a:r>
            <a:endParaRPr lang="en-GB" sz="1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7108D-0229-4A9E-9762-33FA4AF9D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273" y="744095"/>
            <a:ext cx="8825657" cy="3518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054F-82D4-4D02-8423-79D3C3FE7199}"/>
              </a:ext>
            </a:extLst>
          </p:cNvPr>
          <p:cNvSpPr txBox="1"/>
          <p:nvPr/>
        </p:nvSpPr>
        <p:spPr>
          <a:xfrm flipV="1">
            <a:off x="295422" y="-20806"/>
            <a:ext cx="18288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usitcolours.bg/bg/samoletni-bileti/redovni-aviokompanii/british-airways/s/4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8" y="283905"/>
            <a:ext cx="9107318" cy="1094729"/>
          </a:xfrm>
        </p:spPr>
        <p:txBody>
          <a:bodyPr/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ML model 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72866F-A2B2-4F0C-BCA8-FB28BE328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" y="1498779"/>
            <a:ext cx="7096147" cy="50753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BB8D9-BF40-4A4A-9ADC-924FCD2476B9}"/>
              </a:ext>
            </a:extLst>
          </p:cNvPr>
          <p:cNvSpPr txBox="1"/>
          <p:nvPr/>
        </p:nvSpPr>
        <p:spPr>
          <a:xfrm>
            <a:off x="7493565" y="1639877"/>
            <a:ext cx="47910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the feature importance from our model, we found that key factors influencing whether customers complete their bookings include the </a:t>
            </a:r>
            <a:r>
              <a:rPr lang="en-US" sz="2000" b="1" dirty="0"/>
              <a:t>purchase lead</a:t>
            </a:r>
            <a:r>
              <a:rPr lang="en-US" sz="2000" dirty="0"/>
              <a:t> (i.e., the time gap between the booking and the flight) and the </a:t>
            </a:r>
            <a:r>
              <a:rPr lang="en-US" sz="2000" b="1" dirty="0"/>
              <a:t>length of stay</a:t>
            </a:r>
            <a:r>
              <a:rPr lang="en-US" sz="2000" dirty="0"/>
              <a:t> (how long the customer plans to stay at the destination). </a:t>
            </a:r>
          </a:p>
          <a:p>
            <a:endParaRPr lang="en-US" sz="2000" dirty="0"/>
          </a:p>
          <a:p>
            <a:r>
              <a:rPr lang="en-US" sz="2000" dirty="0"/>
              <a:t>In contrast, the </a:t>
            </a:r>
            <a:r>
              <a:rPr lang="en-US" sz="2000" b="1" dirty="0"/>
              <a:t>customer's location</a:t>
            </a:r>
            <a:r>
              <a:rPr lang="en-US" sz="2000" dirty="0"/>
              <a:t> when placing the order does not significantly impact the likelihood of completing the booking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103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ML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kamran Ali raza</cp:lastModifiedBy>
  <cp:revision>9</cp:revision>
  <dcterms:created xsi:type="dcterms:W3CDTF">2022-12-06T11:13:27Z</dcterms:created>
  <dcterms:modified xsi:type="dcterms:W3CDTF">2024-10-20T08:16:55Z</dcterms:modified>
</cp:coreProperties>
</file>