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11" r:id="rId9"/>
    <p:sldId id="31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24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312" r:id="rId28"/>
    <p:sldId id="325" r:id="rId29"/>
    <p:sldId id="321" r:id="rId30"/>
    <p:sldId id="323" r:id="rId31"/>
    <p:sldId id="289" r:id="rId32"/>
    <p:sldId id="315" r:id="rId33"/>
    <p:sldId id="326" r:id="rId34"/>
    <p:sldId id="294" r:id="rId35"/>
    <p:sldId id="295" r:id="rId36"/>
    <p:sldId id="296" r:id="rId37"/>
    <p:sldId id="297" r:id="rId38"/>
    <p:sldId id="298" r:id="rId39"/>
    <p:sldId id="299" r:id="rId40"/>
    <p:sldId id="317" r:id="rId41"/>
    <p:sldId id="318" r:id="rId42"/>
    <p:sldId id="31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2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27" autoAdjust="0"/>
  </p:normalViewPr>
  <p:slideViewPr>
    <p:cSldViewPr snapToGrid="0">
      <p:cViewPr varScale="1">
        <p:scale>
          <a:sx n="100" d="100"/>
          <a:sy n="100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5:27.37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16561 10545 1153,'-25'0'2690,"25"26"161,-27-26-481,27 0-416,-27 0-160,27 0-129,-28 0-63,28 0-129,0 0-352,0 0-64,0 0-416,0 0-353,0 0-384,55 0 96,-3 0 96,28 0-96,52 0-64,0 0 32,1 0 0,-1 0-160,0 0-64,0 0-97,2-26-191,-57 26 127,4 0-255,-2 0-546,-52 0-223,-1 0-1474,-26 0-5765</inkml:trace>
  <inkml:trace contextRef="#ctx0" brushRef="#br0" timeOffset="389.022">16984 10281 9513,'0'-28'256,"0"28"128,-27 0-384,-25 28-64,-28-3 96,1 2 32,-26-1-32,25 1 192,-53 26 705,27-27 128,1 2-32,26 24-256,-1-26-257,54 1-191,0 26-65,52-26 321,27 25 31,26-25-159,27-1-225,28-26-160,-29 27-545,0-27-448,-26 27-1217,1-27-5765</inkml:trace>
  <inkml:trace contextRef="#ctx0" brushRef="#br0" timeOffset="1017.058">18812 10386 10153,'0'-27'2402,"-27"1"-1088,27 26 319,0 0-352,-27-27-352,-1 27-512,4 0-385,-2 27-64,-2-1-64,28 28 96,-27-28-64,27 28 64,0-29 0,27 28-33,1-26 33,-2 0 65,26-27 31,2 26-64,24-26-96,-24-26-161,24 26-928,-24-27-1409,-28 0-5894</inkml:trace>
  <inkml:trace contextRef="#ctx0" brushRef="#br0" timeOffset="1435.0809">19341 9962 10537,'-27'0'225,"27"0"-450,0 27 418,0 26 928,0-1 224,0 28-768,0-1-449,0 1-64,0 0 0,0 0-32,27-28 0,0-26-32,-27 1 32,26 0-32,0-27-96,0 0 32,1-27 0,0 0-96,-1-26 31,0 28 65,-26-3-128,26 2-128,-26 0 224,0-1 128,0 27-32,0 0 288,0 27 609,0-1-64,27 0-449,-27 27-224,27-26-128,-27-1-64,26 1-160,0 0-256,0-27 31,1 0-127,1 0-33,-1 0-928,-27-27-4581</inkml:trace>
  <inkml:trace contextRef="#ctx0" brushRef="#br0" timeOffset="1572.089">19924 10413 4868,'25'26'-160,"-25"0"64,0 2-160,27-28 256,-27 0-1314</inkml:trace>
  <inkml:trace contextRef="#ctx0" brushRef="#br0" timeOffset="1773.101">20002 10465 352,'0'-26'2018,"0"26"832,0 0-511,0 0-321,0 0-641,-26 26-801,26 2-415,26-3-65,-26 2-32,27-1-288,0-26 95,-2 27 65,-25-27 32,27 27-64,-27-27 224,-27 26 289,27-26 95,-25 27-256,-2-27-352,-26 0-865,26 0-2274,27 0-4100</inkml:trace>
  <inkml:trace contextRef="#ctx0" brushRef="#br0" timeOffset="2236.127">19737 10413 9064,'0'0'2082,"0"0"-1601,0 0 832,0 26 160,0 0-800,0 2-609,0-3-192,0 28-609,28-26-1281,-28 0-2658</inkml:trace>
  <inkml:trace contextRef="#ctx0" brushRef="#br0" timeOffset="2611.149">20293 10413 4932,'-27'0'481,"1"0"-513,26 0 64,0 0-32,0 0-64,0 0 128,0 0 64,0 0 1185,0 0 449,0 0 127,0 0-95,26 0-224,1 0-193,1 0-320,-4 0-192,31-27-225,-2 27-287,-1-27-129,1 27-224,-26 0-64,0-26-545,-2 26-736,-25 0-801,0 0-3139</inkml:trace>
  <inkml:trace contextRef="#ctx0" brushRef="#br0" timeOffset="2835.1619">20453 10094 8167,'-27'53'2467,"27"-26"-962,-26 26 545,26 1-160,-28-2-1057,28 1-737,0 0-225,0 1-543,0-2-97,28 1-640,-28-26-1634,26-27-4484</inkml:trace>
  <inkml:trace contextRef="#ctx0" brushRef="#br0" timeOffset="3231.183">20585 10518 12940,'27'27'224,"-27"-27"-160,25 0 160,28 0 449,-26 0-33,0 0-319,-2 0-65,-25-27 128,27 2-31,-54 25-449,2-28-545,-2 28 0,0-26-480,1 26-544,-1 0 832,2 26 705,25 2 96,0-3-64,25 2 96,2 26 0,-1-26 320,28-1-160,-29-26-96,28 27 321,-26-27 544,1 0 256,-28-27 96,24 1-128,3-1-64,1-26-320,-2 26-449,1 2-224,-3-3-128,4 2-224,25 26 288,-26-26-513,-2 26-480,-25 26-224,27-26-1217,-27 0-6855</inkml:trace>
  <inkml:trace contextRef="#ctx0" brushRef="#br0" timeOffset="3859.22">21934 10359 11851,'0'-53'1601,"0"53"-416,-27 0-256,1 0-448,-1 0-225,-25 27-64,25-1-64,1 1-64,-1 26 161,27-27-33,0 27-64,27-26-96,-1-1-256,28 1-513,-2 0-192,1-1-352,26-26-1185,-25 0-4613</inkml:trace>
  <inkml:trace contextRef="#ctx0" brushRef="#br0" timeOffset="4443.254">22094 10571 14189,'24'27'192,"4"-27"-32,-1 0 929,26-27 257,-1 1 63,-25-1-865,-1 2-319,1-3-33,-2 2 0,-25 0-96,0-1-865,-25 0-224,-2 1-96,1 26 128,-1 0 609,-25 26 256,25 1 128,27 0 224,-26 25 65,26-24 63,26-3-32,1 2-288,25-1-160,1 1-96,-1-27 0,28 0 96,-28-27 0,-25 27-225,0-26-95,1-1-128,-28 2-449,0 25-417,0-28 161,-28 28 1025,28 0 192,-27 28 96,27-3 64,0 2-64,0-1 0,0 1-96,27 0-128,-27-1-288,28-26 95,-2 0 257,-26 0 480,27-26 609,-27 26-64,0-54-160,0 28-128,0-1-257,24 2-160,-24-3 32,28 2-63,-1 26 63,-1 0 417,1 0-193,-2 0-128,-25 26-256,27 2-96,0-3 0,-27 2-64,26-1-448,1 1-577,-2-27-929,2 27-2915</inkml:trace>
  <inkml:trace contextRef="#ctx0" brushRef="#br0" timeOffset="4609.263">22939 10333 14189,'0'0'2498,"27"0"-2754,0 0 416,-1-27 513,1 27-321,25 0-320,3-25-224,-29 25-993,-2 0-641,3-28-2146</inkml:trace>
  <inkml:trace contextRef="#ctx0" brushRef="#br0" timeOffset="4760.272">23125 10042 11050,'28'132'673,"-28"-53"-609,26-26 0,-26 27-256,24-27-1410,3 1-4900</inkml:trace>
  <inkml:trace contextRef="#ctx0" brushRef="#br0" timeOffset="5021.286">23337 10439 5349,'-26'26'3715,"0"-26"-5701,26 0 289,26 0 2882,-26 0-352,26 0-353,0-26-192,1 26 705,-27-26 256,27-1-352,-27 27 224,0-27-192,26 27-609,-26 0-320,0 0-64,26 0 0,-26 0-544,26 0-705,1 0-545,0 27 128,-1-27-768,-26 0-1122</inkml:trace>
  <inkml:trace contextRef="#ctx0" brushRef="#br0" timeOffset="5301.303">23709 10413 11146,'0'0'705,"26"26"480,-26-26 993,0 0-1441,0 0-545,0 0-32,0 26-64,24-26-64,-24 28 32,28-28-64,-28 0 0,0 0 64,0 0 192,0 0 1,0-28-225,0 28 32,-28-26 0,28 0-128,-24 26-321,24-27-319,-26 27-802,26 0-1537,0 0-6309</inkml:trace>
  <inkml:trace contextRef="#ctx0" brushRef="#br0" timeOffset="5793.331">23363 10465 7879,'0'-26'3203,"0"26"-2915,0 0 2050,0-26 257,-26 26-1090,26 26-992,0-26 192,0 26-97,0 2-448,0-3-128,0 28-128,-26-26-480,26 0-545,26-1-1186,-26 1-1408</inkml:trace>
  <inkml:trace contextRef="#ctx0" brushRef="#br0" timeOffset="6189.354">23814 10439 11274,'-55'0'929,"31"0"-1185,-2 0 416,26 0 256,-28 26-320,28 2-192,0-28-224,0 25 64,28 2-193,-28-1 97,50 1-289,-22-27 481,26 0 545,-28 0 576,26-27 384,-25 27 288,0-26-95,-27-1-33,0 2-288,0-3-512,0 2-353,-27 0-448,0-1 417,1 27-482,0-27-255,0 27-1089,26 0-1058,0 0-1120,0 27-5094</inkml:trace>
  <inkml:trace contextRef="#ctx0" brushRef="#br0" timeOffset="6327.361">24131 10359 9833,'26'0'865,"-26"27"384,0 0 833,0-27-769,0 52-929,0-24-448,0-3-800,26 28-1667,1-26-5284</inkml:trace>
  <inkml:trace contextRef="#ctx0" brushRef="#br0" timeOffset="6477.37">24210 10201 13388,'-27'-27'2146,"27"27"-3395,0 0 448,27 0 449,0 0-2595</inkml:trace>
  <inkml:trace contextRef="#ctx0" brushRef="#br0" timeOffset="6858.392">24607 10253 8872,'-26'28'5093,"-1"-28"-5157,-25 25 128,25 2-64,1-1 0,-2 28-192,28-28-1122,28 28-1120,-2-29 832,28-25 1250,-2 27 576,1-27 449,-1-27 1473,1 2 32,-26-3-512,1-24-321,-28-2-128,0 1-448,0 0-289,0-26-191,-28-1-418,1 1-447,1-1-833,-1 2 63,2 50 1346,-2 2-64,0 52-128,27 2 672,0 25 449,0 26 192,0 1-224,0-2-128,27 2-128,0-1-385,-2 1-128,28-27-128,-26 1-480,28-2-161,-5-26-961,-22 1-1088,-1-27-3108</inkml:trace>
  <inkml:trace contextRef="#ctx0" brushRef="#br0" timeOffset="7314.418">25374 10359 12523,'0'-26'321,"0"-1"-546,-24 27 1635,-4 0-930,-25 0-320,26 0-160,-25 0 0,25 27 0,1-1-128,26 1 128,0 0 0,26-1 224,28 0-63,24 2-1,-23-3 288,22 2 129,-22-27-225,-3 26-224,-25-26-32,-27 27 0,-27-27 609,-1 27-321,-23-27-384,-3 26-128,-25-26-865,26 27-1473,-26-27-8552</inkml:trace>
  <inkml:trace contextRef="#ctx0" brushRef="#br0" timeOffset="8763.501">17885 9989 11530,'0'26'673,"0"-26"-833,-27 0 160,27-26 160,-26 26 641,-28 0-64,29-27-289,-55 27-160,28-27 417,-29 27 480,-25-25-480,1-3-225,0 3 1,-27-3-417,-3 2 480,-22-27-448,-2 0-64,-28 1-32,29-2 96,0 1-64,-27-27 32,25 28-160,-25-28 96,1-25 64,-3 25-96,3-26 32,-1-27 0,25 28 32,-26-2-64,2 2 0,-2-2 32,2-26 0,-1 27 0,-2-26-64,28 27-96,-25-27 64,-2 25 32,27-26 160,-25 1 0,25 0 32,-1 0-32,2-2-64,26 2 0,-28 0-32,28-1-32,-26 28 161,25-29-129,0 2 192,27 26 0,-26-26-160,27 25 96,0 2 0,-1-1-128,-2 0 0,3 27 0,26-2-32,-1 29 64,-25-28-64,26 28-128,25 25 64,0-26-160,2 26 128,-1 2-161,26-3-736,27 28-1217,-25 0-1057,25 0-1570</inkml:trace>
  <inkml:trace contextRef="#ctx0" brushRef="#br0" timeOffset="9124.521">10076 5643 15822,'-27'27'833,"27"-27"64,0 0-737,0-27-64,-25-25 385,25 25 127,0-53-319,-27 28-33,27-2 192,0-25-191,-26 26-225,26 1-32,-27-2-129,27 1 226,0 26-97,0 1-129,27 26-31,-1-27 32,1 27 128,-2 0 0,29 27 64,24-27-32,-24 26 32,24-26-64,4 27-160,-30-27-1089,1 0-1730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7:25.06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15754 10087 2466,'0'27'2851,"0"-27"-1698,0 0 448,0 0-127,27 27 31,-27-27-256,0 0-160,0 0-96,0 0 256,0 0-96,0 0-224,0 0-64,0 0-32,0 0-609,-27 0-128,2 0-64,-29 0-64,0 0 0,3 0 0,-30 0 32,2 0 96,-26 0-64,-1-27 0,-2 27 32,3-27 64,28 27-31,-31-25-33,2-3 32,28 3 96,-28-3-64,25 2-64,30 26-32,-3-26 32,0 26-64,29-27 0,-2 27 32,1 0 0,26-27 0,-27 27-32,27 0 32,0 0-224,-27-26-32,27 26-128,0 0-97,0 0-159,0 0-289,0 0-128,-25 0-321,25 0 97,-27 26-352,27-26-1602,-26 0-4004</inkml:trace>
  <inkml:trace contextRef="#ctx0" brushRef="#br0" timeOffset="382.02">14271 9637 10313,'27'0'1057,"-27"-27"-320,0 27 320,-27 0-480,27 0-257,-25 0-96,-28 0-160,26 0-32,-25 27 0,-1-27 0,-1 28-96,-24-28 0,23 25 128,4-25-64,-3 27 64,27-27 32,0 26 161,2-26-1,25 26-96,25 2 256,29 24 97,0-26-257,24 28-160,0-2-96,-23-24 0,25 25-128,-28-28-160,-25 29-161,-1-28-512,1 1-736,-27 0-2884</inkml:trace>
  <inkml:trace contextRef="#ctx0" brushRef="#br1" timeOffset="1962.111">9217 4629 6918,'-27'-26'3235,"0"26"-961,1-26-576,26 26-385,0 0-256,-27-27-96,27 27-192,0 0-257,27 0-223,-1 27 319,1-1-95,25 28-1,28-2-192,-1 28-192,26-28-95,-24 29-1,25-29-32,-1 1 128,3 1-577,-3-2 609,-26-26-256,1 1 0,-28 0 32,1-1 128,-26-26-192,-2 0-128,-25 27-96,27-27-193,-27 0-512,-27 0-929,27 0-1858,-25 0-3907</inkml:trace>
  <inkml:trace contextRef="#ctx0" brushRef="#br1" timeOffset="2279.13">10117 5001 8391,'-27'-27'1282,"27"27"-1346,27 0 480,-1 0 929,1 27 769,-2 26-1281,29-26-288,-1 25-577,-1-26 64,29 28 64,-30-1 0,30-26 32,-29 26-64,2-28 320,-2 2 33,-26 1-33,1-3 129,-27-25 95,0 27 385,-27 0-128,1-2-321,-53-25-127,24 28 63,-23-1-191,0-2-257,24 2-257,27-2-1056,0 3-3235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3:03.44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3366 5398 8071,'0'0'2883,"0"0"-2531,-25 0 1346,25 0 352,0 0-1346,-27-27-351,27 27 287,0 0 33,0 0-481,0 0-128,-27 0 160,27 0-192,0 0-96,0 27 32,-26 1-96,26-3-32,0-25 128,0 27-64,26 0-160,-26-27 0,27 0 63,-27 0 65,0 0 128,27 0 96,-27-27 0,25 0 0,-25 2 1,0-3-1,0 1 64,-25 2 0,25 25 0,0 0-32,-27 0-96,27 0-128,0 25-64,0-25 96,0 27 0,0 1-288,0-3-33,0-25-63,27 27 224,-27-27 160,25 0 128,-25 0 128,0-27 288,0 27-127,0-25-97,-25 25-96,25-28-160,0 28 0,0 0-64,0-27-256,0 27-801,0 0-3620</inkml:trace>
  <inkml:trace contextRef="#ctx0" brushRef="#br0" timeOffset="10914.624">4797 7465 2146,'0'0'3907,"-27"0"-3234,27 0 256,0 0 320,0 0-480,-28 0-1,28 0-447,0 26-65,0-26-160,-27 27-64,27-27 192,0 27-192,0-27-32,27 26-32,-27-26-32,28 27-32,-28-27-96,27 0 96,-27 0 64,26-27 128,-26 27-64,24-26 0,-24 26-128,0-27 96,0 0 64,0 1-32,-24 26 32,24 0-32,-26-26 0,-1 26 64,27 0-64,-28 26 160,28-26-160,-27 26 97,27 1-129,0 0 32,0-1-32,27 1-64,1-27-161,-1 25-223,-1-25-33,-2 0 353,-24-25 353,28 25 95,-28-27 160,0 27-95,0-26-1,0 26 32,0-27-127,-28 27 95,4 0-224,-2 0-64,26 0-64,-27 0-160,27 0-128,0 0-257,0 0-351,0 27-129,27-27-64,-1 0-1025,-2 0-2499</inkml:trace>
  <inkml:trace contextRef="#ctx0" brushRef="#br0" timeOffset="15716.898">6305 9743 7527,'-27'25'544,"0"-25"-640,27 28-96,-26-28 192,26 27 288,0-2 225,0 2-321,0 0-192,0-1-64,0-26 32,26 27-64,1-27-417,-27 0-31,27 0 255,-27-27 193,28 1 32,-28 26 160,0-27 321,0 27 480,0-27 224,-28 27-128,28-25-129,-27 25-223,27 0-449,-27 0-96,27 0-64,0 0-160,0 0-128,0 0-64,0 25-1,27-25-31,-27 0-128,27 27-65,1-27 193,-28 0 31,24 0 193,-24-27 160,0 27 0,0 0 160,0 0 161,0-25 287,0 25-223,-24 0-33,24 0 65,-28-27-33,28 27 96,-27 0-447,27 27-130,0-27 1,0 0-96,0 0-32,27 25-160,-27-25-481,28-25-64,-28 25 545,24 0 320,-24-27 32,26 27 288,-26-28 385,0 28 288,-26 0-257,26 0-191,-24 0 127,24 0-159,-28 0-321,28 0-160,0 0-224,0 0-737,0 0-1922,28 0-6886</inkml:trace>
  <inkml:trace contextRef="#ctx0" brushRef="#br0" timeOffset="18618.064">7919 10114 4356,'0'0'1121,"0"0"-160,-26 26 192,26-26 192,0 0-192,0 0-288,0 27-417,-27-27-256,27 27-63,0-1 31,0-26-96,0 26-64,27-26-96,-27 26-353,26-26-223,1 0 127,-27-26 193,25 26 256,-25-26 64,0 0 32,0 26-32,0-27 64,0 27 32,0-27 192,0 27 289,-25 0 95,25 0-159,-27 0-225,27 0-128,-26 0-160,26 27-128,0-27-225,0 0-319,26 0-33,-26 0 193,27 0 255,-27 0 193,25 0 64,-25 0 64,0-27 96,0 27 225,27 0 191,-27 0 481,-27 0-256,27 0-417,-25 0-96,25 0-224,0 0-64,-27 0-224,27 0-192,0 0-769,0 0-1442,0 0-5060</inkml:trace>
  <inkml:trace contextRef="#ctx0" brushRef="#br0" timeOffset="19410.108">9429 10272 7783,'-27'0'224,"27"27"-192,0-27-64,-27 27-32,27-1 192,0-26 385,-26 27-193,26-2-320,0-25-32,26 0 0,-26 0-32,0 0 64,27 0 160,-27-25 192,27 25 289,-27-27-129,0 27-191,0-26-1,0 26-128,0 0 96,0 0-63,-27 0-161,27 0-128,-27 0-96,27 26 31,0-26 1,0 27 64,0-27-32,27 0 64,-27 0 160,27 0 193,-27 0-161,0 0-64,0 0-128,25 0-192,-25 0-1666</inkml:trace>
  <inkml:trace contextRef="#ctx0" brushRef="#br0" timeOffset="20731.185">3314 5426 2017,'0'25'1986,"0"-25"-160,-27 0-417,27 0-416,0 0-736,0 0-225,0 0 192,0 0 96,0 0 193,27 27 63,-27-27-159,27 0-257,-2 27 96,2-2-224,-1 3 96,28 24-32,-29 0 32,28 3-128,-25-3 64,23 28-64,4 0 64,-2-28-32,-1 29-64,1-29 0,-1 0 32,-25-24 32,26 24-96,-1-25 32,-25 26 0,26-26 32,-25 51 0,23-24 0,4-2-64,-29 1 128,26 0-64,2 26 0,-1-26 0,-1 2-64,1 24-288,-26-26 160,25-26 160,-25 25 32,-27 1 32,26-26 32,2 25 160,-4 1-32,-24 0 128,27 1 97,-27-29-129,28 28 32,-1-25-159,-1 24-129,-2-25 0,4 0-32,-1-1 32,0 1 32,-1-2 32,0 2 96,-26 0 192,26-1-95,-26 1-65,0 0-160,0-27-32,0 0-256,0 0-577,0 0-512,0 0 32,-26-27-1122,26 27-4836</inkml:trace>
  <inkml:trace contextRef="#ctx0" brushRef="#br0" timeOffset="21639.237">4875 7545 1729,'0'0'1890,"0"0"128,-28 0-321,28 26-287,0-26-385,0 0-192,0 0-641,0 0-256,0 27 32,28-27 96,-28 25 0,27-25 0,0 27 64,-1 0-64,0 26 0,0-1-32,1 1 32,26 1-64,-27 26 0,27-2 0,-26 2 0,1-28 0,22 28 0,-23-27 0,1-1 0,-1 2 0,23-1 0,-22-1-64,26 1 64,-28 26-32,26-24 64,2-2-96,-2 26-96,-26-26-481,28 0-192,-26-1-191,22 2-66,-23 24-159,1-23 801,-1-3 544,25 1-128,-26 27 224,1-54 160,0 27 257,-2 0 288,-25-26-449,27 0-320,-1-1-31,1 0 31,25 0-128,-25 2 32,-1-2-32,1 27 32,0-28-64,1 30 96,-4-30-96,-24 2-160,0-27-65,26 27-479,-26-27-2179</inkml:trace>
  <inkml:trace contextRef="#ctx0" brushRef="#br0" timeOffset="22946.3108">6225 9902 9929,'0'26'256,"0"-26"-320,0 0 480,26 0 513,-26 0 64,27 0-640,0 0-225,25 0-32,-26 0 256,29 0 289,-28 0-161,25 27-256,-26-27-127,28 25-1,-2-25 32,1 28-64,-1-28-32,1 26 0,1-26-64,24 28 32,-23-3 0,-4-25-64,3 0-32,-2 27-32,2-27-65,-1 26 97,26-26 64,-26 27 32,26 0 0,-25-27 32,25 26-32,1-26 64,-28 0-32,28 26-32,-28-26 0,1 0 0,-1 0 0,2 0 32,0 0 32,-30 26-31,31-26 127,-28 0-32,-1 0-64,-2 0-32,4 27-32,-1-27-128,-27 0-1314,0 0-4419</inkml:trace>
  <inkml:trace contextRef="#ctx0" brushRef="#br0" timeOffset="23660.353">8051 10194 8584,'0'0'352,"0"0"-256,0 0 865,28-27 705,-4 27-97,3 0-736,28 0-641,-5 0-160,-22 0-32,26 27 96,-2-27-32,1 26 32,27 0-96,-1 0 32,26 1 32,28 0-192,-27-1-96,26 1-417,-24-27 97,-3 25 416,0 3 160,1-2 64,-26 0 64,-2-26-128,4 27-32,-32-27 0,-22 0-1185,-1 27-5670</inkml:trace>
  <inkml:trace contextRef="#ctx0" brushRef="#br0" timeOffset="24828.42">9454 10379 7847,'0'0'673,"0"0"-417,0 0 545,0 0 1056,27 0-287,-1 0-801,1 0-385,0 0-256,25 0 96,1 0 417,26 25-225,-25-25-95,24 0-161,30 0-64,-29 28 32,26-28-64,-25 26-64,27-26 32,-57 26-64,32-26 64,-30 27-32,1 0 32,-26-27-32,26 26 0,-1-26 0,-25 0 32,27 0 0,-30 0-32,3 0 32,0 0 0,1 0-128,-28 27-288,0-27-833,0 0-1154,0 0-1056,0 0-4773</inkml:trace>
  <inkml:trace contextRef="#ctx0" brushRef="#br0" timeOffset="25997.487">10938 10511 4836,'0'0'2498,"24"0"-2498,4 0 129,-28 0 1088,27 0 993,-27 0-577,27 0-928,-1 0-321,0 0 33,0 0 287,28 27-479,-28-27-129,26 0 0,2 26-64,24-26 0,4 0 0,-4 0 32,0 0-32,3 27 0,-2-27-32,1 0 32,-28 0-32,29 25-32,-30-25 32,3 0-32,25 28-96,-26-28 128,-26 0 0,25 26 32,1-26-32,-26 0 64,0 0 64,25 0 96,-26 0 193,29 0-193,-31 0-160,29 0 0,-25 0 0,-1 0-64,25 0 0,-25 0-32,-1 26 64,26-26-32,-25 0 0,26 0 0,-26 27 64,0-27-32,25 0 64,-26 0-96,1 0 96,25 0-96,-25 0 0,1 0 0,-2 27 0,25-27-32,-23 0 96,25 0 0,-26 0-64,25 0 0,-25 0 65,-1 0-65,26 0 0,-25 0 0,0 0 0,-1 0 0,1 0 0,-2 0-65,2 0 65,28 0 0,-29 0 0,25 0 65,-23 0-33,-1 0-32,-1 0 0,0 0 0,0 0-32,1 0-33,0 0-127,-1 0-64,1 26-64,-2-26 256,2 0-128,0 0 159,-1 0 1,2 0 32,-4 0 32,3 0-32,-27 0 33,27 0-33,-27 0-641,0 0-3523</inkml:trace>
  <inkml:trace contextRef="#ctx0" brushRef="#br0" timeOffset="26726.528">12658 10564 9416,'-28'-26'1121,"2"26"-704,26 0 896,0 0-192,-27 26-833,3-26-288,24 52-64,0-24-256,0-2 96,0 0 160,24-26 32,-24 27-256,27-27 127,-1 0 257,29 0 225,-31 0 95,4 0-96,-28-27 193,27 1-65,-27 26-127,-27-26-161,27-2-64,-52 3 128,25 25-128,-27 0-224,3 0 128,-4 0-32,29 25 0,-1 3 0,27-28-32,27 26 64,-1 0 128,1 1 0,25-27-32,-25 0 161,27 0 383,-54 0 129,27 0 0,-27-27-257,-27 27-512,-1-26-737,-25 26-1152,29-26-5446</inkml:trace>
  <inkml:trace contextRef="#ctx0" brushRef="#br0" timeOffset="27241.558">11044 10458 7879,'0'-26'1313,"0"26"-640,0-28 1569,-27 28-32,0 0-865,-1 0-896,4 28-385,-2-2-32,-29 0-64,28 1 0,27 0-64,0-27-193,27 26 1,0-26 160,1 27 128,22-27 64,-22 0 128,-1 0 257,0-27-33,-1 1-128,-26 26 321,0-27-129,-26 0-63,-1 27-97,0 0-160,-25 0-288,26 0 0,-29 0-64,28 27-385,27-27-352,0 27-96,0-1 97,27-26 127,0 0 160,1 27 193,-28-27-225,0 0-864,0 0-6215</inkml:trace>
  <inkml:trace contextRef="#ctx0" brushRef="#br0" timeOffset="28074.605">9429 10326 8359,'25'-27'32,"-25"27"513,0 0 1921,0-27-352,0 27-736,-25 0-450,25 27-639,-27-27-129,27 27-32,0-1-32,-27 26-96,27-24-64,27-2 0,0 0-96,-2 1 96,2 0 0,-1-27 32,28 26-96,-28-26 128,0-26 0,-26 26 128,26-27 0,-26 0 96,0-25-64,0 24 32,0 3 33,-26-2-161,26 1-128,-26-1-353,0 27 97,-1 27 192,0-27 64,1 26-64,26 1 64,0 26 31,0-27 33,26 0 0,1-26 33,0 27 95,-27-27 160,26 0 160,-26-27-95,26 1-65,-26 0-128,0-2 32,0 3-96,-26-2 32,26 1-31,-26-1-194,-1 27-319,0-27-32,27 27 63,-26 27 97,26 0 0,-27-1 160,27 1 0,0-2 128,0 3 0,27-2 0,-1 0 64,1-26 0,0 0 64,25 0 160,-52-26 192,26 0 1,-26-2-161,0 3 1,-26-2-353,0 1-1,0 26 1,-1-27-320,-26 27-577,26 0-544,2 0-1538,-2 0-4997</inkml:trace>
  <inkml:trace contextRef="#ctx0" brushRef="#br0" timeOffset="28767.645">8130 10140 1505,'-79'-26'1537,"53"26"-736,-28-27 801,29 27 512,-2 0-417,-26 0-832,53 27-64,-27-27 224,2 26-224,25-26-353,-27 27-320,27 0-128,0-1 0,27 0 0,-2 0-32,2-26 0,0 27 0,-27-27 128,26-27 128,1 27 65,-2-26 255,-25 0 97,0 0-225,0-1-128,-25-26-95,25 26-1,-27 2-96,1 25-32,-1 0-96,0 0-96,2 0-64,-2 25 31,27 2 65,0 26-32,0-26-160,27-1-128,25 0-33,-25 0 321,26-26 96,-28 0 96,2 0 288,-27 0 257,27-26 224,-27 0-161,0 0-159,-27 26-65,0-27-159,2 0-257,-2 27-385,27 0-351,-26 0-1410,26 0-3812</inkml:trace>
  <inkml:trace contextRef="#ctx0" brushRef="#br0" timeOffset="29885.709">14300 10803 2882,'26'-27'6695,"-26"1"-6439,0 26 1057,-26-27 737,-2 27-705,1-27-160,0 27-704,3 0-353,-30 0-96,0 27 0,29 0 0,-2-1-64,1 1 0,26 0-32,0-2-32,26-25-64,1 27 32,25-27 128,1 0 64,-25 0 64,23 0 32,-24-27 0,1 2 32,-2-2 64,-26 0 33,0 1-97,-26-1-96,-2 0-64,-26 1-96,2 26 32,-1 0-32,1 0 0,-1 26 64,26-26-64,0 27 32,1 0-32,52-1 64,1 1 64,0-27-32,26 27-64,-1-27 64,1 0 32,-1-27 32,2 27 32,-26-27-32,-28 1 128,0-1-31,0 0 31,0 1-192,-55 26 32,28-26-32,-25 26-64,26 0 32,-28 0-64,29 0 32,-2 26-64,1 0 32,26 1 0,0 0-1,0-27 98,26 26-1,26-26 32,-25 27 0,0-27-64,-1-27 32,2 27 160,-28-26 96,0-1-128,0 0 129,0 1-33,-28 26-64,2-26-64,-1-2 192,0 28-223,2 0-97,-2 0-97,27 0 65,-26 0-96,52 28-224,-26-2-1153,27 0-3620</inkml:trace>
  <inkml:trace contextRef="#ctx0" brushRef="#br1" timeOffset="36586.0916">6622 9292 2530,'0'54'9897,"0"-54"-9096,0 0-385,0-27 321,0 0 320,27-26-160,26 1-353,-1-55-383,1 1-33,26-26 224,2 0 225,25-2-97,-1-24-192,0-1-95,2 1-193,-2-2 32,-26 54 0,-24 1-96,-2 52 32,-28-1-129,2 29 129,0 25-32,-27 0-96,26 0 96,1 25 96,-2 2-224,2 26-289,0 1 1,-1 24 160,1-24 192,-27 26 128,25 25-32,2-52 32,0-1 0,-1 1 32,26-53 192,-25 0 256,28 0 129,-29-26-161,26-26-224,28-1-31,-28-26 95,2 26 0,24-27 161,-24 26-129,0 1-256,-30 28-448,3-2-449,-27 27-769,0 0-2337</inkml:trace>
  <inkml:trace contextRef="#ctx0" brushRef="#br1" timeOffset="37105.1206">6570 8763 10441,'-27'0'3107,"27"0"-2754,0 0-385,0 0-64,0 0 31,0 0 33,0 27-64,0-27-128,27 52 64,-27-26 576,27 28 802,-27-2-65,25 28-321,2-27-127,-1 0-192,1-1-257,0-25-96,-2 0 128,28-1 225,1-26-97,-2 0 65,2-26-97,-3-1-352,-24 27-416,1-27-994,-2 27-960,1 0-3075</inkml:trace>
  <inkml:trace contextRef="#ctx0" brushRef="#br1" timeOffset="38367.1928">9083 6750 1697,'0'-28'4933,"0"28"-3268,0 0 642,0 0-225,0 0-1282,0 28 161,0-3-96,0 2-545,27 26-224,-27 1-32,27-29-64,-27 3-256,28-1-801,-4-2-1345,-24-25-2595</inkml:trace>
  <inkml:trace contextRef="#ctx0" brushRef="#br1" timeOffset="38526.202">9242 6722 14541,'0'53'513,"0"-26"-481,0 1 0,28-3 0,-1 29-192,-3-29-673,4 3-2498,-2-1-7494</inkml:trace>
  <inkml:trace contextRef="#ctx0" brushRef="#br1" timeOffset="39017.2296">9666 6830 12716,'0'0'192,"0"25"-160,0 2 0,0 25 256,-27 3 577,27 23-32,0-24-385,27-2-224,0 1-32,1 0 97,-4-25-33,30-2-32,0-1-128,-2-25-32,1 0-96,-1 0-160,-25-25-448,0 25-1731,-1-26-5412</inkml:trace>
  <inkml:trace contextRef="#ctx0" brushRef="#br1" timeOffset="39178.24">9771 7226 17168,'0'0'320,"28"-27"-192,26 1 545,-30 26-289,31-26 33,-29 0-385,1 26-577,-2-27-2402,-25 27-4452</inkml:trace>
  <inkml:trace contextRef="#ctx0" brushRef="#br1" timeOffset="39319.248">9799 6934 11723,'-28'0'4228,"28"0"-3972,0-25-64,28-2 0,-1 27 0,24-27 1,-23 2-418,25 25-1857,-1-28-4548</inkml:trace>
  <inkml:trace contextRef="#ctx0" brushRef="#br1" timeOffset="39659.2676">10301 6643 13292,'27'54'801,"-27"-1"832,0-1-672,28 28-96,-28-28-192,0 3-321,26 23-224,-26-24-96,24-2-32,-24 1 96,27-26-352,1-1-352,-28-26-770,27 28-1408,-27-28-3044</inkml:trace>
  <inkml:trace contextRef="#ctx0" brushRef="#br1" timeOffset="40539.318">10698 6722 12075,'-25'-25'352,"25"25"1282,0 0-801,0 25-577,25 3 64,-25 24-224,27 1-64,0 1-192,-1 26 64,-26-28 64,28-26-224,-28 28 224,0-28 64,0 0 64,0-26 384,0 0 97,0 0-289,0-26-32,0 26-31,0-26-257,0-1-97,24 27 33,3 0 32,0 0 0,27 0 64,-30 27 0,4-1 64,-28 0 64,0 0 97,0 1 191,0 0-128,0-27 97,-28 26-97,4 2-224,-2-28-288,-2 0-737,28 0-1634,-27 0-3843</inkml:trace>
  <inkml:trace contextRef="#ctx0" brushRef="#br1" timeOffset="40820.334">11122 7067 13196,'0'0'993,"0"0"-737,0 27 641,0 0-128,0-1 64,0 0-417,27-26-320,0 26-288,-1 1-64,0-27 224,27 0 32,-26 0 32,-1-27 32,0 1 256,-26 0 0,0 0 97,0-1-97,-26 0-32,0 27-192,-28-26-128,28 26-192,0 0-320,0 0-577,-1 0-1154,27 0-2882</inkml:trace>
  <inkml:trace contextRef="#ctx0" brushRef="#br1" timeOffset="41216.357">11492 7014 10153,'26'0'2146,"2"0"-1633,-28 0 704,0 0-96,0 27-224,0-1-449,0 1-352,27 0-64,-27-27-64,0 26 64,27-26 0,-3 0-32,-24 0 32,28 0 32,-2-26 129,-26 26 31,27-27 160,-27 27 193,0-27-97,0 27-160,0 0-320,0 0-160,0 0 0,0 27 64,27 0-96,-1-1-32,0 0 63,0-26 161,1 26 33,0-26 31,-1 0 224,-26-26 449,26 26-1,-26-26 129,-26 0-288,26-28-321,-26 28-96,26-1-224,0 2-192,-27-2-609,27 27-448,0-28-1186,0 28-4227</inkml:trace>
  <inkml:trace contextRef="#ctx0" brushRef="#br1" timeOffset="41635.381">12074 6246 17360,'0'0'961,"0"0"-801,0 27 993,0-2-224,0 3-705,0 24-160,0-25-480,0-1-1058,28 1-1504,-1-27-2660</inkml:trace>
  <inkml:trace contextRef="#ctx0" brushRef="#br1" timeOffset="41771.389">12313 6273 15566,'0'0'1506,"0"0"-1218,-25 25 1025,25 3-480,0 24-673,0-25-256,0 26-1281,0-26-3716</inkml:trace>
  <inkml:trace contextRef="#ctx0" brushRef="#br1" timeOffset="48241.759">2785 5637 2690,'0'25'224,"-27"-25"289,27 0-609,0 0 128,0 0 288,0 0 289,0 0-65,0 0-704,0 0-128,0 0-385,0 0-896,0 0-417</inkml:trace>
  <inkml:trace contextRef="#ctx0" brushRef="#br1" timeOffset="49633.838">3790 4974 6950,'0'0'2530,"0"0"-223,0 0-610,0-25-223,27-2-33,26-1-448,-1 3-256,28-3-321,-1-24-32,2-2-223,-2 28-1,-1-1-160,2-26-32,-1 27 0,-52 26-481,-1 0-352,1-26-608,-27 26-673,-27 26-2114</inkml:trace>
  <inkml:trace contextRef="#ctx0" brushRef="#br1" timeOffset="49929.855">4027 4550 11242,'0'0'224,"0"0"-63,0 0-258,-25 27 1,-2-1 96,1 28 0,-1 24 193,0-24 127,2 26 32,25-27 321,0-1-161,0-25-127,25-1-321,2 1 704,0-27-447,26 27 223,-28-27-31,29 0-161,27 0-160,-2 26-64,-26-26-128,26 0-1313,-26 26-4356</inkml:trace>
  <inkml:trace contextRef="#ctx0" brushRef="#br1" timeOffset="50896.911">5193 10803 11466,'-54'27'1378,"28"-2"-610,0-25-447,26 0-65,0 0 192,26-25 161,0-2 192,28 0-481,0 1-192,-3-28-96,4 2 32,-5 24 32,5-24-32,-2-1-32,-27 26-32,27-25-448,-26 24-1346,-1 3-2177,-26-2-6535</inkml:trace>
  <inkml:trace contextRef="#ctx0" brushRef="#br1" timeOffset="51119.922">5485 10299 14061,'0'0'192,"26"-27"-160,26 1-32,2 0 96,24-27 641,4 26 352,-32 1-929,5 26-224,-4 0 64,-23 0 0,-28 26 96,26 28 64,-26-2 160,-26 1 33,-2 27-193,28-27-128,-24-1-256,-3 28-577,27-53-1441,0 26-3556</inkml:trace>
  <inkml:trace contextRef="#ctx0" brushRef="#br1" timeOffset="52808.0199">14484 10272 11947,'0'0'1249,"-26"-26"32,26 26-224,0 0 0,0-26-64,0 26-320,-26 0-481,26 0-128,26 0-96,-26-26 64,26 26 32,27-27-32,0 0-32,26-26-32,0 28 160,1-29-160,26 26 128,0 3 64,-26 25-160,25 0-64,-52 0 0,26 53-32,-51-27-256,-1 27 64,-27 0 63,-27-26 97,-1 26 96,-25-27 64,1 0-192,-28 1 705,28 0-129,-28-1-160,28-26-160,-2 0-64,0 27 32,30-27-128,-4 0 128,28 0-160,0 0-256,0 0 160,28 25 128,22-25-64,-22 28 128,26-28-32,-2 26 64,-26 0-128,28-26 96,-28 54-32,0-28 64,-26 1-32,0 26 32,0-1 0,-26-25-32,0 0 32,-1-1 64,0-26 192,-27 27-128,30-27 0,-30 0-96,26 0-64,2 0 32,26 0-384,0 0-32,26 0-321,2 0 577,26 27 32,-2-27 32,28 25-257,-2 2 33,2-1 128,-28 1 64,3 0 64,-28-1 32,-27 0 96,24 0 288,-48 2 289,24-2-225,-55 0-95,28 1 63,-25-2 33,-28-25-161,28 0 96,-1 0-224,-28 0-96,3 0 65,24 0-97,2 0 64,25 0-160,0 0 64,27 0-385,0 0-191,54 28 191,-26-28-31,22 27 160,5 0 96,-4-27 63,3 26 97,-54 0 0,27-26 289,-54 0 544,1 0-545,-53 0-96,-2 0-288,2 0 416,-26-26-512,25 0 128,1-1-288,0 0-321,26 27-608,26-28-1826,-1 3-6630</inkml:trace>
  <inkml:trace contextRef="#ctx0" brushRef="#br1" timeOffset="59300.39">3685 11704 13100,'-28'26'641,"28"-26"63,28 0-640,-28 0 128,53 0 33,-1 0 95,28 0-32,-1 0-96,-1 0 1,2 0 95,26 0 0,-25 0-128,-2 0-128,-26 0-32,-1 0-224,1 0-352,-26 0-161,-27 0-32,25-26-288,-25 26-833,0-28-2178</inkml:trace>
  <inkml:trace contextRef="#ctx0" brushRef="#br1" timeOffset="59522.404">4346 11492 4452,'-27'0'4868,"27"0"-3843,27 0-1025,0 0 0,26 0 289,-1 0 832,1 0-64,-1 0-737,28 26-256,-28 0-32,3 28 0,-28-28 0,-1 1 0,-26-2 256,0 29 481,0-54 224,-26 26-256,-29 1-513,28 0-160,-25-27-576,26 26-1346,-1-26-2338</inkml:trace>
  <inkml:trace contextRef="#ctx0" brushRef="#br1" timeOffset="59877.424">5379 11704 10281,'-53'26'897,"25"-52"-224,28 26 992,0 0 321,0 0-833,28 0-352,-1 0-224,23 0-449,5 0-32,-2 0-64,-1 0 0,28 0-32,-28 0-96,2 0-96,-2 0-33,1 0-63,-25 0-192,-28 0-129,27 0-384,-27 0-544,-27 0-2499,27 0-5157</inkml:trace>
  <inkml:trace contextRef="#ctx0" brushRef="#br1" timeOffset="60164.441">5801 11544 9352,'-24'-26'1121,"24"26"-128,0 0 481,0 0-449,0 0-833,24 0-64,2 0-64,29 0-32,-4 26-32,3-26 32,0 27-32,-2-27-32,-26 27 96,1-1-64,0-26 32,-2 27 32,-25-2 289,0-25 191,0 28 129,0-28-33,-25 26-31,-2-26-161,0 26-223,-26-26-129,28 27-96,-29 0 0,28-1-289,-2 1-1312,4 0-2659</inkml:trace>
  <inkml:trace contextRef="#ctx0" brushRef="#br0" timeOffset="67572.865">6517 9212 7527,'-28'-25'1249,"4"-2"865,24-1-385,-27 28-319,-28-25-65,5 25-256,-32 0-576,4 0-417,-2 25-96,-26 3 0,1 24-32,24 28 0,2 0-193,0-1 1,26 28 32,0-1-32,27-2 64,0 3 96,52-2 64,26-23-32,2 23 64,51-26 0,0-26 128,29 0 64,-2-26-32,26-2 32,-26-25 193,2-25-65,-2-2 97,0-26 127,-27-26 129,-24-1-65,-3 2-95,-24-29-321,-27 0 0,-27 2-128,0-2-32,-27-25-96,-27 0-32,-24 26-32,-3 0 0,-51 26 192,0 27 0,27 26-64,-29 27 0,29 0-64,25 27-1153,1 26-961,26-1-3747</inkml:trace>
  <inkml:trace contextRef="#ctx0" brushRef="#br0" timeOffset="133519.636">20041 6909 864,'0'0'1602,"0"0"-417,0 0-288,0 0-257,0 0-479,0 0-193,0 0 64,0 0 160,0 0 320,0 25 225,0-25 256,0 0-256,0 0-225,0 0-192,0 0-95,0 0-1,0 0 96,0 0-96,0 0 1,0 0-129,0 0 32,0 0 160,0 0 32,28 28 33,-28-28-65,0 0-128,0 0 64,0 0-96,27 27 33,-27-27 31,0 0 0,0 0 32,26 25-32,-26-25-96,0 0 0,0 27-128,27-27 64,-27 26-32,0-26 33,25 0-1,-25 27 96,27 0 0,-27-27 0,27 26 32,-27 0 0,26 0-128,-26 1 96,27 0-96,-2-1 0,2 2 0,-27-2 0,27-1-32,-1 3 0,2-3 0,-4 29 0,30-28 33,0 1-1,-27 0 0,25 26-32,1-28 0,-1 29 0,2-28 32,-1 28-32,-1-2 64,1-26-64,-25 28 0,23-2 0,4 1 32,-29-25 32,26 24 32,-25-25-64,26 26 0,-27-28 0,0 2 32,1-1-32,0 1 0,-27 0-64,26-1 64,0-26 0,-26 26 0,26-26-128,-26 0-577,0 0-1377,0 0-3523</inkml:trace>
  <inkml:trace contextRef="#ctx0" brushRef="#br0" timeOffset="134861.713">21498 8391 768,'-26'0'1313,"26"0"-352,0 0 64,0 27 0,0-27 128,26 0-256,-26 0 320,0 0-96,0 0-96,0 0-384,0 0-128,0 0-65,0 0 64,26 26 65,-26-26-65,0 0-95,0 0-33,0 27-31,26-27 95,-26 25-128,27-25 33,1 27-129,-1-27-128,-1 28 0,-2-28 32,31 25-64,-28 3 0,25-28-32,1 26-32,0-1 32,-27 3-32,27-1 32,0-1-32,-1 1 0,3 0 32,-28 25-32,23-26 0,5 1 32,-28 26 129,25-27-65,28 27 64,-28-26 64,1-1-64,26 1-96,-26 26-32,-25-26-32,23-2 0,-23 2 32,25 0 32,-26-27-32,-2 26-64,-25-26-64,27 27 0,-27-27-256,0 0-545,0 0-1281,0 0-2979</inkml:trace>
  <inkml:trace contextRef="#ctx0" brushRef="#br0" timeOffset="135842.769">23033 9319 6309,'0'0'641,"0"0"-449,0 0 1538,27 0 288,-27 0-417,0 27-576,26-27-192,1 0-128,0 26-33,25-26-63,-26 26-225,29 2 33,24-3-161,-26 2-32,52 26 96,-26-26 1,26 25-97,3-26 64,-2 28 1,-28-28-257,29 1 0,-28-2 96,0 3-192,1 24 64,-28-25 32,1 0 64,2-1-96,-3-26 32,-26 27 32,1-27-64,0 25 0,-2-25-32,-25 0-64,27 0-32,-27 0-65,0 0-319,0 0 32,0 0-545,26 0-1410,-26 0-3202</inkml:trace>
  <inkml:trace contextRef="#ctx0" brushRef="#br0" timeOffset="136787.8216">24780 9980 1953,'-25'0'577,"25"0"-513,0 0 1570,0 0 576,0 0-993,0 0-545,25 0 33,-25 0-32,0 0 224,0 0 128,0 0-161,0 0-255,0 0-65,0 0-127,0 0-1,0 0-160,27 0-127,-27 0-65,26 28 64,1-28 64,0 0 0,25 26-96,2-26-32,0 28-32,-2-28 32,28 25-32,25-25-32,-26 27 0,1-1 0,26-26 0,0 27 0,-28 0 0,29-1 0,-28 0 0,26 0 64,-24-26 97,-30 27-1,4 0-32,-2-27 32,-28 0 0,-25 0-32,27 0-96,-27 0-64,0 0 32,0 0-96,0 0-224,27 0-545,-27 0-1057,0 0-4196</inkml:trace>
  <inkml:trace contextRef="#ctx0" brushRef="#br0" timeOffset="137465.862">26264 10299 8680,'0'0'192,"25"0"32,-25 0 1217,27 27 225,26-27-481,-1 0-704,2 0-257,24 26-32,2-26 0,27 27 96,-2-27-95,1 25-161,0-25 32,28 28-64,-57-28 64,30 26 0,-27-26 64,-28 26 128,1-26 0,-26 0-159,-1 27-65,0-27-32,-26 0-32,26 27-32,1-27-161,0 26-63,1-26-192,-4 0-449,2 27-705,1-27-1377,1 0-5413</inkml:trace>
  <inkml:trace contextRef="#ctx0" brushRef="#br0" timeOffset="138294.91">27797 10511 5252,'0'0'1922,"0"0"-512,0 0 447,0 0-223,0 27-673,27-27-32,1 0-449,-1 0-160,25 0-127,1 26 31,26-26 32,1 0-128,25 27 0,0-27 97,29 25 191,-29-25 225,27 0 31,-52 0-287,-1 0-193,2 28-128,-57-28-64,31 0 32,-29 0-64,-26 0-128,27 0-129,-27 26 1,25-26-64,-25 0 96,27 0 95,-27 0 33,0 0-544,27 0-385,-27 0-769,0 0-2210</inkml:trace>
  <inkml:trace contextRef="#ctx0" brushRef="#br0" timeOffset="138908.945">29253 10696 5060,'0'0'769,"0"0"128,0 0 1089,27 0-1121,0 0-609,-1 0-160,29 0-96,-4 0 128,30 27 160,24-27 33,-26 0 415,26 0 513,2 0 289,-2 0-97,-26 0-352,2 0-64,-2 0-128,-26 27-448,-1-27-417,2 0-32,-1 0-225,-28 0-639,2 0-578,-27 0-416,0 0-576,0 0-641,0 26-288</inkml:trace>
  <inkml:trace contextRef="#ctx0" brushRef="#br0" timeOffset="139780.995">29201 10564 3683,'0'-26'-224,"0"26"-32,0 0 1985,0 0-95,-26 0-1154,26 26-288,0-26 161,0 0 768,0 27 224,0-2-352,0 3-449,0-2-287,0-26-225,0 26-64,26 1-64,1-27 192,-2 0 192,2 0 192,-27-27 97,27 27 96,-27-26-257,0 0 64,0-2-127,-27 3-97,0-2 96,27 1-159,-25 26-161,25 0-64,-27 26-65,27-26 33,0 52 32,0-24 32,27 24-96,-2-25-64,2 0 128,0-1 64,-1-26 64,-26 0 289,0 0 608,-26 0-769,26-26-513,-54-1-671,2 0-2820</inkml:trace>
  <inkml:trace contextRef="#ctx0" brushRef="#br0" timeOffset="140200.019">27797 10484 10473,'0'-52'577,"0"52"0,-26-28-289,2 28-64,-4 28 385,1-2-545,0 0-128,27 28-385,0-28-63,27 1 95,0-2 193,1 3 224,-4-2 288,29-26 577,-25 0 352,-1-26-64,-3-2 65,4 3-129,-28-2-225,0-26-415,-28 26-257,4 1-416,-3 0 0,-28 26-481,5 0-576,-5 0-1025,28 0-1122,-25 26-1633</inkml:trace>
  <inkml:trace contextRef="#ctx0" brushRef="#br0" timeOffset="140633.043">26077 10246 6534,'28'-26'4708,"-28"0"-3939,27 26-417,-27 0 673,0-27 32,0 27-416,0 0-577,0 27-64,-27-1 0,27 0 32,0 0-32,0 1 32,0 26 0,27-53-32,-3 27 128,4-27 128,-1 0 481,-1 0 32,1-27-161,-27-26 33,0 26-353,0-25-32,-27 26-224,1-1-224,-1 0-352,-25 27-385,25 0-609,-27 0-1312,27 27-3044</inkml:trace>
  <inkml:trace contextRef="#ctx0" brushRef="#br0" timeOffset="141151.073">24701 9848 10185,'0'0'3491,"0"0"-3715,0 0 64,0 27 320,-26 0 0,26-1 1,0 1-65,0 26 0,26-27-32,-26 2 0,27-28 192,-27 25 481,27-25 288,-2 0 224,-25-25-384,27-3-193,-27-26 1,0 2 32,0 26-385,0-28-352,-27 29-224,2-2-225,-2 27-63,0 0-353,1 0-416,-1 27-929,2-27-2339</inkml:trace>
  <inkml:trace contextRef="#ctx0" brushRef="#br0" timeOffset="141678.103">23033 9239 11370,'-52'0'353,"25"0"-482,1 27-31,-26-1 192,25 1 64,0 26-96,27 1-288,0-29-1121,27 2 576,0-1 737,-2-26 512,28 0 65,1 0 256,-29-26 416,28 26 320,-26-27-288,0-26-512,-27 27-97,0 0-319,-27-1-322,0 27-415,-26-27-64,28 27-1,-29 0-192,1 27-896,28-27-2723</inkml:trace>
  <inkml:trace contextRef="#ctx0" brushRef="#br0" timeOffset="142601.156">21577 8312 1601,'-53'0'12684,"27"26"-12684,0 0-416,-1 28-513,27-1 160,0-1 737,0-24 32,0-3-192,27 3-673,-1-2 417,0-26 640,0 0 192,1 0-96,1-26 97,-1 26 351,-1-53 161,-26 25 32,0 1-64,-26-25-128,-1 26-545,-28 26-256,3 0-224,-1 0-65,26 26-319,-25-26-321,26 27-673,26-2-224,0 2 0,26-27 801,0 0 801,0 0-416,1 0-1443</inkml:trace>
  <inkml:trace contextRef="#ctx0" brushRef="#br0" timeOffset="143186.188">20069 6962 11562,'-28'-53'2563,"4"53"-1122,24 0-1056,-27 0-289,27 0-32,-26 25-64,-2 3 0,1-1-32,27-2-64,0 28 64,0-53-32,0 27-1,27-27 33,1 27 0,-2-27 32,-26-27 64,27 27 65,-3-27 223,-24 1 0,0-1-95,0 2-1,-24-2-160,-3 27-160,1 0-32,-29 0 32,3 0-385,-1 27-736,1 25-3299</inkml:trace>
  <inkml:trace contextRef="#ctx0" brushRef="#br0" timeOffset="150202.59">26343 10326 448,'26'0'1025,"-26"-27"-32,27 27-256,-27 0 223,0 0 194,25 0 223,-25 0 32,0 0-576,-25-27-577,25 27 32,0 0 65,-27 0-97,27 0-192,0 0-64,0 0 64,27 0 224,-27 27 129,25-27-97,-25 0 65,27 0 191,-27 0-95,0 0-161,27 0-128,-27 27-32,26-27 0,26 26-64,-25-26-96,54 27 0,-30-2 0,30-25-32,-2 28-64,0-2 0,27-26 160,-27 26-32,26-26 96,-50 27 33,-2-27-161,-1 27 0,-25-27 0,0 26-32,-1-26-161,0 27-319,0-27-65,1 25 193,0-25 160,-1 28 96,0-28 128,0 0 64,1 0 128,-27 0 32,0-28-32,0 28-128,0 0-32,0 0-160,0 0-96,0 0-385,0 0-736,0 0-1217,0 0-1378</inkml:trace>
  <inkml:trace contextRef="#ctx0" brushRef="#br0" timeOffset="150628.615">27797 10484 5637,'-26'0'576,"26"0"449,0 0 865,-24 0-673,24 0-384,-28 0-577,28 27-192,0 0 0,0-27-96,0 26 64,0-26-96,28 27 32,-28-27 128,24 0 65,-24 0 63,26 0-64,-26 0 32,0-27-64,0 27 0,0-26 129,0 26 127,0-27 96,0 27-191,0-27-225,-26 27-64,26 0-96,0 27 32,0-27-97,0 27-1184,0-27-1986</inkml:trace>
  <inkml:trace contextRef="#ctx0" brushRef="#br0" timeOffset="152135.701">23008 9266 8231,'-27'0'353,"0"0"-770,1 0-159,26 26 576,-27-26 512,2 27-192,25 0-287,25-1 31,-25 0 0,53-26 128,-26 0 384,0 0 33,-2 0-225,28 0 97,-26 0-33,0-26-128,-27 0 129,0-1 95,0 0-31,-54 27 63,28-26-351,-26 26-1,25 0-160,-26 26-64,53-26-384,-27 27-33,27-27 161,27 27 32,-27-27 32,53 0 192,-26 0 96,-2 0 288,2 0 193,-1 0 127,-26-27-31,27 0 32,-27 27-129,-27-26-320,27 26-192,-26 0-96,-1 0 0,2 0 0,-2 0 0,0 0 0,27 0-32,0 0-32,-26 0-288,26 26-321,26-26-160,-26 27-96,0-27 257,27 0-642,-27 0-3234</inkml:trace>
  <inkml:trace contextRef="#ctx0" brushRef="#br0" timeOffset="162026.267">30497 10803 672,'0'0'1474,"0"0"-578,0 0-127,27 0-32,-27 0-193,0 0-384,0 0-160,-27 0-32,27 0-96,0 0 0,0 0 96,0 0-64,0 0-64,0 0 160,-25-27 96,25 27 256,0 0 737,0 0 513,0 0-225,0 0-512,0 0-160,0 0 127,25 27-319,2-27-1,0 0-223,1 0-33,22 0-128,-23 0-32,28 0 64,-3 0-96,-26 0-64,1 0 32,0 0-64,-27 0 0,26 0-32,-26 0 32,26 0 96,-26 0 0,0 0-160,0 0-256,-26 0-545,26 0-704,0 0-1154,-26 27-2786</inkml:trace>
  <inkml:trace contextRef="#ctx0" brushRef="#br0" timeOffset="162567.298">31027 10723 6021,'-52'0'3652,"52"0"-3652,-27 0 96,27 0 833,-27 27-65,27-27-575,-26 26-257,0-26 0,26 27-32,0 0 32,0-27 64,0 25-32,0-25 224,26 27 225,0-27-129,1 0-160,0 0-32,-1-27-127,-26 27 31,26-25 0,-26 25 128,0-27-128,0 0 96,0 27-96,-26-26-96,0-1 0,-1 27-32,27 0-32,-27 0 64,1 27-96,26-1 0,0-26-96,26 27-193,1 0 65,0-2 224,-1-25 128,26 27 96,-25-27 128,-27 0 225,27 0 95,1-27 1,-28 2-161,0 25 33,0-27-385,-28 0-224,-26 1-321,28 26-223,0 0-449,0 0-1314,-1 0-6693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7:35.80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3730 4696 14093,'0'0'192,"0"0"0,27 0 481,-27 0-1,26 25 578,2 3-97,-28 24-320,27 1-513,-3 27-128,-24 0 32,27 26-288,-27-26 160,28-2-160,-28-24-160,0 0-160,26-2-449,-26-25-224,27-27-961,-27 0-673,25-27-2498</inkml:trace>
  <inkml:trace contextRef="#ctx0" brushRef="#br0" timeOffset="280.015">4286 4882 14093,'0'0'1089,"0"0"-1185,-27 0 160,2 27-64,-28-2 192,-1 2 385,2 0-353,-1-1-192,1 1 288,25 0 129,1-2-257,26 2-96,26-1 32,1 1 32,-2 0 32,29-27-32,-1 26-192,26-26 32,-26 0-224,-28 0-64,29 0-737,0 0-577,-30 0-1120,3 0-3748</inkml:trace>
  <inkml:trace contextRef="#ctx0" brushRef="#br0" timeOffset="468.025">4551 5014 14990,'27'0'768,"-27"0"-223,27 0 512,-1 0-865,0 0-160,27-26-96,-26 26-1057,-1 0-1954,0 0-6598</inkml:trace>
  <inkml:trace contextRef="#ctx0" brushRef="#br0" timeOffset="598.034">4683 5093 160,'0'27'12780,"0"-27"-12908,27 0 704,0 0 225,-1 0-321,0 0-223,27 0-1058,-26-27-4068</inkml:trace>
  <inkml:trace contextRef="#ctx0" brushRef="#br0" timeOffset="1001.055">4974 4776 10345,'28'0'4901,"-28"0"-4997,27-27 865,-1 27-289,-2 0 161,4 0-129,-1 27-448,-27-27-96,0 25-192,0-25 224,0 28 0,0-3-96,0 3 0,0-28 96,0 27-96,27-2-64,-27 2-65,26 0 33,0-1-481,0-26 289,1 27-192,0 0 223,-1-27 289,-26 25 288,0 2 449,0-1 96,-26-26-289,-1 27 1,0 0-65,-25-27-96,26 0-192,-1 0-128,0 26-448,-1-26-833,4 0-2659</inkml:trace>
  <inkml:trace contextRef="#ctx0" brushRef="#br0" timeOffset="3072.175">8045 4776 12523,'-106'-27'1089,"54"27"-864,-29 0-161,30 27-96,-3-2 64,0 3 512,29-3 1,-2 3-353,27-1 0,27-2 256,-2 29 225,29-28-609,0 1-32,25 25-32,-26-25-32,26-1 32,0 1-32,-53-27 0,28 27 32,-54-1 0,0 1 128,0-27 321,-54 25-1,2 3-288,-1-2 0,-2-26-352,5 26-32,-5-26-673,28 0-768,27 0-1154,0-26-1441</inkml:trace>
  <inkml:trace contextRef="#ctx0" brushRef="#br0" timeOffset="3678.21">8654 4854 9577,'0'0'1665,"0"-25"-704,27 25 512,-27 25-736,0-25 769,0 28-161,26 24-576,0-25-417,-26 26-64,26 1-288,1-2 0,0 1-32,-27-26 32,28-1-64,-28 1 64,24-27 0,-24 0-32,0-27-128,26 1 160,-26-1-160,0-26-32,0 1 31,0-2-191,0 1-289,0 26 161,0 2 768,0-2-160,27 27 97,-27 0 191,28 0-160,-1 27 129,-3-2-129,4 2-64,-2 0-416,1-1 416,0-26-576,-2 27 63,2-27 33,-1 0 32,1-27 0,0 1-193,-1-1-448,-26 0 0,26 2 705,-26 25 256,0-27 64,26 27 129,-26 0 415,27 27 225,0-2 64,-27 2-384,28 26-161,-4 1-480,2-29 0,2 28-128,-28 1-1154,27-28-1857,-27 1-6021</inkml:trace>
  <inkml:trace contextRef="#ctx0" brushRef="#br0" timeOffset="3953.225">8362 5412 12651,'28'26'3204,"-28"-26"-3237,0 27-223,0-2-160,0 3-33,0-1 321,0-2-1922,0-25-5989</inkml:trace>
  <inkml:trace contextRef="#ctx0" brushRef="#br0" timeOffset="4298.245">9793 5200 11210,'25'-27'641,"-25"27"1409,0 0-417,0 27-95,0-1-577,0 1-577,0-2-352,0 3 0,0-2-96,0 28 32,0-54-705,0 26-736,0-26-1250,0 0-2530</inkml:trace>
  <inkml:trace contextRef="#ctx0" brushRef="#br0" timeOffset="4572.261">10109 4909 10537,'0'0'6246,"0"0"-6374,0 0 513,0 25 800,28 2-160,-28 0-96,26-1-769,-26 28-128,27-29-32,-27 28 32,25 1-96,2-28-96,0 1 128,26-2 0,26-25 96,-26 0-257,-1-25 193,29 25 129,-54 0-354,25-27-1152,-52 27-2274</inkml:trace>
  <inkml:trace contextRef="#ctx0" brushRef="#br0" timeOffset="6018.344">20090 4696 928,'0'0'10602,"0"-27"-10217,0 27-1,0 27 513,24-2 640,-24 3-159,27 24-385,-27 1-289,27 27-159,-27 0 63,28-1-223,-28 1-257,0 0-64,0-1-128,0-25-256,0-28-257,26 0-448,-26-26-1185,27 0-2306</inkml:trace>
  <inkml:trace contextRef="#ctx0" brushRef="#br0" timeOffset="6307.36">20538 4882 14765,'27'-28'417,"-27"28"-385,0 0 480,-27 0-416,2 28 161,-28-1 255,26-2-320,-25 2-31,-1 26-226,26-26 610,-1 0-289,4-2 33,24 2-193,0-1 128,24 1 128,4 0-160,-1-27 65,26 26-225,-28 1 32,29-27 160,-1 0-288,-28 0-128,2 25-193,26-25-415,-53 0-1122,28 0-3331</inkml:trace>
  <inkml:trace contextRef="#ctx0" brushRef="#br0" timeOffset="6488.371">20936 5041 15630,'0'0'641,"26"0"-577,-26 0 833,27 0-641,0 0-192,-1 0-256,0 0-1442,0 0-3330</inkml:trace>
  <inkml:trace contextRef="#ctx0" brushRef="#br0" timeOffset="6617.378">21042 5093 10954,'-26'27'544,"26"-27"-800,0 0 993,26 26 224,0-26-737,27 0-224,0 0-961,-27 0-2851</inkml:trace>
  <inkml:trace contextRef="#ctx0" brushRef="#br0" timeOffset="6993.399">21650 4749 6566,'0'0'6662,"0"0"-5861,27-28 1441,0 28-705,-1 0-640,26 0-96,3-25-545,-28 25-224,-3 0-352,2 0-289,-26 0-1184,0 0-3973</inkml:trace>
  <inkml:trace contextRef="#ctx0" brushRef="#br0" timeOffset="7310.418">21677 4721 12299,'0'28'192,"-27"-1"705,27-2 673,0 3-706,0-3-287,0 3-321,27-1-128,-27-27-160,0 25 160,27 2 65,-1-27-450,0 27 706,0-27-417,29 26 128,-28 1-160,23 0 0,-22-2-32,-1 2-64,0-1-64,-27 1 128,0 0 64,-27-1 224,0-26 385,-27 27-161,3-27 97,-4 0-193,3 0-64,26-27-352,-1 27-320,0 0-577,27-26-1537,0 26-5350</inkml:trace>
  <inkml:trace contextRef="#ctx0" brushRef="#br0" timeOffset="8982.513">23848 4801 7206,'-27'0'961,"27"0"481,0 0 1024,0 0-64,0 0-480,0 0-513,0 0-448,0 0-320,0 0-161,0 0-95,27 28 95,-1-3-95,1 3-129,25-1 32,1 25-448,26-25 608,-24 26-672,23-1 288,-24-25-96,-2 26 0,1-26-32,-26-1 0,-1-26-64,-26 27-128,0-27-417,26 0-96,-26 0-256,0 0-256,-26 0-1281,26 0-3556</inkml:trace>
  <inkml:trace contextRef="#ctx0" brushRef="#br0" timeOffset="9272.53">24324 4801 10634,'0'0'3235,"0"0"-2723,0 0 1,-26 0 31,26 28-63,-26-3 287,26 30-255,-54-30-257,26 55 128,-22-26 97,22 24-321,-26-24-160,30-1-192,-4 0-353,28-27-800,0 0-1378,0-26-4708</inkml:trace>
  <inkml:trace contextRef="#ctx0" brushRef="#br0" timeOffset="9769.5577">25012 4909 12043,'53'-27'1121,"-53"-1"-512,0 3 1376,0-3-383,-27 3-481,1-2-160,0 27-609,-27-28-256,26 28 0,1 28-64,-26-1-64,25-2-64,0 28 32,27-25-96,0 24 0,27-25-32,0 0-353,-1-1 161,0 1 256,27 0 128,-26-2-32,25 2 128,-26-27 64,1 0-96,0 26 32,-27-26-128,0 27 288,0-27 65,0 0-33,-27 27-160,0-27-96,1 26-96,26-26 32,-26 0-352,0 0-353,-1 27-576,27-27-2691</inkml:trace>
  <inkml:trace contextRef="#ctx0" brushRef="#br0" timeOffset="9957.569">25409 5253 17520,'53'0'352,"-53"0"-352,0 25 737,0 3-320,-26-2-353,-1 0 96,2 28-160,-29-28-1025,26 1-1057,-22-2-4452</inkml:trace>
  <inkml:trace contextRef="#ctx0" brushRef="#br0" timeOffset="10627.607">26361 4934 11755,'0'-52'1441,"0"24"-1281,-24 3 673,-4-3-353,-25 28 33,26 0 352,-25 0-609,-1 28-160,1-3-128,-2 3 0,28-1 0,-1-2 0,27 2-32,0 0-224,0-1 95,53 1-95,-26 25 224,25-25 32,1-1 32,1 1 32,-2-27 64,-26 27 64,1-1 193,-27-26 127,0 0 513,-27 27-256,1-27-545,-1 0-192,2 0-256,-29 25-513,28-25-865,-1 0-1953,2 28-6503</inkml:trace>
  <inkml:trace contextRef="#ctx0" brushRef="#br0" timeOffset="10808.618">26601 5278 9769,'79'0'6662,"-53"0"-6566,-26 28 0,0-28 641,0 26-289,0 0-191,-26 2-129,-1 24-256,0-25-225,2-27-255,-2 25-1923,1 3-10953</inkml:trace>
  <inkml:trace contextRef="#ctx0" brushRef="#br0" timeOffset="11593.663">27422 4776 12075,'0'25'32,"0"3"64,0-3 609,0 30 31,0-30-287,24 29 95,-24-28-416,0 28 65,0-29-1,0 2 96,-24-1-32,24-26 1,0 0 479,0 0 257,0 0-352,0 0-353,0-26-256,0-1-96,0-25-288,0 25-257,24 1 353,3-1 64,-27 0 448,0 27-352,27-25-64,1 25 96,-28 25 128,26-25 32,-26 27 0,24-27-96,-24 27 64,0-27-224,28 26 160,-28-26-64,27 0 32,-27 0-32,27 0 64,-27-26 32,26-1-160,0 0 544,-26 2-352,26-2-32,1-1-96,0 3 32,-1 25-32,-26-28 64,26 28 32,0 28 128,1-28 353,-27 25 159,27 30-63,-1-30-225,-26 29-192,28-28-288,-4 1 192,3 0-96,1-2-320,-1 2-833,-1-27-609,-26 0-3395</inkml:trace>
  <inkml:trace contextRef="#ctx0" brushRef="#br0" timeOffset="11789.674">28558 5093 17296,'0'53'128,"0"-26"-256,-26 0 352,0 26-160,0-28-352,26 3-1410,-27-2-7334</inkml:trace>
  <inkml:trace contextRef="#ctx0" brushRef="#br0" timeOffset="12741.728">28956 4749 12491,'0'0'1217,"26"0"-1281,-26 27 321,0-2 992,0 3-609,-26 25-319,26-1-129,0 2-64,-27-28 192,27 28 321,0-29 0,0 28-353,0-26 96,27 0 129,-1-1-97,28-26-128,-26 27-224,49-27-128,-22 0-448,-3 0-225,1 0-640,-26 0-833,-2 0-1346,-25 0-3138</inkml:trace>
  <inkml:trace contextRef="#ctx0" brushRef="#br0" timeOffset="12929.739">29857 5226 19442,'0'0'-128,"0"27"64,0-27 864,-27 25-511,1 3-289,-2 24-321,1 2-1504,3-28-4261</inkml:trace>
  <inkml:trace contextRef="#ctx0" brushRef="#br0" timeOffset="13411.767">30360 4961 12107,'-28'-27'929,"28"27"-673,-27 0 833,27 0 513,0 0-321,0 0-609,0 0 33,0 0-128,55 27 31,-2 0-95,-1 26-1,28-26-256,-28 25-223,1 1-33,26-26-33,-26 26-191,-25-28-384,23 3-321,-24-2-577,1-26-1793,-28 0-6598</inkml:trace>
  <inkml:trace contextRef="#ctx0" brushRef="#br0" timeOffset="13628.779">30782 4854 17360,'28'0'-577,"-28"0"417,-28 28 609,28-1-65,-26-2-224,-1 29-160,0-1 192,-25-1-64,26-25-31,-1 26-97,0-26-321,2 26-704,-2-28-1249,27-25-2210</inkml:trace>
  <inkml:trace contextRef="#ctx0" brushRef="#br0" timeOffset="14089.804">31232 4909 14285,'53'-27'1441,"-53"27"-1505,27 0 1089,-27 0 289,26 0-610,-26 0 65,0 27-257,0-2-191,0 2-97,0 0-192,0 26 64,-26-26 64,26 25-32,0 1-64,0-26 65,0-1 31,26 1-64,2-2 96,-4 3 0,31-28-64,22 0 0,-22 26-128,24-26 96,1 0-96,-28 0-544,1 0-961,-26 0-962,-27 26-9897</inkml:trace>
  <inkml:trace contextRef="#ctx0" brushRef="#br0" timeOffset="14681.839">30545 5253 2882,'25'0'5862,"-25"0"-4517,0 0 1378,0 0-193,0 0-1281,0 0-224,0 25-256,-25 3-513,25-2-224,0 0-352,-27 2-1506,27-2-9833</inkml:trace>
  <inkml:trace contextRef="#ctx0" brushRef="#br0" timeOffset="30600.75">6087 12168 4388,'0'0'160,"0"0"-224,0 0-32,0 0 64,0 0 320,0 0 192,0 0-159,0 0 287,-28 27 65,28-27 64,-26 0 63,26 0-319,-24 26-321,-4-26-96,-26 27-64,1-2 96,-26 3-96,26-2 0,-26 0 0,25 28 96,-25-2-64,2-24 32,22 24-32,-24 1-64,26 0 32,0 1 0,1-2-64,-2 1 64,2 0-32,-1-1 64,25-25-32,-23 0 32,25 26-96,-29-26 128,28 25-64,1-24-32,-26 24 32,25-24 32,0 24-32,-25-26 0,-1 28 32,26-2 289,-25-26 351,26 28 161,-29-2-160,28 1-385,3 0-224,-4 27-32,2-54-64,26 27 64,-27 0-64,27 1 64,0-28 32,0 28-64,0-2 64,0 1-64,0 0 0,0-1 0,0 2-32,0-1 32,0 0 0,0-2-32,0 4 32,0-2 160,0-1 0,27 1 161,-27-26-33,26 26-128,2-1-64,-4-52 64,-24 54 97,27-54 31,1 26 0,-1 1-128,-1-2-64,-2 30-32,4-30-32,-1 2-32,26 25 32,-27-24 1,0-1 31,1-27 160,0 26 32,-1 0-96,26 2 64,-25-28 1,0 25-97,1 2-64,22-27 128,5 26-64,-2-26 32,-1 27-32,2-27 0,-2 27-31,1-27-33,0 0-32,26 0 64,-24 0 0,-5 0 0,5 0-64,-4 0 64,3 0 0,0 0 32,-2 0 0,28 0 1,-2-27-65,4 27-32,-4 0 0,-24-27-289,24 27 514,1-26-225,1-1-32,-1 27 0,1-25 96,-2-3-96,28 2 0,-25 0 32,24-1-64,-26-1 64,29 3-160,-31-2-65,2 0-63,2 2 96,-2-30 192,1 30-64,25-28 32,-26 26 32,-26 0 32,26-25-64,-51 26 0,25-1 0,-1 0-32,2 1-96,-2-26 32,1 25-96,0 0 32,-1-26 128,2 25 0,-26 3 0,22-29-65,5 29 33,-28-2-64,-27 1 128,26-1 0,-2 0 64,-24 27 0,28-26-32,-28 0 64,27 26-31,0-26-33,-27-1-32,26 0 96,-26 27-96,0-26 64,0-1 32,0 2 96,0 25 0,0-27 96,0 0-127,0 1-33,0-28-288,0 29 416,-26-3-192,26 3-64,-27-3 0,27 2 32,-27-2 128,-1-24-32,4 26 64,24-1 33,-26 0-129,-1 1 64,-1 0-64,28 0-96,-27-1 0,3-26 96,24 27 0,-26-27-192,-2 26 192,1-26 64,0 0 161,-25 26-97,26-26 0,-1 27 32,-26 0-128,1-28-32,25 28 1,-28-28 63,5 29-128,23-28 32,-1 26-96,-23-26 64,23 1-128,2 24 160,-1-24 0,0 25-128,2 2 96,-28-30-96,-1 30 32,2-3 32,-28-24 0,2 25 32,-28 0-64,1-25-64,24 24 192,-25 3-128,26-2 64,-26 1-64,28-1 64,24 0-32,-25 1 96,26 0-160,1 26 32,25-26-128,0 26-193,1-28-319,26 28-417,0 0-897,-27 0-2274</inkml:trace>
  <inkml:trace contextRef="#ctx0" brushRef="#br0" timeOffset="33781.932">9078 9068 7431,'-53'0'224,"1"-27"320,25 27-480,-28-27 0,5 27 97,-32 0 864,4-26-65,-2 26-383,-26 0-193,1 0 33,0 0-225,-29 26-128,28 1-64,-28 0-96,2 26-32,0-26 0,27-2 32,0 28 64,-1-26-1,-26 26 1,27-26 0,24 26 64,-25-1-32,26 2 32,2-1 1,23-1 63,-24-24-96,26 24 0,1 0 32,-1-24 64,26 24-64,2 1 96,-2 1-64,0-1 0,27 1-64,0-2-32,-26 1 64,26 0-32,0-1 32,0 2-32,0-1 32,0 0 32,0-1-32,0 2 32,0-1-64,0 0 96,0-1 353,0 28 159,26-53-255,-26 25-97,27 1-160,-27 1 0,27-2 32,-27 2-96,25-28 0,-25 27 96,27 0-64,-27-26 97,26 26 127,-26-27 0,27 27-64,0 0 33,-2-26-65,2 0 0,27 25-32,-27-26-96,24 1-32,-23 0 0,-2 26 32,26-28 0,-25 3 0,0-2 32,-1 0 1,26 1-65,-25 26 32,0-26-32,-1 0 0,29-2 0,-31 2 0,29 1 0,-25-3 0,-1 2-32,-3-1 32,4-26 32,-1 26-32,-27 2 32,26-2-64,1-26 0,-2 26 32,-25 0-32,27-26 0,0 27 32,-1 0 0,1-1-64,25 1 64,-52-27-32,27 25 32,-1 3-32,1-2 32,-2 0 0,-25-26 32,27 27-32,0 0 64,-1-1-96,26 0 64,-25 2 65,28-3-97,-29 2 0,26 1-32,-25-3 32,26 2-32,-27-1 0,27-26 32,-26 26 0,26 2-32,-28-2-32,29 0 64,-26 0 0,22 28-64,5-28 0,-2 1 64,-1-27-96,2 25 160,-2 2-64,28 0-32,-54-1 64,26-26-64,2 27-96,-2 0 160,1-27-128,2 26-96,-3-26 128,1 0-65,-1 26 162,1-26-322,1 28 225,-2-28 0,1 0 0,2 0 0,-5 0 32,5 25-96,-4-25 32,30 0-32,-29 0 0,1 0 0,26 0 64,-26 0 0,1 0 32,-2-25 32,2 25 64,-3 0-64,4 0 32,-2-28-64,-1 28-32,-25-26 0,26 26-128,-1-26 0,1-1 95,2 27-31,-31-27 96,29 1-32,-25 26 32,-1-27 0,25 27-32,-25-27 0,-1 2 32,1 25 0,-2-27 96,2 1 0,-27-1 129,27 0 63,-27 1 0,26-26-128,1 24-64,-27-24-96,25 0 33,-25-3-1,0 2-32,0 1 128,0-2-224,0 2 192,-25-1 0,25 0 64,0-1-64,-27 2 96,27-2 96,-26 2-127,26 0 95,0-3-192,0-24-64,0 26 0,0-26 0,0-1-64,0 27 128,0-26-64,0-27-288,0 26 544,0 1-224,-27-1 64,27 1-128,-27 25 160,27-25-128,-25 26 96,-2 1-96,27-2 0,-26-26 96,-1 28-96,-1-1 0,4-27 64,24 27 64,-27-1 65,-1-24-33,-25 24 32,29-24-192,-4 24 96,-25 1-160,26-1 128,-25 1-64,25-26-64,-26 26 64,-26 1-64,25-1 192,-24-1-192,-3-26 32,-24 28 64,26-1-64,-26-26 32,-3 26 0,30 0-32,-28 26 96,26-26-96,1 1 0,-1 25 0,1-1-320,25-24-225,3 25-384,23 1-320,1-1-609,27 27-2978</inkml:trace>
  <inkml:trace contextRef="#ctx0" brushRef="#br0" timeOffset="35312.019">12334 7478 7078,'-105'-26'1378,"50"-1"-962,2 27-32,27-25-352,-27 25 96,26-28 705,1 28 160,-26-26-128,25-2-64,0 28-97,-25-25-159,-1 25-225,-2 0-320,5 0 0,-32 0 64,4 0-64,-28 25 32,26-25-32,-25 28 64,-28-2-32,27 2 161,1-3-33,-27 2-128,24-1-32,3 28 64,-1-28 64,28 26 32,-2-25-128,1 26 0,26-26-32,-2 25 32,4 1 0,-3 1 0,27-1 0,2 26-32,-2-26 32,0 0-32,27 26 64,0-26-32,0-1-32,0 28 32,0-26 32,27-2-64,-27 1 33,27-25-1,-27 23 0,0 3 0,0 0 0,25-28-32,-25 26 64,0 2-32,27-1 64,-1-1-32,-26 1 0,28 1-64,-1-1 0,-3-1 0,3 1 32,1 1-64,-2-1 64,1 0-32,-2-1 32,2 2 0,0-1-32,-1-28 0,1 30 0,0-30 0,-2 29 32,2-29 0,-1 3 0,1-1 160,1-2 0,-4 2-31,3 26-97,-27-26 0,26-2 32,2 28-64,-1-24-32,-3 23 0,4-26 0,-28 1 32,27 26-32,-27-27 0,26 27 0,-26-26 32,27 26-32,-2 0 0,-25-27 32,27 27-32,0-26 32,-1-1-32,26 1 0,-25-2 0,0 3-32,-1-2 32,-26 0 0,27 1 0,-2-27 32,-25 27 0,27-27 0,0 26-32,-1-26 0,2 27-32,-4-27-32,3 27 32,28-27 32,-29 25 0,-2-25 64,31 0-32,-28 27 0,26-27 32,-28 0-64,29 0 32,-1 0 32,-1 26-64,3-26 32,22 0-96,4 0-32,-2 0-96,0-26-128,1 26-97,-2 0-31,4 0 192,23-27 191,-26 2 33,26-2 32,2 0-64,-2 1 96,-26-1-64,29 0 32,-30 1 0,1 0 32,1-27 32,-1 26 161,1-26 319,-28 0-31,29 27-257,-30-27-64,3-27-160,-2 27 96,2-26 0,-1-1 65,-26 1-1,-2-1-128,28 0 128,-53 0 64,27-24 97,1-3-97,-28 1 64,0-26-96,0 0-31,0-2 255,-28 2-320,-52 0 32,1-2 32,-1 30-31,-53-3 351,28 27-96,-1 1-352,-26 26-64,27-26 33,-27 26 95,51 0-128,2-1 0,0 1 0,26 28 0,0-29 0,26 28-64,2-28-257,-2 54-800,27-25-640,-27 25-2307,27 25-10858</inkml:trace>
  <inkml:trace contextRef="#ctx0" brushRef="#br0" timeOffset="36083.062">4523 11559 3171,'-24'-27'9545,"-29"27"-8168,25 0-608,1 0-609,-25 27-128,-1-1 0,26 1 0,2-2-96,-2 29-32,27-28 128,27 1 32,-2 26 0,29-26 32,0 0-96,25 25 0,-2-24 0,-22-3-32,24-25-32,-26 27 64,-26-1 32,-27-26 352,0 26 769,-27-26-384,-26 28-513,1-2-128,-30 0-256,32-26-192,-5 26-609,4-26-1441,23 0-5574</inkml:trace>
  <inkml:trace contextRef="#ctx0" brushRef="#br0" timeOffset="36870.108">6483 8193 12908,'27'27'-192,"0"-1"704,-2 26 97,2 28-257,-1-26-64,29 26-224,-31-2 64,3-24-96,1-1 32,-28-26 1,0-1 63,0-26 288,0 0 897,0-26-928,-28-28-129,1 0-64,3 3 96,-3-2-224,27-2-224,-28 3-288,28 25 128,0 1 127,28 26 129,-1 26 96,-3 1-32,3 0-32,1-2 64,-2 2-64,1 1 64,-2-28 0,2 0 96,-27-28 97,27 1 95,-27 2-224,26-2-64,-26-26-64,0-1 64,27 29-32,-27-2 0,25 1 64,2 26 32,0 0 128,-1 0 65,1 53-65,1-28 96,-4 29-128,29-1-63,-25-26-161,-1 25 64,-3-24-32,4-3-257,-28-25-960,27 28-3107</inkml:trace>
  <inkml:trace contextRef="#ctx0" brushRef="#br0" timeOffset="37540.147">11275 6445 3363,'24'-53'12556,"-24"26"-11980,28 0 769,-1 2-352,-27 25-384,0 0-193,0 0-320,0 25 33,0 29-33,0 26 0,0-28-96,0 28 64,0-27-32,27 0 64,-1-1-32,1-24 448,-2-2 33,29-26-65,-1 0-127,26 0-161,-25 0-32,-3-26-224,4 26-416,-3 0-1154,-52 26-1569,0-26-13613</inkml:trace>
  <inkml:trace contextRef="#ctx0" brushRef="#br0" timeOffset="44122.522">20857 13175 6117,'0'0'577,"0"0"576,0 0 1922,0 0-801,0 0-769,0 0-384,-27-27-192,27 27 64,0 0-160,0 0-160,-28-25-289,4-3 161,24 28-193,-26-26 64,-2 0-31,-26-1-129,30 0-128,-30-26-64,27 26 32,-25 2-96,-1-2 96,-1 1-64,2-1-64,-29 27 96,30-27-64,-30 1 0,30 26 0,-3-26 96,27 0-192,-25-2 96,-1 2 0,-1 26 32,2-26-64,26-1-32,-53 2 160,26 25-128,-26-28 0,24 28 0,2 0 32,-26 0 64,26 0-160,1 0 64,-1 0-96,1 0 32,-2-27 96,0 27-64,3 0-64,-4 0 128,2 0 0,-26 27-32,26-27-32,1 28-32,-1-3 32,1-25-289,-2 27 225,0-1-96,3 0 96,-4 2 192,3-2-160,26 0 0,-28 0 96,28 1-128,0 26 31,-27-26 33,26-2 64,1 29-32,0-28 64,0 28 0,-1-2-64,0 1 0,-1 2-32,28 23 192,-26-24-256,2 24 128,24 2 0,-27-1 0,-1-26 0,28 27 0,0-1 0,0-26 0,0 27-32,0-26 32,0-2 32,0 28-32,28-28-96,-28 28 128,27-27-64,-3 0 32,2 26 0,29-26 32,-2 1-128,-27-2 192,27 28-128,0-2 64,-1-24 64,2-1 0,-2-1 225,1 1-193,2-26-32,-5 0-64,5-2 128,-3-25-160,1 28 0,26-1 0,28-1 0,-29 0 32,28 2 0,-25-3-96,-2 2 32,1-1-32,-2 1 128,1-27-128,-26 0 0,26 0 64,2 0-32,-2 0 128,1-27-224,-1 27-32,26-26-64,-24-1-33,25 27 193,-29-25-32,31-3 64,-29 2 128,-26 0 64,26-1-224,-1-1 160,30-24-64,-56 0 33,28-28-65,-28 53 32,-25-26 64,26 0-64,-27 27 160,0-27-256,1 0 224,0 1 0,-27-2 0,26-27-64,0 2-192,0 1 128,1-28 321,-27 0-385,28 27 128,-28-1 0,0 0-96,-28 1 160,1-1 64,-25 27 0,26 0-128,-28 1 225,-24-2-321,24 2 64,-24-1-64,24 26-64,2-26-225,-2 0-223,0 26-225,30 2-320,-4-3-1281,2 28-5637</inkml:trace>
  <inkml:trace contextRef="#ctx0" brushRef="#br0" timeOffset="44692.556">17759 11876 8616,'-53'0'5541,"26"0"-4965,27 0 33,0 0 544,0 27-64,27 1-544,26-3-193,0 2-160,-27-1-96,29 0-32,-4 2-32,3-2-512,-27-26-385,0 26-384,-1-26-769,0 0-2178</inkml:trace>
  <inkml:trace contextRef="#ctx0" brushRef="#br0" timeOffset="44884.566">18078 11824 7751,'-26'52'5157,"-1"-25"-4773,0 1 705,-1-3 256,2 28-448,2-27-448,-3 2-289,-1-2-128,28 0-128,-27 0-801,27-26-2658,27 27-8873</inkml:trace>
  <inkml:trace contextRef="#ctx0" brushRef="#br0" timeOffset="45238.587">18449 11876 14381,'51'-25'1858,"-51"-2"-1474,0 0 257,-24 27-449,-3 0 0,-28 0-128,29 0-128,-26 27 128,25 0-64,0-2 0,1 2 0,26 1 0,26-3 32,-26 2-32,54-1 96,-28 0-64,0 2-32,27-2 0,-25 0 32,-28-26-32,0 26 32,0 1 129,0-27 127,-28 27 32,-25-27-64,27 26 1,-27-26-129,0 0-128,1 0-224,25 0-513,0 0-961,1 0-4708</inkml:trace>
  <inkml:trace contextRef="#ctx0" brushRef="#br0" timeOffset="47063.6899">21253 11347 10217,'0'0'2306,"0"0"-1921,0-27 640,-27 27 192,27 0-320,-26-25-513,0 25-64,0-28-192,-1 2 1,-26 0 95,1-1 0,-2 0-160,-24-1-96,-4-24 32,4 26-32,0 0 32,-30-2 0,30 2 32,-28 0-64,25 0 32,4 26 0,-5 0 0,4 0 0,-1 0-32,26 0 32,-1 0-32,2 26 32,26-26 0,-29 0-32,31 26 32,-3-26 0,27 26 0,-26-26-64,-2 28 32,28-28 32,-27 26 0,27 0 0,-24 1 0,24-2 32,0 30 0,0-28 0,0 25-32,0 1 0,0-26 32,0 26 0,24 0-32,-24-27 32,27 27 64,1-26-128,-28 26 64,26-28-64,1 29 64,-3-28 0,4 28 0,-1-1 32,-1-26 96,1 25-64,-2 1 97,2-26-65,0 25-64,-1-24-64,1 24 64,-2-26-64,-25 28 0,27-28 224,0 26-128,-1-24 64,26 24-64,-25 2-31,28-28 31,-29 28 0,25-2-32,-23 1 32,25 0 96,-1 1-32,-25-2-128,26 1 0,-1-26-32,-25 26 32,26-1-32,-1 1 0,2-26 64,0 26 32,25 1-96,-26-2 97,-1 1-33,28-26-32,-28 26 96,28 0-288,-1-27 256,2 27-96,-2-26 64,0 25-64,1-26 96,-2 28 0,2-28 96,-1 1-128,26-2-32,2 3 32,-27-2 0,25-26-64,1 28 32,-1-28 0,3 0-128,-3 0 160,-26 0 32,28-28-96,-29 2 32,-23-2 129,-4 3-1,3-2-160,-27-26 96,-3 26 0,4-25-32,-28-1 64,0 26-96,0-25 64,-28-1-64,28 0-32,-24 1 96,-3-3-128,27 2 64,-26 1 0,-2-2-128,28 1 192,-27 1-128,27-1 32,-24-1 32,-4 2 32,28-2-32,-27 2 65,-26 0 63,28-3-160,-2 2 32,-26 27-32,26-27 0,-25 0-32,25-1 32,-26 2 0,28-1 0,-29 0 0,0 27 32,3-28-32,-30 2 160,29 25-64,-28-26-32,1 1 32,-1-2-32,1 28-32,1-28 64,23 2-32,-24-1-160,-27 0 64,27 26 96,0-26-160,-29 1 160,31 25-128,22 0 64,-23-26-64,24 28-416,2-3-321,-1 2-608,26 0-33,1 26-736,0 0-2883</inkml:trace>
  <inkml:trace contextRef="#ctx0" brushRef="#br0" timeOffset="48008.744">19269 10181 4612,'-27'-26'8904,"1"26"-8135,-1-27 192,2 27-641,-2 0 1,-28 0-65,2 0-128,1 27-160,25-27 0,-26 26 64,28 0 0,-2 0-32,27 1 32,27 26-32,-2-26 32,28-2-32,26 3-32,-26-2-96,2 0 32,-3 1 0,-25 0 160,-1-1-128,-26-26 448,-26 27 193,-1-27-65,-52 25-64,25-25-95,-25 0-321,-1 0-64,28 0-609,-1 0-1056,26 0-3140</inkml:trace>
  <inkml:trace contextRef="#ctx0" brushRef="#br0" timeOffset="50236.873">22074 8776 7847,'-53'-26'769,"28"0"-65,-2-1 321,-28 27 385,5-27 319,-5 1-512,-24-2-608,-1 28-289,2-26-95,-28 26-1,-2 26-192,3-26-32,-27 28 0,27-2 0,-1 28 0,-2-28 0,30 0 0,-28 0 0,26 1 64,2 26-64,-1-26 32,26 25-32,-26-25-32,26 26 64,-2-26-32,28 26 0,-25-1 0,26-25 0,-1 26 0,27 0 0,-27-1-32,2 2 32,25-28 0,0 28 32,0-1-32,25-1 32,-25-24 64,0 24-32,27 0-64,-27-24 32,27 24 0,-27-25 0,0 26 0,26-26 32,2 26-32,-28-28 0,24 29 0,-24-27-32,27 26-32,0-26 64,1-1-32,-2 26 0,-26-25 0,27 0 0,-3 26 32,-24-28 0,28 3-32,-1-2 0,-1 0 64,1 1 33,-2 0-33,2-1-32,0 1-32,-1 26 32,1-27-64,-27 0 64,52 1-64,-25 0 0,-1-1 32,2 1 0,23 0 32,-24-2-64,27 2 32,-30-1 64,4-26-32,-1 27 96,26 0-128,-27-1 64,27 0-64,-26 0 0,-1 2 0,0-2 32,0 0-32,28 1 32,-28-2-64,0 3 32,0-1 32,29 0-32,-28-1 0,-1 28 32,26-29-32,-25 2 0,26 26 32,-1-26-32,-25-1 64,26 26 0,-27-25 64,27 26-64,0-26-64,-1 26 128,3-27-128,-4 27 0,3-26 0,0 26 32,24-26 97,-24-2-258,-2 30 161,1-30 0,-1 28 1,28-27-33,-28 28 32,29-28 0,-2 27-32,-26-26 0,26 26 96,1-28 0,-1 29-32,2-28-32,-2 28 32,-2-2 32,-22-24-64,23 24 96,2 1-160,-1-26 192,2 25-160,-3-24 0,3 24 32,-2-26-32,-1 28 96,2-28-32,-28 1 97,28 25 31,-1-25-96,-24-1 32,23 1 64,-24-27-128,-2 27-64,28-1-32,-28-26 256,1 0-224,0 26 64,-1-26-31,3 0-33,-2-26 128,-1 26-96,-25-26 192,26-1-32,-27 0 64,0 1-31,-26-28-161,27 29 32,-27-28-96,0-1 160,0 2-224,0-28 128,0 27 0,0 0-96,-27-27 128,27 28-96,-26-28 64,26 26-128,0-24 64,-26 24 0,26 2-96,0-28 0,0 27 128,0 0-64,0-26 32,0 26 0,0-1 0,0 2 0,0-1 0,0 0 32,0-1-64,0 2 0,0 26 32,0-28-64,0 28 64,0-26 32,0 24-32,0 2 32,0-27-96,0 26 64,0-1 32,0 3-64,0-2 32,26-25 0,-26 24-32,0 2 32,0 0 32,0 0-32,0 26 32,0-27-64,0 0 0,0 1 32,-26-1-32,26-25 96,-26 25-128,-1 1 160,0-1-96,-1 0 32,4-25-96,-2 24 128,-1-24-64,-1 26-32,1-1 96,-25-26-64,26 27-32,-1-2 160,-26-24-224,27 26 96,-27-1 32,26 0 32,-25-25-64,-1 26 0,-2-1 0,-23-26 32,24 26-288,-24 2 448,24-4-64,2-24-192,-28 28 64,28-2-32,-1-26 96,1 26-96,-29-25 32,27 24-32,-24-24 64,24 25-32,2-26 0,-1 1 32,1-1-96,-28-1 160,28 2-192,25-1 192,-54 0-160,29-1 64,-28 28 0,1-26 0,1-3-32,-2 30 0,-26-29 96,25 28-128,2-28 96,1 2-32,-2 26-64,1-28 96,-1 28-96,1 0 160,1-27-256,23 26-193,2 27-223,1-26-161,-2 26-544,28-28-1025,-26 28-2627</inkml:trace>
  <inkml:trace contextRef="#ctx0" brushRef="#br0" timeOffset="50951.914">19585 7982 13869,'0'-28'576,"0"28"513,0 28-897,27-2 353,1 27-97,-2 26-288,1 1-127,-3-2-33,4-24 32,-1 26 32,-27-55-32,26 2 32,-26-27 128,27 0 320,-27 0-191,0-52-257,0-2-353,0 1 546,0-26-193,25-1-64,-25 28-64,0-1-225,0 0 129,0 27 192,0 26-64,27 0-224,-27 0-32,0 0 192,0 26 64,0 0 32,0 1 0,27-27 32,-1 0 0,1-27 64,-2 1 0,2 0-64,0-2 0,-1-25 0,2 28-64,-4-2 0,3 0-32,0 27-32,1 0 0,-2 27 0,1 0 128,-27 26 128,24 0 128,4-1-128,-1 28-128,-27-28-32,26 2-224,1-28-1858,-2 26-7591</inkml:trace>
  <inkml:trace contextRef="#ctx0" brushRef="#br0" timeOffset="52921.026">25144 8776 3235,'0'0'2178,"0"0"-481,-26 0 1058,26 0-449,-26-26-512,-1 26-545,27 0-544,-27-26-129,1 26-159,-26-27 127,25 0-64,-26 1-95,1-2-129,-30-23 0,5 23-160,-4 3 33,-25-3-1,1 1 96,0 2 0,23-2-192,-23 0 0,0 27-32,26 0-32,-28 0 64,29 0 0,-1 0-32,-2 0 0,27-26 0,2 26 64,-1 0-128,26 0 64,2 0 0,-2 26-64,1-26 64,-1 27-32,0-27 32,27 27 0,-25-2-64,25-25 32,0 27 32,0 1 0,-27-3 0,27-25 0,0 28 0,0-3 0,-26 1 0,26-26 0,0 28 0,0-2 0,26 1 0,-26 0 0,0-27 0,0 26 64,0 0-64,0 0 128,0 28-128,27-28 64,-27 1-32,25 25-64,2-25 32,-27 26 32,27-26-64,-1 26 64,1-1-64,-2-25 32,29 26 32,-28 0 32,2-26-32,-4 26 0,3-27 0,28 27-32,-2 0-32,-28-1 96,29-25-160,-1 26 192,-1 1-96,1-29 32,-1 3 1,2 24-33,0-25 64,24-1-64,0 28 64,4-29 0,-4 28-32,-24-24-64,24 23 32,-24 1 0,24 0-289,-23-1 578,-2 2-321,26-1 32,-26 0-64,26-27 32,0 27-32,-26 0-65,0-1 33,26 2 96,-24-28-64,23 28 32,-24-28-32,24 1-32,1 0 96,1 25-160,-1-52 0,2 26-32,-2 1 160,-26-27-129,26 0 97,-26 0 32,-1 0 32,-25 0-32,26 0 32,-26-27 0,25 27 32,-26-26 32,1-1-64,1 2 0,-28-2 32,24 0-64,3 1 193,-27-1-33,28 0-32,-2 1 0,-26-28 64,27 29-96,-27-28 0,0 26 32,0-26-64,0-1 0,0 29 0,0-28 32,0-1 129,-27 28-33,27 0 0,-26-27-128,-2 26 64,1-26-96,3 28 0,-4-4 128,1-24-64,1 1-32,-1 25-32,2-26 96,-2 28-96,0-30-32,1 3 64,-1 25-32,2 2-32,-2-30 224,0 30-63,1 25-33,26-27-96,-27 1 32,27-1-64,-25 27 32,-2-27 96,27 1-224,-27 0 96,27-2-33,-26 3-63,-2-2 32,28 1 64,-51-1-160,23 0 64,1-26-160,-26 1 224,1-1 64,-28-1-64,28 1 288,-1 1 0,-26 25-128,-2 1-384,30-1 576,-30 0-288,2 1 0,0 26-128,26 0-353,0 0-928,27 0-769,-27 0-1537,26 0-6215</inkml:trace>
  <inkml:trace contextRef="#ctx0" brushRef="#br0" timeOffset="53435.056">22472 7505 8423,'26'0'1346,"-26"0"1120,27-27-993,-27 27-800,0 0 64,27 27-257,-2-27-256,-25 27-95,0 25-33,0-26 32,0 28 64,0-1 128,0-28 161,-25 29 159,25-1-319,0-26-1,25-2 64,2 28-63,26-25-97,-1-2-32,55 0-64,-2 1-96,-26-27-96,26 27-673,-24-1-672,-2-26-2242</inkml:trace>
  <inkml:trace contextRef="#ctx0" brushRef="#br0" timeOffset="54832.136">25940 7532 8680,'78'0'64,"-51"0"64,-27-27 929,0 27 961,0-27 96,0 1-769,0 26-544,-27-27-257,1 2 33,-26-3-193,-2 2-160,0-2-159,-25-22-1,-26 22 0,-2 1-160,-25 0 96,-1 27-32,1-26 0,26 26 32,1 26 0,0-26-33,-1 27 1,25 0 32,2 1 32,-1-3-64,28-25 32,-1 25 0,26-25 32,-25 28-64,26-28 0,-1 26 64,0 2-64,-1-3 32,28-25-64,-24 27 96,24-1-64,0 1 32,0-27 32,0 27-32,0-1 0,0 0 0,-26 0 96,26 1 33,0 0-33,0-1 32,26-26 32,-26 27-32,24 25-32,4-25 0,-1-1-96,0 1 64,-1 0-32,26-2-32,-25 3 32,26 25 32,-27-27-64,27 0 129,-26 1-161,-1 0 160,26 25 32,-25-26-32,28 1-96,-5 26 0,5-26-32,-2 25 0,-1-25 128,28 26-160,-28-26 32,2-2 0,-2 2 0,1 26 0,2-25 0,-5-3 0,5 1 32,-3 28-64,1-27 128,1 26-96,-2-1 64,28 2-96,-2-1 128,-23-1 225,24 1-97,1 26-96,-2-24 0,1-3 96,1 28-96,-1-27-96,2 26 97,-2 1-161,-2-27 32,31 27 0,-3-1 160,-26-26-256,29 26 96,-3-26 32,-26-1 32,1 1 0,-1 1-32,-1-27 0,2-1 32,-1 1-96,2 0 128,-2-27-64,0 0 32,-26 0 32,26-27 32,-26 27-32,0-53-32,-25 26 64,23-27-63,-23 1 159,25-26-256,-29 26 64,-24-27-32,0 1 32,0-1 64,0-25-192,-24 26 192,-2-1-64,-1-26-64,-28 27 0,31-1 0,-4 0-32,-25-25-96,26 25 96,-25-26-33,-1 26 33,0 2 128,1-2-64,-2 0 0,-24 1 0,-4-1-64,4 1 32,-1 26 32,-1-26 0,-25 26 0,26-27-64,-29 0 128,3 28-64,-1-28 0,-26 27 96,27 1-96,-27-2 97,24 1-1,3 28-64,26-29-128,-1 26 64,1 28-193,25-25-479,30 25-578,24 0-703,24 0-1186,4 25-961</inkml:trace>
  <inkml:trace contextRef="#ctx0" brushRef="#br0" timeOffset="55294.162">27130 7081 13164,'0'0'1313,"0"0"-96,0 0 65,27 0 159,25 27-128,1-2-320,-1 28-416,28 1-161,-1-1-224,2 0-96,-2 1-64,0-2-192,1 28-160,-28-54-385,1 26-96,-26-25-191,-1 0-866,2-27-2626</inkml:trace>
  <inkml:trace contextRef="#ctx0" brushRef="#br0" timeOffset="55503.174">27792 7186 17104,'0'0'320,"0"0"-416,-27 0 993,27 27-353,-27 28-127,1-30-161,-26 28-192,25 1 0,-28-2-32,5 1-96,22-26-416,1 25-545,27-26-1057,0 1-2275</inkml:trace>
  <inkml:trace contextRef="#ctx0" brushRef="#br0" timeOffset="55972.2">28348 7293 14541,'26'0'673,"-26"-25"896,0 25 225,0 0-929,0 25-513,0 0 513,0 3-545,-26 26-95,26-29-33,-27 28 0,27 1-96,-27-2 0,27-26 0,27 28 160,-27-28 129,53 1 63,-27-2-127,27 2-97,0-27-128,26 27-32,-24-27-32,-5 0-224,-22 26-257,26-26-223,-54 27-930,0 0-1249,0-27-11050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69757-FAAB-446B-A43D-58A33A1F5133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F9338-90E8-4CBF-967E-3F53611B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2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ru-RU" smtClean="0"/>
              <a:t>Swap: market seg and organize clusters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117D05-23E7-494B-87AC-7637BF5747CE}" type="slidenum">
              <a:rPr lang="en-US" altLang="ru-RU" smtClean="0"/>
              <a:pPr>
                <a:spcBef>
                  <a:spcPct val="0"/>
                </a:spcBef>
              </a:pPr>
              <a:t>5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99501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ru-RU" smtClean="0"/>
              <a:t>Get rid of the legacy points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CBDC4B-E96C-41AF-80E3-79E205B102A9}" type="slidenum">
              <a:rPr lang="en-US" altLang="ru-RU" smtClean="0"/>
              <a:pPr>
                <a:spcBef>
                  <a:spcPct val="0"/>
                </a:spcBef>
              </a:pPr>
              <a:t>17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4629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ru-RU" smtClean="0"/>
              <a:t>Get rid of the legacy points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A6E087-D30A-4DCB-B486-D08FB2F3D9F5}" type="slidenum">
              <a:rPr lang="en-US" altLang="ru-RU" smtClean="0"/>
              <a:pPr>
                <a:spcBef>
                  <a:spcPct val="0"/>
                </a:spcBef>
              </a:pPr>
              <a:t>18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3264247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6EE60D-9634-4D42-A839-FC4237F3479D}" type="slidenum">
              <a:rPr lang="en-US" altLang="ru-RU" smtClean="0"/>
              <a:pPr>
                <a:spcBef>
                  <a:spcPct val="0"/>
                </a:spcBef>
              </a:pPr>
              <a:t>38</a:t>
            </a:fld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244597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52DD-037D-400E-9B9C-57E5ED5650A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5EA-1ACF-4389-A6B2-593AEEEF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9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52DD-037D-400E-9B9C-57E5ED5650A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5EA-1ACF-4389-A6B2-593AEEEF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6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52DD-037D-400E-9B9C-57E5ED5650A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5EA-1ACF-4389-A6B2-593AEEEF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6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79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52DD-037D-400E-9B9C-57E5ED5650A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5EA-1ACF-4389-A6B2-593AEEEF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52DD-037D-400E-9B9C-57E5ED5650A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5EA-1ACF-4389-A6B2-593AEEEF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52DD-037D-400E-9B9C-57E5ED5650A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5EA-1ACF-4389-A6B2-593AEEEF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3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52DD-037D-400E-9B9C-57E5ED5650A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5EA-1ACF-4389-A6B2-593AEEEF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6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52DD-037D-400E-9B9C-57E5ED5650A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5EA-1ACF-4389-A6B2-593AEEEF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3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52DD-037D-400E-9B9C-57E5ED5650A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5EA-1ACF-4389-A6B2-593AEEEF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4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52DD-037D-400E-9B9C-57E5ED5650A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5EA-1ACF-4389-A6B2-593AEEEF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3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52DD-037D-400E-9B9C-57E5ED5650A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085EA-1ACF-4389-A6B2-593AEEEF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5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52DD-037D-400E-9B9C-57E5ED5650A2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085EA-1ACF-4389-A6B2-593AEEEF4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6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achine-lear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k-means-clustering-algorithm-applications-evaluation-methods-and-drawbacks-aa03e644b48a" TargetMode="Externa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31.png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XY6PxAaOk0" TargetMode="Externa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k-means-clustering-algorithm-applications-evaluation-methods-and-drawbacks-aa03e644b48a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hyperlink" Target="https://scikit-learn.org/stable/auto_examples/cluster/plot_kmeans_silhouette_analysis.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3.xml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6.png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4.png"/><Relationship Id="rId5" Type="http://schemas.openxmlformats.org/officeDocument/2006/relationships/tags" Target="../tags/tag11.xml"/><Relationship Id="rId10" Type="http://schemas.openxmlformats.org/officeDocument/2006/relationships/oleObject" Target="../embeddings/oleObject3.bin"/><Relationship Id="rId4" Type="http://schemas.openxmlformats.org/officeDocument/2006/relationships/tags" Target="../tags/tag10.xml"/><Relationship Id="rId9" Type="http://schemas.openxmlformats.org/officeDocument/2006/relationships/image" Target="../media/image45.png"/><Relationship Id="rId14" Type="http://schemas.openxmlformats.org/officeDocument/2006/relationships/image" Target="../media/image5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k-means-clustering-algorithm-applications-evaluation-methods-and-drawbacks-aa03e644b48a" TargetMode="External"/><Relationship Id="rId2" Type="http://schemas.openxmlformats.org/officeDocument/2006/relationships/hyperlink" Target="http://cs229.stanford.edu/notes/cs229-notes7a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882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Unsupervised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746" y="2488132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K-means algorithm</a:t>
            </a:r>
            <a:endParaRPr lang="en-US" sz="4000" dirty="0"/>
          </a:p>
        </p:txBody>
      </p:sp>
      <p:pic>
        <p:nvPicPr>
          <p:cNvPr id="65538" name="Picture 2" descr="Image result for input and output in k means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806" y="3066017"/>
            <a:ext cx="6126805" cy="342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7375" y="6488668"/>
            <a:ext cx="11150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Some slides taken from Andrew Ng’s Machine Learning course  </a:t>
            </a:r>
            <a:r>
              <a:rPr lang="en-US" sz="1400" dirty="0">
                <a:hlinkClick r:id="rId3"/>
              </a:rPr>
              <a:t>https://www.coursera.org/learn/machine-learning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71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:\Users\tlow\Desktop\cs229a\lectures-slides\assets\kmeansplot\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1" y="584200"/>
            <a:ext cx="7598833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7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1" y="584200"/>
            <a:ext cx="7598833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CB4714EB-7D5F-49C4-B19D-E138962BB31F}"/>
              </a:ext>
            </a:extLst>
          </p:cNvPr>
          <p:cNvSpPr/>
          <p:nvPr/>
        </p:nvSpPr>
        <p:spPr>
          <a:xfrm rot="2734294" flipH="1" flipV="1">
            <a:off x="4388910" y="2138893"/>
            <a:ext cx="315383" cy="309033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325659CD-B237-4FFF-88D7-DF9C9AB61200}"/>
              </a:ext>
            </a:extLst>
          </p:cNvPr>
          <p:cNvSpPr/>
          <p:nvPr/>
        </p:nvSpPr>
        <p:spPr>
          <a:xfrm rot="2734294" flipH="1" flipV="1">
            <a:off x="6470651" y="4277783"/>
            <a:ext cx="315384" cy="311151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99B6CC-3265-43C0-A016-741EBF77176A}"/>
                  </a:ext>
                </a:extLst>
              </p14:cNvPr>
              <p14:cNvContentPartPr/>
              <p14:nvPr/>
            </p14:nvContentPartPr>
            <p14:xfrm>
              <a:off x="4773120" y="2403360"/>
              <a:ext cx="5622720" cy="209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99B6CC-3265-43C0-A016-741EBF7717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1960" y="2392201"/>
                <a:ext cx="5643601" cy="21184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1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1" y="584200"/>
            <a:ext cx="7598833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28973E-13F0-44C4-A11C-2B3997537604}"/>
              </a:ext>
            </a:extLst>
          </p:cNvPr>
          <p:cNvSpPr/>
          <p:nvPr/>
        </p:nvSpPr>
        <p:spPr>
          <a:xfrm>
            <a:off x="4324352" y="2072218"/>
            <a:ext cx="1162049" cy="848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75E34-F3D3-4290-9AA5-10E15B5C995A}"/>
              </a:ext>
            </a:extLst>
          </p:cNvPr>
          <p:cNvSpPr/>
          <p:nvPr/>
        </p:nvSpPr>
        <p:spPr>
          <a:xfrm>
            <a:off x="5729818" y="3788833"/>
            <a:ext cx="1162049" cy="848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2A38011E-B1E3-4CA7-9F4B-7B181B926C0E}"/>
              </a:ext>
            </a:extLst>
          </p:cNvPr>
          <p:cNvSpPr/>
          <p:nvPr/>
        </p:nvSpPr>
        <p:spPr>
          <a:xfrm rot="2734294" flipH="1" flipV="1">
            <a:off x="4388910" y="2138893"/>
            <a:ext cx="315383" cy="309033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D940F2E4-43FD-480F-90F8-074690FC4D19}"/>
              </a:ext>
            </a:extLst>
          </p:cNvPr>
          <p:cNvSpPr/>
          <p:nvPr/>
        </p:nvSpPr>
        <p:spPr>
          <a:xfrm rot="2734294" flipH="1" flipV="1">
            <a:off x="6470651" y="4277783"/>
            <a:ext cx="315384" cy="311151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1" y="584200"/>
            <a:ext cx="7598833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C8AB8C-84A3-451D-9099-49A1FAFC87E1}"/>
              </a:ext>
            </a:extLst>
          </p:cNvPr>
          <p:cNvSpPr/>
          <p:nvPr/>
        </p:nvSpPr>
        <p:spPr>
          <a:xfrm>
            <a:off x="4324352" y="2072218"/>
            <a:ext cx="1162049" cy="848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19895B-C107-45EA-A2F0-67D8613E92AE}"/>
              </a:ext>
            </a:extLst>
          </p:cNvPr>
          <p:cNvSpPr/>
          <p:nvPr/>
        </p:nvSpPr>
        <p:spPr>
          <a:xfrm>
            <a:off x="5729818" y="3788833"/>
            <a:ext cx="1162049" cy="848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B559D09F-C84B-47F5-922F-6EFE38D88C65}"/>
              </a:ext>
            </a:extLst>
          </p:cNvPr>
          <p:cNvSpPr/>
          <p:nvPr/>
        </p:nvSpPr>
        <p:spPr>
          <a:xfrm rot="2734294" flipH="1" flipV="1">
            <a:off x="4388910" y="2138893"/>
            <a:ext cx="315383" cy="309033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495C2C43-4248-489A-96E7-ECDDB3773190}"/>
              </a:ext>
            </a:extLst>
          </p:cNvPr>
          <p:cNvSpPr/>
          <p:nvPr/>
        </p:nvSpPr>
        <p:spPr>
          <a:xfrm rot="2734294" flipH="1" flipV="1">
            <a:off x="6470651" y="4277783"/>
            <a:ext cx="315384" cy="311151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CB8EC476-3E9B-4929-8CB5-2C3D3E5E1B79}"/>
              </a:ext>
            </a:extLst>
          </p:cNvPr>
          <p:cNvSpPr/>
          <p:nvPr/>
        </p:nvSpPr>
        <p:spPr>
          <a:xfrm rot="2734294" flipH="1" flipV="1">
            <a:off x="5165726" y="2392893"/>
            <a:ext cx="317500" cy="311151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23F1D046-8685-4CFE-862C-B4C619F97E1E}"/>
              </a:ext>
            </a:extLst>
          </p:cNvPr>
          <p:cNvSpPr/>
          <p:nvPr/>
        </p:nvSpPr>
        <p:spPr>
          <a:xfrm rot="2734294" flipH="1" flipV="1">
            <a:off x="5667375" y="3868210"/>
            <a:ext cx="317500" cy="311149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A64E9E-3CE0-4B3A-947C-AB97CE5B4EDF}"/>
                  </a:ext>
                </a:extLst>
              </p14:cNvPr>
              <p14:cNvContentPartPr/>
              <p14:nvPr/>
            </p14:nvContentPartPr>
            <p14:xfrm>
              <a:off x="4372800" y="2184000"/>
              <a:ext cx="2401920" cy="2041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A64E9E-3CE0-4B3A-947C-AB97CE5B4E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2360" y="2173200"/>
                <a:ext cx="2423160" cy="20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020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1" y="584200"/>
            <a:ext cx="7598833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EF3EB3-EB01-48F0-943E-4BF3C464C16E}"/>
              </a:ext>
            </a:extLst>
          </p:cNvPr>
          <p:cNvSpPr/>
          <p:nvPr/>
        </p:nvSpPr>
        <p:spPr>
          <a:xfrm>
            <a:off x="4324352" y="2072218"/>
            <a:ext cx="1162049" cy="848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43AE17-9713-4988-90EE-F687B626AE19}"/>
              </a:ext>
            </a:extLst>
          </p:cNvPr>
          <p:cNvSpPr/>
          <p:nvPr/>
        </p:nvSpPr>
        <p:spPr>
          <a:xfrm>
            <a:off x="5729818" y="3788833"/>
            <a:ext cx="1162049" cy="848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4BAE293B-00C2-48AF-BB45-D6F57E0BE2E6}"/>
              </a:ext>
            </a:extLst>
          </p:cNvPr>
          <p:cNvSpPr/>
          <p:nvPr/>
        </p:nvSpPr>
        <p:spPr>
          <a:xfrm rot="2734294" flipH="1" flipV="1">
            <a:off x="5165726" y="2392893"/>
            <a:ext cx="317500" cy="311151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A6C50049-90FD-40FE-9A4B-FA0D5E276BFD}"/>
              </a:ext>
            </a:extLst>
          </p:cNvPr>
          <p:cNvSpPr/>
          <p:nvPr/>
        </p:nvSpPr>
        <p:spPr>
          <a:xfrm rot="2734294" flipH="1" flipV="1">
            <a:off x="5667375" y="3868210"/>
            <a:ext cx="317500" cy="311149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3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1" y="584200"/>
            <a:ext cx="75946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>
            <a:extLst>
              <a:ext uri="{FF2B5EF4-FFF2-40B4-BE49-F238E27FC236}">
                <a16:creationId xmlns:a16="http://schemas.microsoft.com/office/drawing/2014/main" id="{0E7211FF-3AC2-4A6C-A9DC-C05BED31F03D}"/>
              </a:ext>
            </a:extLst>
          </p:cNvPr>
          <p:cNvSpPr/>
          <p:nvPr/>
        </p:nvSpPr>
        <p:spPr>
          <a:xfrm rot="2734294" flipH="1" flipV="1">
            <a:off x="5165726" y="2392893"/>
            <a:ext cx="317500" cy="311151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6BA18A4C-8EE5-4A0C-82F0-AECC50724D09}"/>
              </a:ext>
            </a:extLst>
          </p:cNvPr>
          <p:cNvSpPr/>
          <p:nvPr/>
        </p:nvSpPr>
        <p:spPr>
          <a:xfrm rot="2734294" flipH="1" flipV="1">
            <a:off x="5667375" y="3868210"/>
            <a:ext cx="317500" cy="311149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D22B2721-79C7-46AE-AC8E-DE13B64FC198}"/>
              </a:ext>
            </a:extLst>
          </p:cNvPr>
          <p:cNvSpPr/>
          <p:nvPr/>
        </p:nvSpPr>
        <p:spPr>
          <a:xfrm rot="2734294" flipH="1" flipV="1">
            <a:off x="5846234" y="1943102"/>
            <a:ext cx="315383" cy="311149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A197AD5D-4EE6-491A-A938-E3E5CAF1A56F}"/>
              </a:ext>
            </a:extLst>
          </p:cNvPr>
          <p:cNvSpPr/>
          <p:nvPr/>
        </p:nvSpPr>
        <p:spPr>
          <a:xfrm rot="2734294" flipH="1" flipV="1">
            <a:off x="5169959" y="4253442"/>
            <a:ext cx="315384" cy="309033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1" y="584200"/>
            <a:ext cx="75946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>
            <a:extLst>
              <a:ext uri="{FF2B5EF4-FFF2-40B4-BE49-F238E27FC236}">
                <a16:creationId xmlns:a16="http://schemas.microsoft.com/office/drawing/2014/main" id="{29CDE3D8-6A62-416C-A08C-57DF69CB612D}"/>
              </a:ext>
            </a:extLst>
          </p:cNvPr>
          <p:cNvSpPr/>
          <p:nvPr/>
        </p:nvSpPr>
        <p:spPr>
          <a:xfrm rot="2734294" flipH="1" flipV="1">
            <a:off x="5846234" y="1943102"/>
            <a:ext cx="315383" cy="311149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ECF353C0-FF56-44BE-BA58-2F98AABA561B}"/>
              </a:ext>
            </a:extLst>
          </p:cNvPr>
          <p:cNvSpPr/>
          <p:nvPr/>
        </p:nvSpPr>
        <p:spPr>
          <a:xfrm rot="2734294" flipH="1" flipV="1">
            <a:off x="5169959" y="4253442"/>
            <a:ext cx="315384" cy="309033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C3CEC-A1C6-4D12-B537-44B9752D558D}"/>
              </a:ext>
            </a:extLst>
          </p:cNvPr>
          <p:cNvSpPr/>
          <p:nvPr/>
        </p:nvSpPr>
        <p:spPr>
          <a:xfrm>
            <a:off x="4064001" y="1852085"/>
            <a:ext cx="717551" cy="764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8539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1" y="584200"/>
            <a:ext cx="75946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>
            <a:extLst>
              <a:ext uri="{FF2B5EF4-FFF2-40B4-BE49-F238E27FC236}">
                <a16:creationId xmlns:a16="http://schemas.microsoft.com/office/drawing/2014/main" id="{8E06C124-EA19-4B06-AD76-103FDB47F6D2}"/>
              </a:ext>
            </a:extLst>
          </p:cNvPr>
          <p:cNvSpPr/>
          <p:nvPr/>
        </p:nvSpPr>
        <p:spPr>
          <a:xfrm rot="2734294" flipH="1" flipV="1">
            <a:off x="5846234" y="1943102"/>
            <a:ext cx="315383" cy="311149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4CF5ABE4-E988-4445-AA40-0E7DF73E5450}"/>
              </a:ext>
            </a:extLst>
          </p:cNvPr>
          <p:cNvSpPr/>
          <p:nvPr/>
        </p:nvSpPr>
        <p:spPr>
          <a:xfrm rot="2734294" flipH="1" flipV="1">
            <a:off x="5169959" y="4253442"/>
            <a:ext cx="315384" cy="309033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B99FFBE0-CF67-49CD-B738-B6AD79D5AFBD}"/>
              </a:ext>
            </a:extLst>
          </p:cNvPr>
          <p:cNvSpPr/>
          <p:nvPr/>
        </p:nvSpPr>
        <p:spPr>
          <a:xfrm rot="2734294" flipH="1" flipV="1">
            <a:off x="6564842" y="1918760"/>
            <a:ext cx="317500" cy="311149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29872BD7-1892-4E02-A305-EC8C9D59582D}"/>
              </a:ext>
            </a:extLst>
          </p:cNvPr>
          <p:cNvSpPr/>
          <p:nvPr/>
        </p:nvSpPr>
        <p:spPr>
          <a:xfrm rot="2734294" flipH="1" flipV="1">
            <a:off x="4401609" y="4498976"/>
            <a:ext cx="315384" cy="309033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DE3065-437B-4B48-855F-0EC805182DAD}"/>
              </a:ext>
            </a:extLst>
          </p:cNvPr>
          <p:cNvSpPr/>
          <p:nvPr/>
        </p:nvSpPr>
        <p:spPr>
          <a:xfrm>
            <a:off x="4064001" y="1852085"/>
            <a:ext cx="717551" cy="764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9081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1" y="584200"/>
            <a:ext cx="75946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ross 4">
            <a:extLst>
              <a:ext uri="{FF2B5EF4-FFF2-40B4-BE49-F238E27FC236}">
                <a16:creationId xmlns:a16="http://schemas.microsoft.com/office/drawing/2014/main" id="{BE9462B4-CED4-43BA-8348-374BDEEF2A1E}"/>
              </a:ext>
            </a:extLst>
          </p:cNvPr>
          <p:cNvSpPr/>
          <p:nvPr/>
        </p:nvSpPr>
        <p:spPr>
          <a:xfrm rot="2734294" flipH="1" flipV="1">
            <a:off x="6564842" y="1918760"/>
            <a:ext cx="317500" cy="311149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B91A30F9-3116-4BB3-84FA-BDF6762EC197}"/>
              </a:ext>
            </a:extLst>
          </p:cNvPr>
          <p:cNvSpPr/>
          <p:nvPr/>
        </p:nvSpPr>
        <p:spPr>
          <a:xfrm rot="2734294" flipH="1" flipV="1">
            <a:off x="4401609" y="4498976"/>
            <a:ext cx="315384" cy="309033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C463C-B907-45FA-B2AC-B79C820E611B}"/>
              </a:ext>
            </a:extLst>
          </p:cNvPr>
          <p:cNvSpPr/>
          <p:nvPr/>
        </p:nvSpPr>
        <p:spPr>
          <a:xfrm>
            <a:off x="4064001" y="1852085"/>
            <a:ext cx="717551" cy="764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6944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K-means </a:t>
            </a:r>
            <a:r>
              <a:rPr lang="en-US" dirty="0"/>
              <a:t>algorithm is very popular and used in a variety of applications such as market segmentation, document clustering, image segmentation and image compression, etc.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usually when we undergo a cluster analysis is </a:t>
            </a:r>
            <a:r>
              <a:rPr lang="en-US" dirty="0" smtClean="0"/>
              <a:t>either: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a meaningful intuition of the structure of the data we’re dealing </a:t>
            </a:r>
            <a:r>
              <a:rPr lang="en-US" dirty="0" smtClean="0"/>
              <a:t>with.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Cluster-then-predict </a:t>
            </a:r>
            <a:r>
              <a:rPr lang="en-US" dirty="0"/>
              <a:t>where different models will be built for different subgroups if we believe there is a wide variation in the behaviors of different subgroups. An example of that is clustering patients into different subgroups and build a model for each subgroup to predict the probability of the risk of having heart attack.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35"/>
          <p:cNvSpPr txBox="1">
            <a:spLocks noChangeArrowheads="1"/>
          </p:cNvSpPr>
          <p:nvPr/>
        </p:nvSpPr>
        <p:spPr bwMode="auto">
          <a:xfrm>
            <a:off x="508000" y="370417"/>
            <a:ext cx="11074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733" b="1"/>
              <a:t>Supervised learning</a:t>
            </a:r>
          </a:p>
        </p:txBody>
      </p:sp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508000" y="5664200"/>
            <a:ext cx="11074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733"/>
              <a:t>Training set: 						 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646231-8E0A-4A27-BF64-4CB914CDB6CE}"/>
              </a:ext>
            </a:extLst>
          </p:cNvPr>
          <p:cNvCxnSpPr/>
          <p:nvPr/>
        </p:nvCxnSpPr>
        <p:spPr>
          <a:xfrm flipH="1" flipV="1">
            <a:off x="4108451" y="1303868"/>
            <a:ext cx="14816" cy="369781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78086D-BD79-41F6-B10B-465EAC3C395A}"/>
              </a:ext>
            </a:extLst>
          </p:cNvPr>
          <p:cNvCxnSpPr/>
          <p:nvPr/>
        </p:nvCxnSpPr>
        <p:spPr>
          <a:xfrm>
            <a:off x="3860800" y="4747684"/>
            <a:ext cx="44704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3AA6D48-85EA-4165-B68F-F2134563687F}"/>
              </a:ext>
            </a:extLst>
          </p:cNvPr>
          <p:cNvSpPr/>
          <p:nvPr/>
        </p:nvSpPr>
        <p:spPr>
          <a:xfrm>
            <a:off x="5101168" y="3227918"/>
            <a:ext cx="309033" cy="309033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EB42595F-FCE9-418F-A59A-CD754B0ED6D3}"/>
              </a:ext>
            </a:extLst>
          </p:cNvPr>
          <p:cNvSpPr/>
          <p:nvPr/>
        </p:nvSpPr>
        <p:spPr>
          <a:xfrm rot="2734294">
            <a:off x="6108700" y="1807633"/>
            <a:ext cx="406400" cy="4064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BDE74B-A537-42E5-87D0-544A05EB8687}"/>
              </a:ext>
            </a:extLst>
          </p:cNvPr>
          <p:cNvSpPr/>
          <p:nvPr/>
        </p:nvSpPr>
        <p:spPr>
          <a:xfrm>
            <a:off x="4853518" y="4188885"/>
            <a:ext cx="309033" cy="309033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39AC6F-B460-4A0E-B9B7-6B2A9725509F}"/>
              </a:ext>
            </a:extLst>
          </p:cNvPr>
          <p:cNvSpPr/>
          <p:nvPr/>
        </p:nvSpPr>
        <p:spPr>
          <a:xfrm>
            <a:off x="4497918" y="3585634"/>
            <a:ext cx="309033" cy="309033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2B235D3-C328-492E-8A31-EB50ECECC2EA}"/>
              </a:ext>
            </a:extLst>
          </p:cNvPr>
          <p:cNvSpPr/>
          <p:nvPr/>
        </p:nvSpPr>
        <p:spPr>
          <a:xfrm>
            <a:off x="5217585" y="3892552"/>
            <a:ext cx="309033" cy="309033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428B092-9A72-4824-934B-D6498C93DD60}"/>
              </a:ext>
            </a:extLst>
          </p:cNvPr>
          <p:cNvSpPr/>
          <p:nvPr/>
        </p:nvSpPr>
        <p:spPr>
          <a:xfrm>
            <a:off x="4497918" y="3033185"/>
            <a:ext cx="309033" cy="309033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171E1BBF-71DA-4BB4-AA00-BA1C38042C7A}"/>
              </a:ext>
            </a:extLst>
          </p:cNvPr>
          <p:cNvSpPr/>
          <p:nvPr/>
        </p:nvSpPr>
        <p:spPr>
          <a:xfrm rot="2734294">
            <a:off x="6180668" y="2330450"/>
            <a:ext cx="404283" cy="40428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D8250C48-210D-478A-BD4E-3E0B50EDD0C1}"/>
              </a:ext>
            </a:extLst>
          </p:cNvPr>
          <p:cNvSpPr/>
          <p:nvPr/>
        </p:nvSpPr>
        <p:spPr>
          <a:xfrm rot="2734294">
            <a:off x="6754284" y="2393951"/>
            <a:ext cx="406400" cy="4064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215CBEE6-BBDD-449F-AD14-4659492D1010}"/>
              </a:ext>
            </a:extLst>
          </p:cNvPr>
          <p:cNvSpPr/>
          <p:nvPr/>
        </p:nvSpPr>
        <p:spPr>
          <a:xfrm rot="2734294">
            <a:off x="7138458" y="1942043"/>
            <a:ext cx="404284" cy="4064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46AE25D3-E29C-4F48-8B1D-F206B83E1557}"/>
              </a:ext>
            </a:extLst>
          </p:cNvPr>
          <p:cNvSpPr/>
          <p:nvPr/>
        </p:nvSpPr>
        <p:spPr>
          <a:xfrm rot="2734294">
            <a:off x="6493933" y="1583267"/>
            <a:ext cx="406400" cy="40640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pic>
        <p:nvPicPr>
          <p:cNvPr id="12304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1" y="1896534"/>
            <a:ext cx="296333" cy="20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5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051" y="5001684"/>
            <a:ext cx="304800" cy="20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1" y="5818717"/>
            <a:ext cx="7581900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59FC61-A8B6-47BA-B7F5-4E00492E2BD2}"/>
              </a:ext>
            </a:extLst>
          </p:cNvPr>
          <p:cNvCxnSpPr/>
          <p:nvPr/>
        </p:nvCxnSpPr>
        <p:spPr>
          <a:xfrm>
            <a:off x="3860800" y="4747684"/>
            <a:ext cx="44704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08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1" y="1896534"/>
            <a:ext cx="296333" cy="20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0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200" b="1">
                <a:solidFill>
                  <a:srgbClr val="FF0000"/>
                </a:solidFill>
              </a:rPr>
              <a:t>Question.  </a:t>
            </a:r>
            <a:r>
              <a:rPr lang="en-US" altLang="ru-RU" sz="3200"/>
              <a:t>For which of the following tasks might K-means clustering be a suitable algorithm? 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z="3733"/>
              <a:t>Given historical weather records, predict the amount of rainfall tomorrow (this would be a real-valued output)</a:t>
            </a:r>
          </a:p>
          <a:p>
            <a:pPr eaLnBrk="1" hangingPunct="1"/>
            <a:endParaRPr lang="en-US" altLang="ru-RU" sz="3733"/>
          </a:p>
          <a:p>
            <a:r>
              <a:rPr lang="en-US" altLang="ru-RU" sz="3200" b="1"/>
              <a:t>(Incorrect). </a:t>
            </a:r>
            <a:r>
              <a:rPr lang="en-US" altLang="ru-RU" sz="3200"/>
              <a:t>K-means cannot give real-valued outputs like regression, as the data have no real-valued labels.</a:t>
            </a:r>
          </a:p>
          <a:p>
            <a:endParaRPr lang="en-US" altLang="ru-RU" sz="3733"/>
          </a:p>
          <a:p>
            <a:pPr eaLnBrk="1" hangingPunct="1"/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559342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200" b="1">
                <a:solidFill>
                  <a:srgbClr val="FF0000"/>
                </a:solidFill>
              </a:rPr>
              <a:t>Question.  </a:t>
            </a:r>
            <a:r>
              <a:rPr lang="en-US" altLang="ru-RU" sz="3200"/>
              <a:t>For which of the following tasks might K-means clustering be a suitable algorithm? 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z="3733"/>
              <a:t>Given a database of information about your users, automatically group them into different market segments.</a:t>
            </a:r>
          </a:p>
          <a:p>
            <a:pPr eaLnBrk="1" hangingPunct="1"/>
            <a:endParaRPr lang="en-US" altLang="ru-RU" sz="3733"/>
          </a:p>
          <a:p>
            <a:r>
              <a:rPr lang="en-US" altLang="ru-RU" sz="3200" b="1"/>
              <a:t>(Correct) </a:t>
            </a:r>
            <a:r>
              <a:rPr lang="en-US" altLang="ru-RU" sz="3200"/>
              <a:t>You can use K-means to cluster the database entries, and each cluster will correspond to a different market segment.</a:t>
            </a:r>
          </a:p>
          <a:p>
            <a:endParaRPr lang="en-US" altLang="ru-RU" sz="3733"/>
          </a:p>
          <a:p>
            <a:pPr eaLnBrk="1" hangingPunct="1"/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404216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200" b="1">
                <a:solidFill>
                  <a:srgbClr val="FF0000"/>
                </a:solidFill>
              </a:rPr>
              <a:t>Question.  </a:t>
            </a:r>
            <a:r>
              <a:rPr lang="en-US" altLang="ru-RU" sz="3200"/>
              <a:t>For which of the following tasks might K-means clustering be a suitable algorithm? 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z="3733"/>
              <a:t>From the user usage patterns on a website, figure out what different groups of users exist.</a:t>
            </a:r>
          </a:p>
          <a:p>
            <a:pPr eaLnBrk="1" hangingPunct="1"/>
            <a:endParaRPr lang="en-US" altLang="ru-RU" sz="3733"/>
          </a:p>
          <a:p>
            <a:r>
              <a:rPr lang="en-US" altLang="ru-RU" sz="3200" b="1"/>
              <a:t>Correct. </a:t>
            </a:r>
            <a:r>
              <a:rPr lang="en-US" altLang="ru-RU" sz="3200"/>
              <a:t>We can cluster the users with K-means to find different, distinct groups.</a:t>
            </a:r>
          </a:p>
          <a:p>
            <a:endParaRPr lang="en-US" altLang="ru-RU" sz="3733"/>
          </a:p>
          <a:p>
            <a:pPr eaLnBrk="1" hangingPunct="1"/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3523481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200" b="1">
                <a:solidFill>
                  <a:srgbClr val="FF0000"/>
                </a:solidFill>
              </a:rPr>
              <a:t>Question.  </a:t>
            </a:r>
            <a:r>
              <a:rPr lang="en-US" altLang="ru-RU" sz="3200"/>
              <a:t>For which of the following tasks might K-means clustering be a suitable algorithm? 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z="3733"/>
              <a:t>Given many emails, you want to determine if they are Spam or Non-Spam emails.</a:t>
            </a:r>
          </a:p>
          <a:p>
            <a:pPr eaLnBrk="1" hangingPunct="1"/>
            <a:endParaRPr lang="en-US" altLang="ru-RU" sz="3733"/>
          </a:p>
          <a:p>
            <a:r>
              <a:rPr lang="en-US" altLang="ru-RU" sz="3200" b="1"/>
              <a:t>Incorrect. </a:t>
            </a:r>
            <a:r>
              <a:rPr lang="en-US" altLang="ru-RU" sz="3200"/>
              <a:t>Classifying input as spam / non-spam requires labels for the data, which K-means does not use.</a:t>
            </a:r>
          </a:p>
          <a:p>
            <a:endParaRPr lang="en-US" altLang="ru-RU" sz="3733"/>
          </a:p>
          <a:p>
            <a:pPr eaLnBrk="1" hangingPunct="1"/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173679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200" b="1">
                <a:solidFill>
                  <a:srgbClr val="FF0000"/>
                </a:solidFill>
              </a:rPr>
              <a:t>Question.  </a:t>
            </a:r>
            <a:r>
              <a:rPr lang="en-US" altLang="ru-RU" sz="3200"/>
              <a:t>For which of the following tasks might K-means clustering be a suitable algorithm?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2AFD99D-1903-4049-A591-3E973DEB4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ru-RU" sz="3733" dirty="0"/>
              <a:t>Given historical weather records, predict if tomorrow's weather will be sunny or rainy.</a:t>
            </a:r>
          </a:p>
          <a:p>
            <a:pPr marL="0" indent="0">
              <a:buNone/>
              <a:defRPr/>
            </a:pPr>
            <a:endParaRPr lang="en-US" altLang="ru-RU" sz="3733" dirty="0"/>
          </a:p>
          <a:p>
            <a:pPr>
              <a:buFont typeface="Arial" charset="0"/>
              <a:buChar char="•"/>
              <a:defRPr/>
            </a:pPr>
            <a:r>
              <a:rPr lang="en-US" altLang="ru-RU" sz="3200" b="1" dirty="0"/>
              <a:t>Incorrect. </a:t>
            </a:r>
            <a:r>
              <a:rPr lang="en-US" altLang="ru-RU" sz="3200" dirty="0"/>
              <a:t>K-means cannot make classification predictions, as it does not label its inputs.</a:t>
            </a:r>
          </a:p>
          <a:p>
            <a:pPr>
              <a:buFont typeface="Arial" charset="0"/>
              <a:buChar char="•"/>
              <a:defRPr/>
            </a:pPr>
            <a:endParaRPr lang="en-US" altLang="ru-RU" sz="3733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35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200" b="1">
                <a:solidFill>
                  <a:srgbClr val="FF0000"/>
                </a:solidFill>
              </a:rPr>
              <a:t>Question.  </a:t>
            </a:r>
            <a:r>
              <a:rPr lang="en-US" altLang="ru-RU" sz="3200"/>
              <a:t>For which of the following tasks might K-means clustering be a suitable algorithm? 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3733"/>
              <a:t>Given sales data from a large number of products in a supermarket, figure out which products tend to form coherent groups (say are frequently purchased together) and thus should be put on the same shelf.</a:t>
            </a:r>
          </a:p>
          <a:p>
            <a:endParaRPr lang="en-US" altLang="ru-RU" sz="3733"/>
          </a:p>
          <a:p>
            <a:r>
              <a:rPr lang="en-US" altLang="ru-RU" sz="3200" b="1"/>
              <a:t>Correct. </a:t>
            </a:r>
            <a:r>
              <a:rPr lang="en-US" altLang="ru-RU" sz="3200"/>
              <a:t>If you cluster the sales data with K-means, each cluster should correspond to coherent groups of items.</a:t>
            </a:r>
          </a:p>
          <a:p>
            <a:endParaRPr lang="en-US" altLang="ru-RU" sz="3733"/>
          </a:p>
          <a:p>
            <a:pPr eaLnBrk="1" hangingPunct="1"/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379259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3200" b="1">
                <a:solidFill>
                  <a:srgbClr val="FF0000"/>
                </a:solidFill>
              </a:rPr>
              <a:t>Question.  </a:t>
            </a:r>
            <a:r>
              <a:rPr lang="en-US" altLang="ru-RU" sz="3200"/>
              <a:t>For which of the following tasks might K-means clustering be a suitable algorithm? 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3733"/>
              <a:t>Given a set of news articles from many different news websites, find out what are the main topics covered.</a:t>
            </a:r>
          </a:p>
          <a:p>
            <a:endParaRPr lang="en-US" altLang="ru-RU" sz="3733"/>
          </a:p>
          <a:p>
            <a:r>
              <a:rPr lang="en-US" altLang="ru-RU" sz="3200" b="1"/>
              <a:t>Correct. </a:t>
            </a:r>
            <a:r>
              <a:rPr lang="en-US" altLang="ru-RU" sz="3200"/>
              <a:t>K-means can cluster the articles and then we can inspect them or use other methods to infer what topic each cluster represents</a:t>
            </a:r>
          </a:p>
          <a:p>
            <a:endParaRPr lang="en-US" altLang="ru-RU" sz="3733"/>
          </a:p>
          <a:p>
            <a:pPr eaLnBrk="1" hangingPunct="1"/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425837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sng" dirty="0" smtClean="0">
                <a:effectLst/>
                <a:latin typeface="medium-content-serif-font"/>
              </a:rPr>
              <a:t>The objective function</a:t>
            </a:r>
            <a:endParaRPr lang="en-US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57300" y="2818508"/>
                <a:ext cx="7267575" cy="946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i="0" dirty="0" smtClean="0">
                    <a:effectLst/>
                    <a:latin typeface="medium-content-serif-font"/>
                  </a:rPr>
                  <a:t> for data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0" i="0" dirty="0" smtClean="0">
                    <a:effectLst/>
                    <a:latin typeface="medium-content-serif-font"/>
                  </a:rPr>
                  <a:t> if it belongs to cluster </a:t>
                </a:r>
                <a:r>
                  <a:rPr lang="en-US" b="0" i="1" dirty="0" smtClean="0">
                    <a:effectLst/>
                    <a:latin typeface="medium-content-serif-font"/>
                  </a:rPr>
                  <a:t>k</a:t>
                </a:r>
                <a:r>
                  <a:rPr lang="en-US" b="0" i="0" dirty="0" smtClean="0">
                    <a:effectLst/>
                    <a:latin typeface="medium-content-serif-font"/>
                  </a:rPr>
                  <a:t>;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i="0" dirty="0" smtClean="0">
                    <a:effectLst/>
                    <a:latin typeface="medium-content-serif-font"/>
                  </a:rPr>
                  <a:t>0.</a:t>
                </a:r>
              </a:p>
              <a:p>
                <a:r>
                  <a:rPr lang="en-US" b="0" i="0" dirty="0" smtClean="0">
                    <a:effectLst/>
                    <a:latin typeface="medium-content-serif-font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0" i="0" dirty="0" smtClean="0">
                    <a:effectLst/>
                    <a:latin typeface="medium-content-serif-font"/>
                  </a:rPr>
                  <a:t> is the centroid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0" i="0" dirty="0" smtClean="0">
                    <a:effectLst/>
                    <a:latin typeface="medium-content-serif-font"/>
                  </a:rPr>
                  <a:t>’s cluster.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2818508"/>
                <a:ext cx="7267575" cy="946285"/>
              </a:xfrm>
              <a:prstGeom prst="rect">
                <a:avLst/>
              </a:prstGeom>
              <a:blipFill>
                <a:blip r:embed="rId2"/>
                <a:stretch>
                  <a:fillRect t="-320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>
                <a:off x="838200" y="1463516"/>
                <a:ext cx="11074400" cy="1582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ru-R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ru-RU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ru-RU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ru-RU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ru-RU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ru-RU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ru-R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ru-RU" sz="24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ru-RU" sz="2933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63516"/>
                <a:ext cx="11074400" cy="1582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46815" y="4022068"/>
                <a:ext cx="3081420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den>
                      </m:f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15" y="4022068"/>
                <a:ext cx="3081420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652962" y="4022068"/>
                <a:ext cx="4807663" cy="1088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𝑎𝑟𝑔𝑚𝑖𝑛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ru-RU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0                                   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962" y="4022068"/>
                <a:ext cx="4807663" cy="1088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57300" y="5222218"/>
                <a:ext cx="328346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5222218"/>
                <a:ext cx="3283463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652962" y="5248916"/>
                <a:ext cx="2730812" cy="1001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962" y="5248916"/>
                <a:ext cx="2730812" cy="10018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66750" y="6429753"/>
            <a:ext cx="106870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8"/>
              </a:rPr>
              <a:t>https://towardsdatascience.com/k-means-clustering-algorithm-applications-evaluation-methods-and-drawbacks-aa03e644b48a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55972" y="3598807"/>
            <a:ext cx="1753985" cy="38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111846" y="3409189"/>
                <a:ext cx="2389372" cy="657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cs typeface="Courier New" pitchFamily="49" charset="0"/>
                  </a:rPr>
                  <a:t>cluster assignment </a:t>
                </a:r>
                <a:r>
                  <a:rPr lang="en-US" dirty="0" smtClean="0">
                    <a:cs typeface="Courier New" pitchFamily="49" charset="0"/>
                  </a:rPr>
                  <a:t>step</a:t>
                </a:r>
              </a:p>
              <a:p>
                <a:r>
                  <a:rPr lang="en-US" dirty="0" smtClean="0">
                    <a:cs typeface="Courier New" pitchFamily="49" charset="0"/>
                  </a:rPr>
                  <a:t>minimize </a:t>
                </a:r>
                <a:r>
                  <a:rPr lang="en-US" dirty="0">
                    <a:cs typeface="Courier New" pitchFamily="49" charset="0"/>
                  </a:rPr>
                  <a:t>J </a:t>
                </a:r>
                <a:r>
                  <a:rPr lang="en-US" dirty="0" smtClean="0">
                    <a:cs typeface="Courier New" pitchFamily="49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846" y="3409189"/>
                <a:ext cx="2389372" cy="657809"/>
              </a:xfrm>
              <a:prstGeom prst="rect">
                <a:avLst/>
              </a:prstGeom>
              <a:blipFill>
                <a:blip r:embed="rId9"/>
                <a:stretch>
                  <a:fillRect l="-2296" t="-4630" r="-1531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7427768" y="5261597"/>
            <a:ext cx="1753985" cy="38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412663" y="4828538"/>
                <a:ext cx="19813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cs typeface="Courier New" pitchFamily="49" charset="0"/>
                  </a:rPr>
                  <a:t>move </a:t>
                </a:r>
                <a:r>
                  <a:rPr lang="en-US" dirty="0">
                    <a:cs typeface="Courier New" pitchFamily="49" charset="0"/>
                  </a:rPr>
                  <a:t>centroid </a:t>
                </a:r>
                <a:endParaRPr lang="en-US" dirty="0" smtClean="0">
                  <a:cs typeface="Courier New" pitchFamily="49" charset="0"/>
                </a:endParaRPr>
              </a:p>
              <a:p>
                <a:r>
                  <a:rPr lang="en-US" dirty="0" smtClean="0">
                    <a:cs typeface="Courier New" pitchFamily="49" charset="0"/>
                  </a:rPr>
                  <a:t>minimize </a:t>
                </a:r>
                <a:r>
                  <a:rPr lang="en-US" dirty="0">
                    <a:cs typeface="Courier New" pitchFamily="49" charset="0"/>
                  </a:rPr>
                  <a:t>J </a:t>
                </a:r>
                <a:r>
                  <a:rPr lang="en-US" dirty="0" smtClean="0">
                    <a:cs typeface="Courier New" pitchFamily="49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cs typeface="Courier New" pitchFamily="49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663" y="4828538"/>
                <a:ext cx="1981312" cy="646331"/>
              </a:xfrm>
              <a:prstGeom prst="rect">
                <a:avLst/>
              </a:prstGeom>
              <a:blipFill>
                <a:blip r:embed="rId10"/>
                <a:stretch>
                  <a:fillRect l="-246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33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5" grpId="0"/>
      <p:bldP spid="14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706"/>
          </a:xfrm>
        </p:spPr>
        <p:txBody>
          <a:bodyPr/>
          <a:lstStyle/>
          <a:p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</a:t>
            </a: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93" y="1185352"/>
            <a:ext cx="10515600" cy="39257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Specify number of clusters </a:t>
            </a:r>
            <a:r>
              <a:rPr lang="en-US" i="1" dirty="0"/>
              <a:t>K</a:t>
            </a:r>
            <a:r>
              <a:rPr lang="en-US" dirty="0" smtClean="0"/>
              <a:t>. Initialize </a:t>
            </a:r>
            <a:r>
              <a:rPr lang="en-US" dirty="0"/>
              <a:t>centroids by first shuffling the dataset and then randomly selecting </a:t>
            </a:r>
            <a:r>
              <a:rPr lang="en-US" i="1" dirty="0"/>
              <a:t>K </a:t>
            </a:r>
            <a:r>
              <a:rPr lang="en-US" dirty="0"/>
              <a:t>data points for the centroids without replacement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Keep </a:t>
            </a:r>
            <a:r>
              <a:rPr lang="en-US" dirty="0"/>
              <a:t>iterating until there is no change to the centroids. </a:t>
            </a:r>
            <a:r>
              <a:rPr lang="en-US" dirty="0" err="1"/>
              <a:t>i.e</a:t>
            </a:r>
            <a:r>
              <a:rPr lang="en-US" dirty="0"/>
              <a:t> assignment of data points to clusters isn’t changing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r>
              <a:rPr lang="en-US" dirty="0"/>
              <a:t>Compute the sum of the squared distance between data points and all centroids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each data point to the closest cluster (centroid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Compute the centroids for the clusters by taking the average of the all data points that belong to each cluster.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986770" y="3043397"/>
            <a:ext cx="1753985" cy="38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909780" y="2849422"/>
            <a:ext cx="2682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Courier New" pitchFamily="49" charset="0"/>
              </a:rPr>
              <a:t>cluster assignment step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286625" y="4013577"/>
            <a:ext cx="1890300" cy="43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384995" y="3776451"/>
            <a:ext cx="16925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Courier New" pitchFamily="49" charset="0"/>
              </a:rPr>
              <a:t>move centroid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036" y="5350795"/>
            <a:ext cx="10795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edium-content-serif-font"/>
              </a:rPr>
              <a:t>Since clustering algorithms including </a:t>
            </a:r>
            <a:r>
              <a:rPr lang="en-US" sz="1600" dirty="0" smtClean="0">
                <a:latin typeface="medium-content-serif-font"/>
              </a:rPr>
              <a:t>k-means </a:t>
            </a:r>
            <a:r>
              <a:rPr lang="en-US" sz="1600" dirty="0">
                <a:latin typeface="medium-content-serif-font"/>
              </a:rPr>
              <a:t>use distance-based measurements to determine the similarity between data points, it’s recommended to </a:t>
            </a:r>
            <a:r>
              <a:rPr lang="en-US" sz="1600" b="1" dirty="0">
                <a:latin typeface="medium-content-serif-font"/>
              </a:rPr>
              <a:t>standardize the data </a:t>
            </a:r>
            <a:r>
              <a:rPr lang="en-US" sz="1600" dirty="0">
                <a:latin typeface="medium-content-serif-font"/>
              </a:rPr>
              <a:t>to have a mean of zero and a standard deviation of one since almost always the features in any dataset would have different units of measurements such as age vs income.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86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66801" y="482084"/>
                <a:ext cx="9112174" cy="4598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az-Latn-AZ" altLang="ru-RU" sz="2200" b="1" dirty="0" smtClean="0">
                    <a:latin typeface="Cambria Math" panose="02040503050406030204" pitchFamily="18" charset="0"/>
                  </a:rPr>
                  <a:t>Question. </a:t>
                </a:r>
              </a:p>
              <a:p>
                <a:r>
                  <a:rPr lang="az-Latn-AZ" altLang="ru-RU" sz="2200" dirty="0" smtClean="0">
                    <a:latin typeface="Cambria Math" panose="02040503050406030204" pitchFamily="18" charset="0"/>
                  </a:rPr>
                  <a:t>Suppose you run k-means and after the algorithm converges</a:t>
                </a:r>
                <a:r>
                  <a:rPr lang="en-US" altLang="ru-RU" sz="2200" dirty="0" smtClean="0">
                    <a:latin typeface="Cambria Math" panose="02040503050406030204" pitchFamily="18" charset="0"/>
                  </a:rPr>
                  <a:t>, you have: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ru-RU" sz="220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ru-RU" sz="2200" b="0" i="0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ru-RU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 smtClean="0">
                    <a:latin typeface="medium-content-serif-fon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ru-RU" sz="220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ru-RU" sz="2200" b="0" i="0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ru-RU" sz="220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ru-RU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latin typeface="medium-content-serif-font"/>
                  </a:rPr>
                  <a:t>, </a:t>
                </a:r>
                <a:r>
                  <a:rPr lang="en-US" sz="2200" dirty="0" smtClean="0">
                    <a:latin typeface="medium-content-serif-fon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ru-RU" sz="220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ru-RU" sz="2200" b="0" i="0" smtClean="0">
                            <a:latin typeface="Cambria Math" panose="02040503050406030204" pitchFamily="18" charset="0"/>
                          </a:rPr>
                          <m:t>3,5</m:t>
                        </m:r>
                      </m:sub>
                    </m:sSub>
                    <m:r>
                      <a:rPr lang="en-US" altLang="ru-RU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latin typeface="medium-content-serif-font"/>
                  </a:rPr>
                  <a:t>, </a:t>
                </a:r>
                <a:r>
                  <a:rPr lang="en-US" sz="2200" dirty="0" smtClean="0">
                    <a:latin typeface="medium-content-serif-font"/>
                  </a:rPr>
                  <a:t>…</a:t>
                </a:r>
              </a:p>
              <a:p>
                <a:r>
                  <a:rPr lang="en-US" sz="2200" dirty="0" smtClean="0">
                    <a:latin typeface="medium-content-serif-font"/>
                  </a:rPr>
                  <a:t>Which of the following statements are true? Check all that apply.</a:t>
                </a:r>
              </a:p>
              <a:p>
                <a:endParaRPr lang="en-US" dirty="0">
                  <a:latin typeface="medium-content-serif-font"/>
                </a:endParaRPr>
              </a:p>
              <a:p>
                <a:endParaRPr lang="en-US" dirty="0" smtClean="0">
                  <a:latin typeface="medium-content-serif-font"/>
                </a:endParaRPr>
              </a:p>
              <a:p>
                <a:pPr marL="342900" indent="-342900">
                  <a:buAutoNum type="alphaUcParenR"/>
                </a:pPr>
                <a:r>
                  <a:rPr lang="en-US" dirty="0" smtClean="0">
                    <a:latin typeface="medium-content-serif-font"/>
                  </a:rPr>
                  <a:t>The third example has been assigned to cluster 5</a:t>
                </a:r>
              </a:p>
              <a:p>
                <a:pPr marL="342900" indent="-342900">
                  <a:buAutoNum type="alphaUcParenR"/>
                </a:pPr>
                <a:endParaRPr lang="en-US" dirty="0" smtClean="0">
                  <a:latin typeface="medium-content-serif-font"/>
                </a:endParaRPr>
              </a:p>
              <a:p>
                <a:pPr marL="342900" indent="-342900">
                  <a:buAutoNum type="alphaUcParenR"/>
                </a:pPr>
                <a:r>
                  <a:rPr lang="en-US" dirty="0" smtClean="0">
                    <a:latin typeface="medium-content-serif-font"/>
                  </a:rPr>
                  <a:t>The first and second training examples have been assigned to the same cluster.</a:t>
                </a:r>
              </a:p>
              <a:p>
                <a:pPr marL="342900" indent="-342900">
                  <a:buAutoNum type="alphaUcParenR"/>
                </a:pPr>
                <a:endParaRPr lang="en-US" dirty="0" smtClean="0">
                  <a:latin typeface="medium-content-serif-font"/>
                </a:endParaRPr>
              </a:p>
              <a:p>
                <a:pPr marL="342900" indent="-342900">
                  <a:buAutoNum type="alphaUcParenR"/>
                </a:pPr>
                <a:r>
                  <a:rPr lang="en-US" dirty="0" smtClean="0">
                    <a:latin typeface="medium-content-serif-font"/>
                  </a:rPr>
                  <a:t>The second and third examples have been assigned to the same cluster.</a:t>
                </a:r>
              </a:p>
              <a:p>
                <a:pPr marL="342900" indent="-342900">
                  <a:buAutoNum type="alphaUcParenR"/>
                </a:pPr>
                <a:endParaRPr lang="en-US" dirty="0" smtClean="0">
                  <a:latin typeface="medium-content-serif-font"/>
                </a:endParaRPr>
              </a:p>
              <a:p>
                <a:pPr marL="342900" indent="-342900">
                  <a:buAutoNum type="alphaUcParenR"/>
                </a:pPr>
                <a:r>
                  <a:rPr lang="en-US" dirty="0" smtClean="0">
                    <a:latin typeface="medium-content-serif-font"/>
                  </a:rPr>
                  <a:t>Out of all the possible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 smtClean="0">
                    <a:latin typeface="medium-content-serif-font"/>
                  </a:rPr>
                  <a:t> the value k=3 minimizes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medium-content-serif-font"/>
                  </a:rPr>
                  <a:t> </a:t>
                </a:r>
              </a:p>
              <a:p>
                <a:pPr marL="342900" indent="-342900">
                  <a:buAutoNum type="alphaUcParenR"/>
                </a:pPr>
                <a:endParaRPr lang="en-US" dirty="0" smtClean="0">
                  <a:latin typeface="medium-content-serif-font"/>
                </a:endParaRPr>
              </a:p>
              <a:p>
                <a:pPr marL="342900" indent="-342900">
                  <a:buAutoNum type="alphaUcParenR"/>
                </a:pP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1" y="482084"/>
                <a:ext cx="9112174" cy="4598695"/>
              </a:xfrm>
              <a:prstGeom prst="rect">
                <a:avLst/>
              </a:prstGeom>
              <a:blipFill>
                <a:blip r:embed="rId2"/>
                <a:stretch>
                  <a:fillRect l="-870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5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508000" y="370417"/>
            <a:ext cx="11074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733" b="1"/>
              <a:t>Unsupervised learning</a:t>
            </a:r>
          </a:p>
        </p:txBody>
      </p:sp>
      <p:sp>
        <p:nvSpPr>
          <p:cNvPr id="13315" name="TextBox 18"/>
          <p:cNvSpPr txBox="1">
            <a:spLocks noChangeArrowheads="1"/>
          </p:cNvSpPr>
          <p:nvPr/>
        </p:nvSpPr>
        <p:spPr bwMode="auto">
          <a:xfrm>
            <a:off x="508000" y="5664200"/>
            <a:ext cx="11074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733"/>
              <a:t>Training set: 		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DCB59F-4A3E-4DAA-815C-2A4807CE6C34}"/>
              </a:ext>
            </a:extLst>
          </p:cNvPr>
          <p:cNvCxnSpPr/>
          <p:nvPr/>
        </p:nvCxnSpPr>
        <p:spPr>
          <a:xfrm flipH="1" flipV="1">
            <a:off x="4108451" y="1303868"/>
            <a:ext cx="14816" cy="369781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29471D-911E-44BE-B2B8-9615B3D623C1}"/>
              </a:ext>
            </a:extLst>
          </p:cNvPr>
          <p:cNvCxnSpPr/>
          <p:nvPr/>
        </p:nvCxnSpPr>
        <p:spPr>
          <a:xfrm>
            <a:off x="3860800" y="4747684"/>
            <a:ext cx="44704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8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1" y="1896534"/>
            <a:ext cx="296333" cy="20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051" y="5001684"/>
            <a:ext cx="304800" cy="20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1" y="5818717"/>
            <a:ext cx="3666067" cy="3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A550608-3271-46A8-89B1-4D188EDCF4E4}"/>
              </a:ext>
            </a:extLst>
          </p:cNvPr>
          <p:cNvSpPr/>
          <p:nvPr/>
        </p:nvSpPr>
        <p:spPr>
          <a:xfrm>
            <a:off x="4612218" y="3158067"/>
            <a:ext cx="61383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00C507-2C20-4628-A4D1-C178B90004BB}"/>
              </a:ext>
            </a:extLst>
          </p:cNvPr>
          <p:cNvSpPr/>
          <p:nvPr/>
        </p:nvSpPr>
        <p:spPr>
          <a:xfrm>
            <a:off x="5219700" y="3357033"/>
            <a:ext cx="61384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59E5FC-D351-448A-8150-59747B3A94CB}"/>
              </a:ext>
            </a:extLst>
          </p:cNvPr>
          <p:cNvSpPr/>
          <p:nvPr/>
        </p:nvSpPr>
        <p:spPr>
          <a:xfrm>
            <a:off x="5336118" y="4000500"/>
            <a:ext cx="61383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F2592DD-7F61-4F29-9F43-F65BC0C68FA4}"/>
              </a:ext>
            </a:extLst>
          </p:cNvPr>
          <p:cNvSpPr/>
          <p:nvPr/>
        </p:nvSpPr>
        <p:spPr>
          <a:xfrm>
            <a:off x="4620685" y="3712633"/>
            <a:ext cx="61383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7FC7A5-2A4F-4F3A-BBF0-D4FA8DC3D78A}"/>
              </a:ext>
            </a:extLst>
          </p:cNvPr>
          <p:cNvSpPr/>
          <p:nvPr/>
        </p:nvSpPr>
        <p:spPr>
          <a:xfrm>
            <a:off x="4978400" y="4313767"/>
            <a:ext cx="61384" cy="59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CD1841C-CC60-4511-A1D8-7FA809436C6B}"/>
              </a:ext>
            </a:extLst>
          </p:cNvPr>
          <p:cNvSpPr/>
          <p:nvPr/>
        </p:nvSpPr>
        <p:spPr>
          <a:xfrm>
            <a:off x="6352118" y="2508251"/>
            <a:ext cx="61383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8E569D-9DC1-4410-925A-23EAE2DD7E17}"/>
              </a:ext>
            </a:extLst>
          </p:cNvPr>
          <p:cNvSpPr/>
          <p:nvPr/>
        </p:nvSpPr>
        <p:spPr>
          <a:xfrm>
            <a:off x="6919385" y="2571751"/>
            <a:ext cx="61383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A0F159-57A0-43C2-9614-31734980D9C2}"/>
              </a:ext>
            </a:extLst>
          </p:cNvPr>
          <p:cNvSpPr/>
          <p:nvPr/>
        </p:nvSpPr>
        <p:spPr>
          <a:xfrm>
            <a:off x="6669618" y="1767418"/>
            <a:ext cx="61383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1155F5-2651-41FD-B27B-5C434F02655B}"/>
              </a:ext>
            </a:extLst>
          </p:cNvPr>
          <p:cNvSpPr/>
          <p:nvPr/>
        </p:nvSpPr>
        <p:spPr>
          <a:xfrm>
            <a:off x="7315200" y="2097617"/>
            <a:ext cx="61384" cy="59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51C7B7C-DD64-4D2E-B9EF-6B29E5AB5E69}"/>
              </a:ext>
            </a:extLst>
          </p:cNvPr>
          <p:cNvSpPr/>
          <p:nvPr/>
        </p:nvSpPr>
        <p:spPr>
          <a:xfrm>
            <a:off x="6284385" y="1966385"/>
            <a:ext cx="61383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258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66801" y="482084"/>
                <a:ext cx="9640331" cy="4605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az-Latn-AZ" altLang="ru-RU" sz="2200" b="1" dirty="0" smtClean="0">
                    <a:latin typeface="Cambria Math" panose="02040503050406030204" pitchFamily="18" charset="0"/>
                  </a:rPr>
                  <a:t>Question. </a:t>
                </a:r>
              </a:p>
              <a:p>
                <a:r>
                  <a:rPr lang="az-Latn-AZ" altLang="ru-RU" sz="2200" dirty="0" smtClean="0">
                    <a:latin typeface="Cambria Math" panose="02040503050406030204" pitchFamily="18" charset="0"/>
                  </a:rPr>
                  <a:t>Suppose you run k-means and after the algorithm converges</a:t>
                </a:r>
                <a:r>
                  <a:rPr lang="en-US" altLang="ru-RU" sz="2200" dirty="0" smtClean="0">
                    <a:latin typeface="Cambria Math" panose="02040503050406030204" pitchFamily="18" charset="0"/>
                  </a:rPr>
                  <a:t>, you have: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ru-RU" sz="220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ru-RU" sz="2200" b="0" i="0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altLang="ru-RU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 smtClean="0">
                    <a:latin typeface="medium-content-serif-fon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ru-RU" sz="220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ru-RU" sz="2200" b="0" i="0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ru-RU" sz="220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ru-RU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latin typeface="medium-content-serif-font"/>
                  </a:rPr>
                  <a:t>, </a:t>
                </a:r>
                <a:r>
                  <a:rPr lang="en-US" sz="2200" dirty="0" smtClean="0">
                    <a:latin typeface="medium-content-serif-fon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ru-RU" sz="220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ru-RU" sz="2200" b="0" i="0" smtClean="0">
                            <a:latin typeface="Cambria Math" panose="02040503050406030204" pitchFamily="18" charset="0"/>
                          </a:rPr>
                          <m:t>3,5</m:t>
                        </m:r>
                      </m:sub>
                    </m:sSub>
                    <m:r>
                      <a:rPr lang="en-US" altLang="ru-RU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latin typeface="medium-content-serif-font"/>
                  </a:rPr>
                  <a:t>, </a:t>
                </a:r>
                <a:r>
                  <a:rPr lang="en-US" sz="2200" dirty="0" smtClean="0">
                    <a:latin typeface="medium-content-serif-font"/>
                  </a:rPr>
                  <a:t>…</a:t>
                </a:r>
              </a:p>
              <a:p>
                <a:r>
                  <a:rPr lang="en-US" sz="2200" dirty="0" smtClean="0">
                    <a:latin typeface="medium-content-serif-font"/>
                  </a:rPr>
                  <a:t>Which of the following statements are true? Check all that apply.</a:t>
                </a:r>
              </a:p>
              <a:p>
                <a:endParaRPr lang="en-US" dirty="0">
                  <a:latin typeface="medium-content-serif-font"/>
                </a:endParaRPr>
              </a:p>
              <a:p>
                <a:endParaRPr lang="en-US" dirty="0" smtClean="0">
                  <a:latin typeface="medium-content-serif-font"/>
                </a:endParaRPr>
              </a:p>
              <a:p>
                <a:pPr marL="342900" indent="-342900">
                  <a:buAutoNum type="alphaUcParenR"/>
                </a:pPr>
                <a:r>
                  <a:rPr lang="en-US" b="1" dirty="0" smtClean="0">
                    <a:latin typeface="medium-content-serif-font"/>
                  </a:rPr>
                  <a:t>The third example has been assigned to cluster 5</a:t>
                </a:r>
              </a:p>
              <a:p>
                <a:pPr marL="342900" indent="-342900">
                  <a:buAutoNum type="alphaUcParenR"/>
                </a:pPr>
                <a:endParaRPr lang="en-US" dirty="0" smtClean="0">
                  <a:latin typeface="medium-content-serif-font"/>
                </a:endParaRPr>
              </a:p>
              <a:p>
                <a:pPr marL="342900" indent="-342900">
                  <a:buAutoNum type="alphaUcParenR"/>
                </a:pPr>
                <a:r>
                  <a:rPr lang="en-US" b="1" dirty="0" smtClean="0">
                    <a:latin typeface="medium-content-serif-font"/>
                  </a:rPr>
                  <a:t>The first and second training examples have been assigned to the same cluster.</a:t>
                </a:r>
              </a:p>
              <a:p>
                <a:pPr marL="342900" indent="-342900">
                  <a:buAutoNum type="alphaUcParenR"/>
                </a:pPr>
                <a:endParaRPr lang="en-US" dirty="0" smtClean="0">
                  <a:latin typeface="medium-content-serif-font"/>
                </a:endParaRPr>
              </a:p>
              <a:p>
                <a:pPr marL="342900" indent="-342900">
                  <a:buAutoNum type="alphaUcParenR"/>
                </a:pPr>
                <a:r>
                  <a:rPr lang="en-US" dirty="0" smtClean="0">
                    <a:latin typeface="medium-content-serif-font"/>
                  </a:rPr>
                  <a:t>The second and third examples have been assigned to the same cluster.</a:t>
                </a:r>
              </a:p>
              <a:p>
                <a:pPr marL="342900" indent="-342900">
                  <a:buAutoNum type="alphaUcParenR"/>
                </a:pPr>
                <a:endParaRPr lang="en-US" dirty="0" smtClean="0">
                  <a:latin typeface="medium-content-serif-font"/>
                </a:endParaRPr>
              </a:p>
              <a:p>
                <a:pPr marL="342900" indent="-342900">
                  <a:buAutoNum type="alphaUcParenR"/>
                </a:pPr>
                <a:r>
                  <a:rPr lang="en-US" b="1" dirty="0" smtClean="0">
                    <a:latin typeface="medium-content-serif-font"/>
                  </a:rPr>
                  <a:t>Out of all the possible values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</m:d>
                  </m:oMath>
                </a14:m>
                <a:r>
                  <a:rPr lang="en-US" b="1" dirty="0" smtClean="0">
                    <a:latin typeface="medium-content-serif-font"/>
                  </a:rPr>
                  <a:t> the value k=3 minimizes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ru-RU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ru-RU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ru-RU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ru-RU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>
                    <a:latin typeface="medium-content-serif-font"/>
                  </a:rPr>
                  <a:t> </a:t>
                </a:r>
              </a:p>
              <a:p>
                <a:pPr marL="342900" indent="-342900">
                  <a:buAutoNum type="alphaUcParenR"/>
                </a:pPr>
                <a:endParaRPr lang="en-US" dirty="0" smtClean="0">
                  <a:latin typeface="medium-content-serif-font"/>
                </a:endParaRPr>
              </a:p>
              <a:p>
                <a:pPr marL="342900" indent="-342900">
                  <a:buAutoNum type="alphaUcParenR"/>
                </a:pP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1" y="482084"/>
                <a:ext cx="9640331" cy="4605748"/>
              </a:xfrm>
              <a:prstGeom prst="rect">
                <a:avLst/>
              </a:prstGeom>
              <a:blipFill>
                <a:blip r:embed="rId2"/>
                <a:stretch>
                  <a:fillRect l="-822"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48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86" y="329684"/>
            <a:ext cx="9919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edium-content-serif-font"/>
              </a:rPr>
              <a:t>Question.</a:t>
            </a:r>
          </a:p>
          <a:p>
            <a:r>
              <a:rPr lang="en-US" dirty="0" smtClean="0">
                <a:latin typeface="medium-content-serif-font"/>
              </a:rPr>
              <a:t>Suppose you have implemented k-means and to check that it is running correctly, you plot the cost function J as a function of the number of iterations. Your plot looks like this: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5" y="1693048"/>
            <a:ext cx="3871912" cy="21907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6014" y="4629835"/>
            <a:ext cx="9714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arenR"/>
            </a:pPr>
            <a:r>
              <a:rPr lang="en-US" dirty="0" smtClean="0"/>
              <a:t>The learning rate is too large</a:t>
            </a:r>
          </a:p>
          <a:p>
            <a:pPr marL="342900" indent="-342900">
              <a:buAutoNum type="alphaUcParenR"/>
            </a:pPr>
            <a:r>
              <a:rPr lang="en-US" dirty="0" smtClean="0"/>
              <a:t>The algorithm is working correctly</a:t>
            </a:r>
          </a:p>
          <a:p>
            <a:pPr marL="342900" indent="-342900">
              <a:buAutoNum type="alphaUcParenR"/>
            </a:pPr>
            <a:r>
              <a:rPr lang="en-US" dirty="0" smtClean="0"/>
              <a:t>The algorithm is working, but k is too large</a:t>
            </a:r>
          </a:p>
          <a:p>
            <a:pPr marL="342900" indent="-342900">
              <a:buAutoNum type="alphaUcParenR"/>
            </a:pPr>
            <a:r>
              <a:rPr lang="en-US" dirty="0" smtClean="0"/>
              <a:t>It is not possible for the cost function to sometimes increase. There must be a bug in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86" y="329684"/>
            <a:ext cx="9919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edium-content-serif-font"/>
              </a:rPr>
              <a:t>Question.</a:t>
            </a:r>
          </a:p>
          <a:p>
            <a:r>
              <a:rPr lang="en-US" dirty="0" smtClean="0">
                <a:latin typeface="medium-content-serif-font"/>
              </a:rPr>
              <a:t>Suppose you have implemented k-means and to check that it is running correctly, you plot the cost function J as a function of the number of iterations. Your plot looks like this: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5" y="1693048"/>
            <a:ext cx="3871912" cy="21907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6014" y="4629835"/>
            <a:ext cx="9714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arenR"/>
            </a:pPr>
            <a:r>
              <a:rPr lang="en-US" dirty="0" smtClean="0"/>
              <a:t>The learning rate is too large</a:t>
            </a:r>
          </a:p>
          <a:p>
            <a:pPr marL="342900" indent="-342900">
              <a:buAutoNum type="alphaUcParenR"/>
            </a:pPr>
            <a:r>
              <a:rPr lang="en-US" dirty="0" smtClean="0"/>
              <a:t>The algorithm is working correctly</a:t>
            </a:r>
          </a:p>
          <a:p>
            <a:pPr marL="342900" indent="-342900">
              <a:buAutoNum type="alphaUcParenR"/>
            </a:pPr>
            <a:r>
              <a:rPr lang="en-US" dirty="0" smtClean="0"/>
              <a:t>The algorithm is working, but k is too large</a:t>
            </a:r>
          </a:p>
          <a:p>
            <a:pPr marL="342900" indent="-342900">
              <a:buAutoNum type="alphaUcParenR"/>
            </a:pPr>
            <a:r>
              <a:rPr lang="en-US" b="1" dirty="0" smtClean="0"/>
              <a:t>It is not possible for the cost function to sometimes increase. There must be a bug in the code.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37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0ptima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dirty="0" smtClean="0"/>
              <a:t>k-means </a:t>
            </a:r>
            <a:r>
              <a:rPr lang="en-US" dirty="0"/>
              <a:t>iterative nature and the random initialization of centroids at the start of the algorithm, different initializations may lead to different clusters since </a:t>
            </a:r>
            <a:r>
              <a:rPr lang="en-US" dirty="0" smtClean="0"/>
              <a:t>k-means </a:t>
            </a:r>
            <a:r>
              <a:rPr lang="en-US" dirty="0"/>
              <a:t>algorithm may </a:t>
            </a:r>
            <a:r>
              <a:rPr lang="en-US" i="1" dirty="0"/>
              <a:t>stuck in a local optimum and may not converge to global optimum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9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135"/>
          <p:cNvSpPr txBox="1">
            <a:spLocks noChangeArrowheads="1"/>
          </p:cNvSpPr>
          <p:nvPr/>
        </p:nvSpPr>
        <p:spPr bwMode="auto">
          <a:xfrm>
            <a:off x="508000" y="370418"/>
            <a:ext cx="11074400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933" b="1"/>
              <a:t>Local optima</a:t>
            </a:r>
          </a:p>
        </p:txBody>
      </p:sp>
      <p:grpSp>
        <p:nvGrpSpPr>
          <p:cNvPr id="60419" name="Group 1"/>
          <p:cNvGrpSpPr>
            <a:grpSpLocks/>
          </p:cNvGrpSpPr>
          <p:nvPr/>
        </p:nvGrpSpPr>
        <p:grpSpPr bwMode="auto">
          <a:xfrm>
            <a:off x="1016000" y="1397001"/>
            <a:ext cx="3860800" cy="2908300"/>
            <a:chOff x="762000" y="1047750"/>
            <a:chExt cx="2895600" cy="218074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8D13B5F-21AE-4CCC-B755-A56FB9FF8CD8}"/>
                </a:ext>
              </a:extLst>
            </p:cNvPr>
            <p:cNvCxnSpPr/>
            <p:nvPr/>
          </p:nvCxnSpPr>
          <p:spPr>
            <a:xfrm flipV="1">
              <a:off x="930275" y="1047750"/>
              <a:ext cx="0" cy="218074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BFCDED-4973-4911-919E-C03E5FB61D90}"/>
                </a:ext>
              </a:extLst>
            </p:cNvPr>
            <p:cNvCxnSpPr/>
            <p:nvPr/>
          </p:nvCxnSpPr>
          <p:spPr>
            <a:xfrm>
              <a:off x="762000" y="3044386"/>
              <a:ext cx="2895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65488E-D5D9-46CB-9EA5-AC3E0502B07A}"/>
                </a:ext>
              </a:extLst>
            </p:cNvPr>
            <p:cNvSpPr/>
            <p:nvPr/>
          </p:nvSpPr>
          <p:spPr>
            <a:xfrm>
              <a:off x="1143000" y="2753938"/>
              <a:ext cx="46038" cy="46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1BC8B95-E1AD-438B-BE2B-E9F4FAE82DFF}"/>
                </a:ext>
              </a:extLst>
            </p:cNvPr>
            <p:cNvSpPr/>
            <p:nvPr/>
          </p:nvSpPr>
          <p:spPr>
            <a:xfrm>
              <a:off x="1431925" y="2493645"/>
              <a:ext cx="46038" cy="46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E93F90-40F6-4BDC-81BA-D232CCBBE3F6}"/>
                </a:ext>
              </a:extLst>
            </p:cNvPr>
            <p:cNvSpPr/>
            <p:nvPr/>
          </p:nvSpPr>
          <p:spPr>
            <a:xfrm>
              <a:off x="1676400" y="2234939"/>
              <a:ext cx="46038" cy="460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13187A-05D6-4BCD-85E9-DCCA2B53C561}"/>
                </a:ext>
              </a:extLst>
            </p:cNvPr>
            <p:cNvSpPr/>
            <p:nvPr/>
          </p:nvSpPr>
          <p:spPr>
            <a:xfrm>
              <a:off x="1722438" y="2615856"/>
              <a:ext cx="46037" cy="460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EFA3EE-826E-4ACE-89CD-6A21FBF70221}"/>
                </a:ext>
              </a:extLst>
            </p:cNvPr>
            <p:cNvSpPr/>
            <p:nvPr/>
          </p:nvSpPr>
          <p:spPr>
            <a:xfrm>
              <a:off x="1190625" y="2296839"/>
              <a:ext cx="46038" cy="46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F97EBF2-08E8-4A83-96B4-89B29ED48428}"/>
                </a:ext>
              </a:extLst>
            </p:cNvPr>
            <p:cNvSpPr/>
            <p:nvPr/>
          </p:nvSpPr>
          <p:spPr>
            <a:xfrm>
              <a:off x="1981200" y="1612776"/>
              <a:ext cx="46038" cy="44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5C5885-DE38-4E12-A4E9-280E9645ECB3}"/>
                </a:ext>
              </a:extLst>
            </p:cNvPr>
            <p:cNvSpPr/>
            <p:nvPr/>
          </p:nvSpPr>
          <p:spPr>
            <a:xfrm>
              <a:off x="2454275" y="1581033"/>
              <a:ext cx="46038" cy="460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D133A1-753B-425F-82AD-E86217D46D3F}"/>
                </a:ext>
              </a:extLst>
            </p:cNvPr>
            <p:cNvSpPr/>
            <p:nvPr/>
          </p:nvSpPr>
          <p:spPr>
            <a:xfrm>
              <a:off x="2654300" y="1127108"/>
              <a:ext cx="46038" cy="460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6D1EB8-13B8-475B-9C57-EA89C6FE4346}"/>
                </a:ext>
              </a:extLst>
            </p:cNvPr>
            <p:cNvSpPr/>
            <p:nvPr/>
          </p:nvSpPr>
          <p:spPr>
            <a:xfrm>
              <a:off x="2105025" y="1338199"/>
              <a:ext cx="46038" cy="46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F72BA0-656F-4064-823A-EC459B37FB54}"/>
                </a:ext>
              </a:extLst>
            </p:cNvPr>
            <p:cNvSpPr/>
            <p:nvPr/>
          </p:nvSpPr>
          <p:spPr>
            <a:xfrm>
              <a:off x="2744788" y="1611189"/>
              <a:ext cx="46037" cy="46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10C525-67DD-4B5E-A4B1-934FB1CBAE00}"/>
                </a:ext>
              </a:extLst>
            </p:cNvPr>
            <p:cNvSpPr/>
            <p:nvPr/>
          </p:nvSpPr>
          <p:spPr>
            <a:xfrm>
              <a:off x="2257425" y="1871482"/>
              <a:ext cx="46038" cy="46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868785-C2BA-487C-AC0E-BB593331669A}"/>
                </a:ext>
              </a:extLst>
            </p:cNvPr>
            <p:cNvSpPr/>
            <p:nvPr/>
          </p:nvSpPr>
          <p:spPr>
            <a:xfrm>
              <a:off x="3097213" y="2557131"/>
              <a:ext cx="46037" cy="44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6971D09-47F2-4713-AAAB-F397CCA9AD3B}"/>
                </a:ext>
              </a:extLst>
            </p:cNvPr>
            <p:cNvSpPr/>
            <p:nvPr/>
          </p:nvSpPr>
          <p:spPr>
            <a:xfrm>
              <a:off x="2732088" y="2360325"/>
              <a:ext cx="46037" cy="460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CC6D03-AE6D-405D-8EDE-60869F96913D}"/>
                </a:ext>
              </a:extLst>
            </p:cNvPr>
            <p:cNvSpPr/>
            <p:nvPr/>
          </p:nvSpPr>
          <p:spPr>
            <a:xfrm>
              <a:off x="2944813" y="2799965"/>
              <a:ext cx="46037" cy="460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6EC968-05C4-4F14-8CA0-4C1F27CC534D}"/>
                </a:ext>
              </a:extLst>
            </p:cNvPr>
            <p:cNvSpPr/>
            <p:nvPr/>
          </p:nvSpPr>
          <p:spPr>
            <a:xfrm>
              <a:off x="2686050" y="2723782"/>
              <a:ext cx="46038" cy="460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AD7FC4C-E679-44A6-B2B7-AA450FFFF88C}"/>
                </a:ext>
              </a:extLst>
            </p:cNvPr>
            <p:cNvSpPr/>
            <p:nvPr/>
          </p:nvSpPr>
          <p:spPr>
            <a:xfrm>
              <a:off x="2438400" y="2557131"/>
              <a:ext cx="46038" cy="44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772151" y="370418"/>
            <a:ext cx="3352800" cy="2520949"/>
            <a:chOff x="4328848" y="278269"/>
            <a:chExt cx="2514600" cy="1889527"/>
          </a:xfrm>
        </p:grpSpPr>
        <p:sp>
          <p:nvSpPr>
            <p:cNvPr id="124" name="Cross 123">
              <a:extLst>
                <a:ext uri="{FF2B5EF4-FFF2-40B4-BE49-F238E27FC236}">
                  <a16:creationId xmlns:a16="http://schemas.microsoft.com/office/drawing/2014/main" id="{9645AE54-FC67-466B-A040-433F4A821B30}"/>
                </a:ext>
              </a:extLst>
            </p:cNvPr>
            <p:cNvSpPr/>
            <p:nvPr/>
          </p:nvSpPr>
          <p:spPr>
            <a:xfrm rot="2734294">
              <a:off x="5677489" y="629620"/>
              <a:ext cx="190381" cy="188912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27" name="Cross 126">
              <a:extLst>
                <a:ext uri="{FF2B5EF4-FFF2-40B4-BE49-F238E27FC236}">
                  <a16:creationId xmlns:a16="http://schemas.microsoft.com/office/drawing/2014/main" id="{472EA48B-7FA8-4D41-979D-19DE6B02F4F7}"/>
                </a:ext>
              </a:extLst>
            </p:cNvPr>
            <p:cNvSpPr/>
            <p:nvPr/>
          </p:nvSpPr>
          <p:spPr>
            <a:xfrm rot="2734294">
              <a:off x="6024358" y="1547413"/>
              <a:ext cx="190381" cy="190500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32" name="Cross 131">
              <a:extLst>
                <a:ext uri="{FF2B5EF4-FFF2-40B4-BE49-F238E27FC236}">
                  <a16:creationId xmlns:a16="http://schemas.microsoft.com/office/drawing/2014/main" id="{F75BC93C-54C0-4865-AF63-FCAE1609387C}"/>
                </a:ext>
              </a:extLst>
            </p:cNvPr>
            <p:cNvSpPr/>
            <p:nvPr/>
          </p:nvSpPr>
          <p:spPr>
            <a:xfrm rot="2734294">
              <a:off x="4835320" y="1458569"/>
              <a:ext cx="190381" cy="190500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9ED19E-23E6-4A76-8A77-8D25B9AA0597}"/>
                </a:ext>
              </a:extLst>
            </p:cNvPr>
            <p:cNvCxnSpPr/>
            <p:nvPr/>
          </p:nvCxnSpPr>
          <p:spPr>
            <a:xfrm flipV="1">
              <a:off x="4474898" y="278269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902DB89-7522-407C-A782-BBE0CFFB420A}"/>
                </a:ext>
              </a:extLst>
            </p:cNvPr>
            <p:cNvCxnSpPr/>
            <p:nvPr/>
          </p:nvCxnSpPr>
          <p:spPr>
            <a:xfrm>
              <a:off x="4328848" y="2007559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BBD1D66-AD3C-48E5-AABA-C690B3C75502}"/>
                </a:ext>
              </a:extLst>
            </p:cNvPr>
            <p:cNvSpPr/>
            <p:nvPr/>
          </p:nvSpPr>
          <p:spPr>
            <a:xfrm>
              <a:off x="4659048" y="1756892"/>
              <a:ext cx="39687" cy="3966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00ACCAC-8187-4536-A702-1DF84EC89ADD}"/>
                </a:ext>
              </a:extLst>
            </p:cNvPr>
            <p:cNvSpPr/>
            <p:nvPr/>
          </p:nvSpPr>
          <p:spPr>
            <a:xfrm>
              <a:off x="4911460" y="1531608"/>
              <a:ext cx="39688" cy="3966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DF8B0ED-E1C9-4146-AA91-0A6A1B20DA55}"/>
                </a:ext>
              </a:extLst>
            </p:cNvPr>
            <p:cNvSpPr/>
            <p:nvPr/>
          </p:nvSpPr>
          <p:spPr>
            <a:xfrm>
              <a:off x="5122598" y="1306324"/>
              <a:ext cx="39687" cy="3966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8D1CC0-8CEB-4D52-965C-445A8C237686}"/>
                </a:ext>
              </a:extLst>
            </p:cNvPr>
            <p:cNvSpPr/>
            <p:nvPr/>
          </p:nvSpPr>
          <p:spPr>
            <a:xfrm>
              <a:off x="5162285" y="1636317"/>
              <a:ext cx="39688" cy="3966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BBA3CBF-748D-4879-903C-5B5125B589B9}"/>
                </a:ext>
              </a:extLst>
            </p:cNvPr>
            <p:cNvSpPr/>
            <p:nvPr/>
          </p:nvSpPr>
          <p:spPr>
            <a:xfrm>
              <a:off x="4701910" y="1361851"/>
              <a:ext cx="39688" cy="38076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56E8C8B-9880-4836-8E19-EEAFDAB59C4C}"/>
                </a:ext>
              </a:extLst>
            </p:cNvPr>
            <p:cNvSpPr/>
            <p:nvPr/>
          </p:nvSpPr>
          <p:spPr>
            <a:xfrm>
              <a:off x="5387710" y="766913"/>
              <a:ext cx="39688" cy="3966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F96C854-CE1B-4F01-894F-6DC720AA0026}"/>
                </a:ext>
              </a:extLst>
            </p:cNvPr>
            <p:cNvSpPr/>
            <p:nvPr/>
          </p:nvSpPr>
          <p:spPr>
            <a:xfrm>
              <a:off x="5798873" y="739941"/>
              <a:ext cx="39687" cy="3966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D184A64-B111-4316-A58F-72BDECF3F5E2}"/>
                </a:ext>
              </a:extLst>
            </p:cNvPr>
            <p:cNvSpPr/>
            <p:nvPr/>
          </p:nvSpPr>
          <p:spPr>
            <a:xfrm>
              <a:off x="5971910" y="348075"/>
              <a:ext cx="39688" cy="3966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4B28CCC-11C0-4F64-B4C5-0CE7D5A05785}"/>
                </a:ext>
              </a:extLst>
            </p:cNvPr>
            <p:cNvSpPr/>
            <p:nvPr/>
          </p:nvSpPr>
          <p:spPr>
            <a:xfrm>
              <a:off x="5495660" y="530523"/>
              <a:ext cx="39688" cy="3966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2BD6D13-3983-42AB-A717-AF31EA5E9374}"/>
                </a:ext>
              </a:extLst>
            </p:cNvPr>
            <p:cNvSpPr/>
            <p:nvPr/>
          </p:nvSpPr>
          <p:spPr>
            <a:xfrm>
              <a:off x="6046523" y="758980"/>
              <a:ext cx="39687" cy="3966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5F3A9FA-2148-4828-B6F5-8D8236C86F2B}"/>
                </a:ext>
              </a:extLst>
            </p:cNvPr>
            <p:cNvSpPr/>
            <p:nvPr/>
          </p:nvSpPr>
          <p:spPr>
            <a:xfrm>
              <a:off x="5627423" y="992196"/>
              <a:ext cx="39687" cy="3966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01E3994-678F-4A07-A359-C53BBFA3FB27}"/>
                </a:ext>
              </a:extLst>
            </p:cNvPr>
            <p:cNvSpPr/>
            <p:nvPr/>
          </p:nvSpPr>
          <p:spPr>
            <a:xfrm>
              <a:off x="6357673" y="1585549"/>
              <a:ext cx="39687" cy="3966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0C60982-C86B-46A0-8120-54D02CB4FDDD}"/>
                </a:ext>
              </a:extLst>
            </p:cNvPr>
            <p:cNvSpPr/>
            <p:nvPr/>
          </p:nvSpPr>
          <p:spPr>
            <a:xfrm>
              <a:off x="6040173" y="1415793"/>
              <a:ext cx="39687" cy="3966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5574093-62E8-442D-B6A3-DA3A7C9E21B8}"/>
                </a:ext>
              </a:extLst>
            </p:cNvPr>
            <p:cNvSpPr/>
            <p:nvPr/>
          </p:nvSpPr>
          <p:spPr>
            <a:xfrm>
              <a:off x="6224323" y="1796554"/>
              <a:ext cx="39687" cy="3966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528E211-4796-4974-9523-6796DBE5EC23}"/>
                </a:ext>
              </a:extLst>
            </p:cNvPr>
            <p:cNvSpPr/>
            <p:nvPr/>
          </p:nvSpPr>
          <p:spPr>
            <a:xfrm>
              <a:off x="6000485" y="1731508"/>
              <a:ext cx="39688" cy="3966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178D3B7A-0F4D-4DD0-A160-E1101A2DD54F}"/>
                </a:ext>
              </a:extLst>
            </p:cNvPr>
            <p:cNvSpPr/>
            <p:nvPr/>
          </p:nvSpPr>
          <p:spPr>
            <a:xfrm>
              <a:off x="5784585" y="1585549"/>
              <a:ext cx="39688" cy="3966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080000" y="3937001"/>
            <a:ext cx="3352800" cy="2518833"/>
            <a:chOff x="3810000" y="2952750"/>
            <a:chExt cx="2514600" cy="1889527"/>
          </a:xfrm>
        </p:grpSpPr>
        <p:sp>
          <p:nvSpPr>
            <p:cNvPr id="150" name="Cross 149">
              <a:extLst>
                <a:ext uri="{FF2B5EF4-FFF2-40B4-BE49-F238E27FC236}">
                  <a16:creationId xmlns:a16="http://schemas.microsoft.com/office/drawing/2014/main" id="{9402B00A-1903-49CB-93D8-30CEA5ECBBED}"/>
                </a:ext>
              </a:extLst>
            </p:cNvPr>
            <p:cNvSpPr/>
            <p:nvPr/>
          </p:nvSpPr>
          <p:spPr>
            <a:xfrm rot="2734294">
              <a:off x="5498287" y="4144442"/>
              <a:ext cx="190541" cy="188913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51" name="Cross 150">
              <a:extLst>
                <a:ext uri="{FF2B5EF4-FFF2-40B4-BE49-F238E27FC236}">
                  <a16:creationId xmlns:a16="http://schemas.microsoft.com/office/drawing/2014/main" id="{7475081F-0347-4620-9DA1-DCFDA445E59B}"/>
                </a:ext>
              </a:extLst>
            </p:cNvPr>
            <p:cNvSpPr/>
            <p:nvPr/>
          </p:nvSpPr>
          <p:spPr>
            <a:xfrm rot="2734294">
              <a:off x="5517337" y="4360389"/>
              <a:ext cx="188952" cy="190500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52" name="Cross 151">
              <a:extLst>
                <a:ext uri="{FF2B5EF4-FFF2-40B4-BE49-F238E27FC236}">
                  <a16:creationId xmlns:a16="http://schemas.microsoft.com/office/drawing/2014/main" id="{472113BE-A8A3-4BA8-BC01-D887C07F4F35}"/>
                </a:ext>
              </a:extLst>
            </p:cNvPr>
            <p:cNvSpPr/>
            <p:nvPr/>
          </p:nvSpPr>
          <p:spPr>
            <a:xfrm rot="2734294">
              <a:off x="4826773" y="3714139"/>
              <a:ext cx="188953" cy="190500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11C53F0-B077-49B4-9CA6-43B73F7F2AEA}"/>
                </a:ext>
              </a:extLst>
            </p:cNvPr>
            <p:cNvCxnSpPr/>
            <p:nvPr/>
          </p:nvCxnSpPr>
          <p:spPr>
            <a:xfrm flipV="1">
              <a:off x="3956050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B1B4496-4076-4F97-861F-FAC576B698CF}"/>
                </a:ext>
              </a:extLst>
            </p:cNvPr>
            <p:cNvCxnSpPr/>
            <p:nvPr/>
          </p:nvCxnSpPr>
          <p:spPr>
            <a:xfrm>
              <a:off x="3810000" y="4681906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6B7CA9A-CD4E-4A4A-A7BB-2693897BFC44}"/>
                </a:ext>
              </a:extLst>
            </p:cNvPr>
            <p:cNvSpPr/>
            <p:nvPr/>
          </p:nvSpPr>
          <p:spPr>
            <a:xfrm>
              <a:off x="4140200" y="4431028"/>
              <a:ext cx="39688" cy="39695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AF9BD3D-E7F2-42A0-B308-25B1E3FF74F7}"/>
                </a:ext>
              </a:extLst>
            </p:cNvPr>
            <p:cNvSpPr/>
            <p:nvPr/>
          </p:nvSpPr>
          <p:spPr>
            <a:xfrm>
              <a:off x="4392613" y="4205555"/>
              <a:ext cx="39687" cy="39695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D2A1AA51-A594-4DBB-9C8A-072225883B7F}"/>
                </a:ext>
              </a:extLst>
            </p:cNvPr>
            <p:cNvSpPr/>
            <p:nvPr/>
          </p:nvSpPr>
          <p:spPr>
            <a:xfrm>
              <a:off x="4603750" y="3981669"/>
              <a:ext cx="39688" cy="39696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CBA719A-F224-46A2-82B5-95536595396A}"/>
                </a:ext>
              </a:extLst>
            </p:cNvPr>
            <p:cNvSpPr/>
            <p:nvPr/>
          </p:nvSpPr>
          <p:spPr>
            <a:xfrm>
              <a:off x="4643438" y="4311939"/>
              <a:ext cx="39687" cy="39696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78EE609-83CF-49AF-82B5-E767FC0B488A}"/>
                </a:ext>
              </a:extLst>
            </p:cNvPr>
            <p:cNvSpPr/>
            <p:nvPr/>
          </p:nvSpPr>
          <p:spPr>
            <a:xfrm>
              <a:off x="4183063" y="4035655"/>
              <a:ext cx="39687" cy="39696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6234ED9-7782-42CD-9341-1B7182F1BAF7}"/>
                </a:ext>
              </a:extLst>
            </p:cNvPr>
            <p:cNvSpPr/>
            <p:nvPr/>
          </p:nvSpPr>
          <p:spPr>
            <a:xfrm>
              <a:off x="4868863" y="3441804"/>
              <a:ext cx="39687" cy="39696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D0300D2D-D15E-4D09-ABDF-3C4BA4E7FD4D}"/>
                </a:ext>
              </a:extLst>
            </p:cNvPr>
            <p:cNvSpPr/>
            <p:nvPr/>
          </p:nvSpPr>
          <p:spPr>
            <a:xfrm>
              <a:off x="5280025" y="3414811"/>
              <a:ext cx="39688" cy="39695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8632F408-A0D8-4329-84B6-2414359BD7D5}"/>
                </a:ext>
              </a:extLst>
            </p:cNvPr>
            <p:cNvSpPr/>
            <p:nvPr/>
          </p:nvSpPr>
          <p:spPr>
            <a:xfrm>
              <a:off x="5453063" y="3022615"/>
              <a:ext cx="39687" cy="3810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04C248E-66D3-4F8A-B617-AC387FFB8430}"/>
                </a:ext>
              </a:extLst>
            </p:cNvPr>
            <p:cNvSpPr/>
            <p:nvPr/>
          </p:nvSpPr>
          <p:spPr>
            <a:xfrm>
              <a:off x="4976813" y="3205217"/>
              <a:ext cx="39687" cy="39695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130A7658-B3FD-4FAD-AD6B-1D6885C57C85}"/>
                </a:ext>
              </a:extLst>
            </p:cNvPr>
            <p:cNvSpPr/>
            <p:nvPr/>
          </p:nvSpPr>
          <p:spPr>
            <a:xfrm>
              <a:off x="5527675" y="3433865"/>
              <a:ext cx="39688" cy="39695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9CF9CA0-0C6D-4EC1-816D-DE20642DBC89}"/>
                </a:ext>
              </a:extLst>
            </p:cNvPr>
            <p:cNvSpPr/>
            <p:nvPr/>
          </p:nvSpPr>
          <p:spPr>
            <a:xfrm>
              <a:off x="5108575" y="3665690"/>
              <a:ext cx="39688" cy="39695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347301EE-C749-463A-B8BB-EB543B49A8F4}"/>
                </a:ext>
              </a:extLst>
            </p:cNvPr>
            <p:cNvSpPr/>
            <p:nvPr/>
          </p:nvSpPr>
          <p:spPr>
            <a:xfrm>
              <a:off x="5838825" y="4259541"/>
              <a:ext cx="39688" cy="396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DED70FB-0EAD-402F-9E9B-F4A21AA8B1D8}"/>
                </a:ext>
              </a:extLst>
            </p:cNvPr>
            <p:cNvSpPr/>
            <p:nvPr/>
          </p:nvSpPr>
          <p:spPr>
            <a:xfrm>
              <a:off x="5521325" y="4089642"/>
              <a:ext cx="39688" cy="3969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62CE077-42AD-4C3A-8562-D313E6659107}"/>
                </a:ext>
              </a:extLst>
            </p:cNvPr>
            <p:cNvSpPr/>
            <p:nvPr/>
          </p:nvSpPr>
          <p:spPr>
            <a:xfrm>
              <a:off x="5705475" y="4470723"/>
              <a:ext cx="39688" cy="3969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4E42EBD-A2A6-4310-B525-B298E1C20752}"/>
                </a:ext>
              </a:extLst>
            </p:cNvPr>
            <p:cNvSpPr/>
            <p:nvPr/>
          </p:nvSpPr>
          <p:spPr>
            <a:xfrm>
              <a:off x="5481638" y="4405622"/>
              <a:ext cx="39687" cy="396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56FA244-1FF9-4DBA-A687-7EF4C16D9603}"/>
                </a:ext>
              </a:extLst>
            </p:cNvPr>
            <p:cNvSpPr/>
            <p:nvPr/>
          </p:nvSpPr>
          <p:spPr>
            <a:xfrm>
              <a:off x="5265738" y="4259541"/>
              <a:ext cx="39687" cy="396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636000" y="3932767"/>
            <a:ext cx="3352800" cy="2523067"/>
            <a:chOff x="6477000" y="2948961"/>
            <a:chExt cx="2514600" cy="1893316"/>
          </a:xfrm>
        </p:grpSpPr>
        <p:sp>
          <p:nvSpPr>
            <p:cNvPr id="171" name="Cross 170">
              <a:extLst>
                <a:ext uri="{FF2B5EF4-FFF2-40B4-BE49-F238E27FC236}">
                  <a16:creationId xmlns:a16="http://schemas.microsoft.com/office/drawing/2014/main" id="{6F43FCAB-21ED-4492-B750-BB8E343FD51E}"/>
                </a:ext>
              </a:extLst>
            </p:cNvPr>
            <p:cNvSpPr/>
            <p:nvPr/>
          </p:nvSpPr>
          <p:spPr>
            <a:xfrm rot="2734294">
              <a:off x="8046192" y="2948219"/>
              <a:ext cx="189014" cy="190500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72" name="Cross 171">
              <a:extLst>
                <a:ext uri="{FF2B5EF4-FFF2-40B4-BE49-F238E27FC236}">
                  <a16:creationId xmlns:a16="http://schemas.microsoft.com/office/drawing/2014/main" id="{7DDF4377-8978-4677-A762-376A3A9DDB65}"/>
                </a:ext>
              </a:extLst>
            </p:cNvPr>
            <p:cNvSpPr/>
            <p:nvPr/>
          </p:nvSpPr>
          <p:spPr>
            <a:xfrm rot="2734294">
              <a:off x="7543749" y="4149807"/>
              <a:ext cx="190602" cy="190500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73" name="Cross 172">
              <a:extLst>
                <a:ext uri="{FF2B5EF4-FFF2-40B4-BE49-F238E27FC236}">
                  <a16:creationId xmlns:a16="http://schemas.microsoft.com/office/drawing/2014/main" id="{A42800A8-18AC-410E-9D2B-600741EB0FED}"/>
                </a:ext>
              </a:extLst>
            </p:cNvPr>
            <p:cNvSpPr/>
            <p:nvPr/>
          </p:nvSpPr>
          <p:spPr>
            <a:xfrm rot="2734294">
              <a:off x="7815211" y="3387398"/>
              <a:ext cx="189014" cy="188912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415F4E3-FE54-4037-9F6B-C74A4545347C}"/>
                </a:ext>
              </a:extLst>
            </p:cNvPr>
            <p:cNvCxnSpPr/>
            <p:nvPr/>
          </p:nvCxnSpPr>
          <p:spPr>
            <a:xfrm flipV="1">
              <a:off x="6623050" y="2952138"/>
              <a:ext cx="0" cy="189013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1B1E99B-69CA-4000-B1BC-C087FE0CBFC8}"/>
                </a:ext>
              </a:extLst>
            </p:cNvPr>
            <p:cNvCxnSpPr/>
            <p:nvPr/>
          </p:nvCxnSpPr>
          <p:spPr>
            <a:xfrm>
              <a:off x="6477000" y="4681854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3725258B-324B-49C2-8093-6E98E9E83819}"/>
                </a:ext>
              </a:extLst>
            </p:cNvPr>
            <p:cNvSpPr/>
            <p:nvPr/>
          </p:nvSpPr>
          <p:spPr>
            <a:xfrm>
              <a:off x="6807200" y="4432482"/>
              <a:ext cx="39688" cy="3812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15BD352-B4E1-40EA-9302-1142897D77EB}"/>
                </a:ext>
              </a:extLst>
            </p:cNvPr>
            <p:cNvSpPr/>
            <p:nvPr/>
          </p:nvSpPr>
          <p:spPr>
            <a:xfrm>
              <a:off x="7059613" y="4205348"/>
              <a:ext cx="39687" cy="397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C7DB148-78B9-4538-9A82-F43D31D71FA5}"/>
                </a:ext>
              </a:extLst>
            </p:cNvPr>
            <p:cNvSpPr/>
            <p:nvPr/>
          </p:nvSpPr>
          <p:spPr>
            <a:xfrm>
              <a:off x="7270750" y="3981390"/>
              <a:ext cx="39688" cy="3970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36A9934-D80B-4C58-9DE3-5F930433332B}"/>
                </a:ext>
              </a:extLst>
            </p:cNvPr>
            <p:cNvSpPr/>
            <p:nvPr/>
          </p:nvSpPr>
          <p:spPr>
            <a:xfrm>
              <a:off x="7310438" y="4311767"/>
              <a:ext cx="39687" cy="3970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3BE4055D-278A-490F-80E1-0F645BAE8001}"/>
                </a:ext>
              </a:extLst>
            </p:cNvPr>
            <p:cNvSpPr/>
            <p:nvPr/>
          </p:nvSpPr>
          <p:spPr>
            <a:xfrm>
              <a:off x="6850063" y="4035394"/>
              <a:ext cx="39687" cy="3970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ADA5FE8-CD4A-47A9-B77F-37B5B698FEF9}"/>
                </a:ext>
              </a:extLst>
            </p:cNvPr>
            <p:cNvSpPr/>
            <p:nvPr/>
          </p:nvSpPr>
          <p:spPr>
            <a:xfrm>
              <a:off x="7535863" y="3441350"/>
              <a:ext cx="39687" cy="39709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71B43B1-3811-49B1-A343-819446219A53}"/>
                </a:ext>
              </a:extLst>
            </p:cNvPr>
            <p:cNvSpPr/>
            <p:nvPr/>
          </p:nvSpPr>
          <p:spPr>
            <a:xfrm>
              <a:off x="7947025" y="3414349"/>
              <a:ext cx="39688" cy="3970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E503815-3BEB-4ABF-A86F-C895EB2751BA}"/>
                </a:ext>
              </a:extLst>
            </p:cNvPr>
            <p:cNvSpPr/>
            <p:nvPr/>
          </p:nvSpPr>
          <p:spPr>
            <a:xfrm>
              <a:off x="8120063" y="3022025"/>
              <a:ext cx="39687" cy="3970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62D25D2-E9C2-4B46-8C89-60A624EDE06F}"/>
                </a:ext>
              </a:extLst>
            </p:cNvPr>
            <p:cNvSpPr/>
            <p:nvPr/>
          </p:nvSpPr>
          <p:spPr>
            <a:xfrm>
              <a:off x="7643813" y="3204686"/>
              <a:ext cx="39687" cy="3970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FB19D79-2756-4A80-9B03-000A96EF0CE2}"/>
                </a:ext>
              </a:extLst>
            </p:cNvPr>
            <p:cNvSpPr/>
            <p:nvPr/>
          </p:nvSpPr>
          <p:spPr>
            <a:xfrm>
              <a:off x="8205788" y="3444527"/>
              <a:ext cx="39687" cy="39709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BBA6CFC9-FF9B-4DF3-94D1-6916A9412B26}"/>
                </a:ext>
              </a:extLst>
            </p:cNvPr>
            <p:cNvSpPr/>
            <p:nvPr/>
          </p:nvSpPr>
          <p:spPr>
            <a:xfrm>
              <a:off x="7775575" y="3666896"/>
              <a:ext cx="39688" cy="39709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6F0135F-34A1-492B-9DFB-8D8EA7F08E28}"/>
                </a:ext>
              </a:extLst>
            </p:cNvPr>
            <p:cNvSpPr/>
            <p:nvPr/>
          </p:nvSpPr>
          <p:spPr>
            <a:xfrm>
              <a:off x="8505825" y="4259352"/>
              <a:ext cx="39688" cy="397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BAD5A68-4B1B-450B-A08B-3A41CAFF0BC7}"/>
                </a:ext>
              </a:extLst>
            </p:cNvPr>
            <p:cNvSpPr/>
            <p:nvPr/>
          </p:nvSpPr>
          <p:spPr>
            <a:xfrm>
              <a:off x="8188325" y="4089398"/>
              <a:ext cx="39688" cy="3970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1AB351B-1181-4E1A-9878-AFC99B6C3E05}"/>
                </a:ext>
              </a:extLst>
            </p:cNvPr>
            <p:cNvSpPr/>
            <p:nvPr/>
          </p:nvSpPr>
          <p:spPr>
            <a:xfrm>
              <a:off x="8372475" y="4470603"/>
              <a:ext cx="39688" cy="3970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9BA9C8C-A09F-443A-9897-A497E36FB000}"/>
                </a:ext>
              </a:extLst>
            </p:cNvPr>
            <p:cNvSpPr/>
            <p:nvPr/>
          </p:nvSpPr>
          <p:spPr>
            <a:xfrm>
              <a:off x="8148638" y="4405481"/>
              <a:ext cx="39687" cy="397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B266A11-1C69-4F86-9F0F-38BB5D3CBEC6}"/>
                </a:ext>
              </a:extLst>
            </p:cNvPr>
            <p:cNvSpPr/>
            <p:nvPr/>
          </p:nvSpPr>
          <p:spPr>
            <a:xfrm>
              <a:off x="7932738" y="4259352"/>
              <a:ext cx="39687" cy="3970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35981" y="6368843"/>
            <a:ext cx="4967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https://www.youtube.com/watch?v=nXY6PxAaOk0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8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BBBA09-F5C7-42FB-8130-E5CCABF2A48F}"/>
              </a:ext>
            </a:extLst>
          </p:cNvPr>
          <p:cNvSpPr txBox="1"/>
          <p:nvPr/>
        </p:nvSpPr>
        <p:spPr>
          <a:xfrm>
            <a:off x="539751" y="3184043"/>
            <a:ext cx="11074400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j-lt"/>
                <a:cs typeface="Courier New" pitchFamily="49" charset="0"/>
              </a:rPr>
              <a:t>For i = 1 to 100 {</a:t>
            </a:r>
            <a:br>
              <a:rPr lang="en-US" sz="3200" dirty="0">
                <a:latin typeface="+mj-lt"/>
                <a:cs typeface="Courier New" pitchFamily="49" charset="0"/>
              </a:rPr>
            </a:br>
            <a:r>
              <a:rPr lang="en-US" sz="2667" dirty="0">
                <a:latin typeface="+mj-lt"/>
                <a:cs typeface="Courier New" pitchFamily="49" charset="0"/>
              </a:rPr>
              <a:t> </a:t>
            </a:r>
            <a:r>
              <a:rPr lang="en-US" sz="3200" dirty="0">
                <a:latin typeface="+mj-lt"/>
                <a:cs typeface="Courier New" pitchFamily="49" charset="0"/>
              </a:rPr>
              <a:t>	Randomly initialize K-means.</a:t>
            </a:r>
          </a:p>
          <a:p>
            <a:pPr>
              <a:defRPr/>
            </a:pPr>
            <a:r>
              <a:rPr lang="en-US" sz="3200" dirty="0">
                <a:latin typeface="+mj-lt"/>
                <a:cs typeface="Courier New" pitchFamily="49" charset="0"/>
              </a:rPr>
              <a:t>	Run K-means. </a:t>
            </a:r>
            <a:r>
              <a:rPr lang="en-US" sz="3200" dirty="0" smtClean="0">
                <a:latin typeface="+mj-lt"/>
                <a:cs typeface="Courier New" pitchFamily="49" charset="0"/>
              </a:rPr>
              <a:t>Compute </a:t>
            </a:r>
            <a:r>
              <a:rPr lang="en-US" sz="3200" dirty="0">
                <a:latin typeface="+mj-lt"/>
                <a:cs typeface="Courier New" pitchFamily="49" charset="0"/>
              </a:rPr>
              <a:t>cost function (distortion</a:t>
            </a:r>
            <a:r>
              <a:rPr lang="en-US" sz="3200" dirty="0" smtClean="0">
                <a:latin typeface="+mj-lt"/>
                <a:cs typeface="Courier New" pitchFamily="49" charset="0"/>
              </a:rPr>
              <a:t>).  </a:t>
            </a:r>
            <a:endParaRPr lang="en-US" sz="3200" dirty="0">
              <a:latin typeface="+mj-lt"/>
              <a:cs typeface="Courier New" pitchFamily="49" charset="0"/>
            </a:endParaRPr>
          </a:p>
          <a:p>
            <a:pPr>
              <a:defRPr/>
            </a:pPr>
            <a:r>
              <a:rPr lang="en-US" sz="3200" dirty="0">
                <a:latin typeface="+mj-lt"/>
                <a:cs typeface="Courier New" pitchFamily="49" charset="0"/>
              </a:rPr>
              <a:t>	}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117600" y="5659663"/>
            <a:ext cx="6492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dirty="0"/>
              <a:t>Pick clustering that gave lowest cost</a:t>
            </a:r>
          </a:p>
        </p:txBody>
      </p:sp>
      <p:sp>
        <p:nvSpPr>
          <p:cNvPr id="61444" name="TextBox 135"/>
          <p:cNvSpPr txBox="1">
            <a:spLocks noChangeArrowheads="1"/>
          </p:cNvSpPr>
          <p:nvPr/>
        </p:nvSpPr>
        <p:spPr bwMode="auto">
          <a:xfrm>
            <a:off x="508000" y="370418"/>
            <a:ext cx="11074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b="1"/>
              <a:t>Random initialization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07999" y="1277809"/>
            <a:ext cx="11023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medium-content-serif-font"/>
              </a:rPr>
              <a:t>It’s recommended to run the algorithm using different initializations of centroids and pick the results of </a:t>
            </a:r>
            <a:r>
              <a:rPr lang="en-US" sz="2400">
                <a:latin typeface="medium-content-serif-font"/>
              </a:rPr>
              <a:t>the </a:t>
            </a:r>
            <a:r>
              <a:rPr lang="en-US" sz="2400" smtClean="0">
                <a:latin typeface="medium-content-serif-font"/>
              </a:rPr>
              <a:t>run </a:t>
            </a:r>
            <a:r>
              <a:rPr lang="en-US" sz="2400" dirty="0">
                <a:latin typeface="medium-content-serif-font"/>
              </a:rPr>
              <a:t>that yielded the lower sum of squared distance.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50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1" y="196851"/>
            <a:ext cx="10071100" cy="646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9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1" y="260351"/>
            <a:ext cx="10071100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4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FE19C4-E2AA-4ACB-93E7-186D930BB05F}"/>
              </a:ext>
            </a:extLst>
          </p:cNvPr>
          <p:cNvCxnSpPr/>
          <p:nvPr/>
        </p:nvCxnSpPr>
        <p:spPr>
          <a:xfrm>
            <a:off x="5632451" y="2868084"/>
            <a:ext cx="57319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AF745F1D-0218-4717-BF44-1FF46E682AB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594351" y="2921000"/>
            <a:ext cx="6559549" cy="22352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6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the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21447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11"/>
          <p:cNvSpPr txBox="1">
            <a:spLocks noChangeArrowheads="1"/>
          </p:cNvSpPr>
          <p:nvPr/>
        </p:nvSpPr>
        <p:spPr bwMode="auto"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933" b="1"/>
              <a:t>What is the right value of K?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1094BD-BC0C-42DB-BFBB-507BE3AE674C}"/>
              </a:ext>
            </a:extLst>
          </p:cNvPr>
          <p:cNvCxnSpPr/>
          <p:nvPr/>
        </p:nvCxnSpPr>
        <p:spPr>
          <a:xfrm flipV="1">
            <a:off x="3302000" y="1397000"/>
            <a:ext cx="0" cy="459105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CF0CD5-EACB-4222-91D5-0B4CF2A2A6B1}"/>
              </a:ext>
            </a:extLst>
          </p:cNvPr>
          <p:cNvCxnSpPr/>
          <p:nvPr/>
        </p:nvCxnSpPr>
        <p:spPr>
          <a:xfrm>
            <a:off x="2946400" y="5598584"/>
            <a:ext cx="6096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BA41F18F-9353-4BD6-9262-D92F8229F51B}"/>
              </a:ext>
            </a:extLst>
          </p:cNvPr>
          <p:cNvSpPr/>
          <p:nvPr/>
        </p:nvSpPr>
        <p:spPr>
          <a:xfrm>
            <a:off x="4188885" y="4552952"/>
            <a:ext cx="95249" cy="95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45C95C5-5531-491F-AE4B-05CFE1F47084}"/>
              </a:ext>
            </a:extLst>
          </p:cNvPr>
          <p:cNvSpPr/>
          <p:nvPr/>
        </p:nvSpPr>
        <p:spPr>
          <a:xfrm>
            <a:off x="4576233" y="4002618"/>
            <a:ext cx="95251" cy="97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6B03582-B035-4AD6-B86C-822780A88F94}"/>
              </a:ext>
            </a:extLst>
          </p:cNvPr>
          <p:cNvSpPr/>
          <p:nvPr/>
        </p:nvSpPr>
        <p:spPr>
          <a:xfrm>
            <a:off x="4847167" y="3536952"/>
            <a:ext cx="97367" cy="95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DB705C0-57E3-455E-9CAD-62638AAEF159}"/>
              </a:ext>
            </a:extLst>
          </p:cNvPr>
          <p:cNvSpPr/>
          <p:nvPr/>
        </p:nvSpPr>
        <p:spPr>
          <a:xfrm>
            <a:off x="5187952" y="4258734"/>
            <a:ext cx="95249" cy="97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16A052-A3A2-43FD-8AC4-7E3A1A382BC8}"/>
              </a:ext>
            </a:extLst>
          </p:cNvPr>
          <p:cNvSpPr/>
          <p:nvPr/>
        </p:nvSpPr>
        <p:spPr>
          <a:xfrm>
            <a:off x="4288367" y="3589867"/>
            <a:ext cx="97367" cy="95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35C8BFC-801E-49CB-9095-D44E4FF5A516}"/>
              </a:ext>
            </a:extLst>
          </p:cNvPr>
          <p:cNvSpPr/>
          <p:nvPr/>
        </p:nvSpPr>
        <p:spPr>
          <a:xfrm>
            <a:off x="4751918" y="2006600"/>
            <a:ext cx="95249" cy="95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59C6BB1-61EF-4C9D-9198-7DF24A1EFD9F}"/>
              </a:ext>
            </a:extLst>
          </p:cNvPr>
          <p:cNvSpPr/>
          <p:nvPr/>
        </p:nvSpPr>
        <p:spPr>
          <a:xfrm>
            <a:off x="5137151" y="2413000"/>
            <a:ext cx="97367" cy="95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C18DADF-CBDE-45EF-A69C-3C7E6E00D6BD}"/>
              </a:ext>
            </a:extLst>
          </p:cNvPr>
          <p:cNvSpPr/>
          <p:nvPr/>
        </p:nvSpPr>
        <p:spPr>
          <a:xfrm>
            <a:off x="4781552" y="2688167"/>
            <a:ext cx="95249" cy="95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9C6FD5-0BF1-4B69-87A9-7E5F05EEE55A}"/>
              </a:ext>
            </a:extLst>
          </p:cNvPr>
          <p:cNvSpPr/>
          <p:nvPr/>
        </p:nvSpPr>
        <p:spPr>
          <a:xfrm>
            <a:off x="4368800" y="2347385"/>
            <a:ext cx="95251" cy="97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1E146F-2774-4413-9BD5-9B910661C5AD}"/>
              </a:ext>
            </a:extLst>
          </p:cNvPr>
          <p:cNvSpPr/>
          <p:nvPr/>
        </p:nvSpPr>
        <p:spPr>
          <a:xfrm>
            <a:off x="5122334" y="2859618"/>
            <a:ext cx="97367" cy="97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BE2E59C-6D5F-414C-989F-F280C00E0C1E}"/>
              </a:ext>
            </a:extLst>
          </p:cNvPr>
          <p:cNvSpPr/>
          <p:nvPr/>
        </p:nvSpPr>
        <p:spPr>
          <a:xfrm>
            <a:off x="4711701" y="4504267"/>
            <a:ext cx="97367" cy="95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78A31B2-02EA-4167-9516-851F520B980C}"/>
              </a:ext>
            </a:extLst>
          </p:cNvPr>
          <p:cNvSpPr/>
          <p:nvPr/>
        </p:nvSpPr>
        <p:spPr>
          <a:xfrm>
            <a:off x="8043333" y="4186767"/>
            <a:ext cx="95251" cy="95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B48ACB8-52F0-489D-B048-F875411A1271}"/>
              </a:ext>
            </a:extLst>
          </p:cNvPr>
          <p:cNvSpPr/>
          <p:nvPr/>
        </p:nvSpPr>
        <p:spPr>
          <a:xfrm>
            <a:off x="7647518" y="3850218"/>
            <a:ext cx="97367" cy="95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2DC0145-9738-4576-B3B7-DC70C5A9EF75}"/>
              </a:ext>
            </a:extLst>
          </p:cNvPr>
          <p:cNvSpPr/>
          <p:nvPr/>
        </p:nvSpPr>
        <p:spPr>
          <a:xfrm>
            <a:off x="8117418" y="4756152"/>
            <a:ext cx="95249" cy="95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66892C8-549A-4BC5-BC51-F872EF410ED3}"/>
              </a:ext>
            </a:extLst>
          </p:cNvPr>
          <p:cNvSpPr/>
          <p:nvPr/>
        </p:nvSpPr>
        <p:spPr>
          <a:xfrm>
            <a:off x="7571318" y="4595285"/>
            <a:ext cx="97367" cy="95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359A502-6C8E-4C7E-9925-0D10BC9515C8}"/>
              </a:ext>
            </a:extLst>
          </p:cNvPr>
          <p:cNvSpPr/>
          <p:nvPr/>
        </p:nvSpPr>
        <p:spPr>
          <a:xfrm>
            <a:off x="7050618" y="4241800"/>
            <a:ext cx="95249" cy="95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631A35D-4D08-4BD8-A6E4-0609BEF90FF1}"/>
              </a:ext>
            </a:extLst>
          </p:cNvPr>
          <p:cNvSpPr/>
          <p:nvPr/>
        </p:nvSpPr>
        <p:spPr>
          <a:xfrm>
            <a:off x="8269818" y="2813052"/>
            <a:ext cx="97367" cy="95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037D716-6E16-4735-A177-5DAE27ABD7DE}"/>
              </a:ext>
            </a:extLst>
          </p:cNvPr>
          <p:cNvSpPr/>
          <p:nvPr/>
        </p:nvSpPr>
        <p:spPr>
          <a:xfrm>
            <a:off x="7499351" y="2398185"/>
            <a:ext cx="97367" cy="97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06E66EB-2FF2-469E-BC4B-9B231AD15969}"/>
              </a:ext>
            </a:extLst>
          </p:cNvPr>
          <p:cNvSpPr/>
          <p:nvPr/>
        </p:nvSpPr>
        <p:spPr>
          <a:xfrm>
            <a:off x="7945967" y="3217333"/>
            <a:ext cx="97367" cy="95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F52CA2D-B917-4C97-9B96-05C49B15917E}"/>
              </a:ext>
            </a:extLst>
          </p:cNvPr>
          <p:cNvSpPr/>
          <p:nvPr/>
        </p:nvSpPr>
        <p:spPr>
          <a:xfrm>
            <a:off x="7404100" y="3164418"/>
            <a:ext cx="95251" cy="97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3421AD1-2278-4B71-A793-FF9E7FBEF966}"/>
              </a:ext>
            </a:extLst>
          </p:cNvPr>
          <p:cNvSpPr/>
          <p:nvPr/>
        </p:nvSpPr>
        <p:spPr>
          <a:xfrm>
            <a:off x="7744885" y="2868085"/>
            <a:ext cx="95249" cy="97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0F7E36C-B9A7-4799-B5C0-BD064A1B9A6C}"/>
              </a:ext>
            </a:extLst>
          </p:cNvPr>
          <p:cNvSpPr/>
          <p:nvPr/>
        </p:nvSpPr>
        <p:spPr>
          <a:xfrm>
            <a:off x="8540752" y="2457452"/>
            <a:ext cx="95249" cy="95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7FB735B-D270-4864-AFA9-971BFF52FD16}"/>
              </a:ext>
            </a:extLst>
          </p:cNvPr>
          <p:cNvSpPr/>
          <p:nvPr/>
        </p:nvSpPr>
        <p:spPr>
          <a:xfrm>
            <a:off x="7994652" y="2296585"/>
            <a:ext cx="95249" cy="973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7608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F4B7-9D42-48C2-8AB2-C1A8ACEDF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605367"/>
            <a:ext cx="8229600" cy="552026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b="1" dirty="0">
                <a:solidFill>
                  <a:schemeClr val="accent1"/>
                </a:solidFill>
              </a:rPr>
              <a:t>Clustering</a:t>
            </a:r>
          </a:p>
          <a:p>
            <a:pPr>
              <a:defRPr/>
            </a:pPr>
            <a:r>
              <a:rPr lang="en-US" sz="3200" dirty="0"/>
              <a:t>Clustering is the task of partitioning the points into natural groups called clusters, such that points within a group are very similar, whereas points across clusters are as dissimilar as possible.</a:t>
            </a:r>
          </a:p>
          <a:p>
            <a:pPr marL="0" indent="0">
              <a:buNone/>
              <a:defRPr/>
            </a:pPr>
            <a:endParaRPr lang="en-US" sz="3200" dirty="0"/>
          </a:p>
        </p:txBody>
      </p:sp>
      <p:pic>
        <p:nvPicPr>
          <p:cNvPr id="14339" name="Picture 2" descr="Image result for clus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3632201"/>
            <a:ext cx="4904317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Elbow </a:t>
            </a:r>
            <a:r>
              <a:rPr lang="en-US" b="1" u="sng" dirty="0" smtClean="0"/>
              <a:t>Method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Elbow</a:t>
            </a:r>
            <a:r>
              <a:rPr lang="en-US" sz="2400" dirty="0"/>
              <a:t> method gives us an idea on what a good </a:t>
            </a:r>
            <a:r>
              <a:rPr lang="en-US" sz="2400" i="1" dirty="0"/>
              <a:t>k</a:t>
            </a:r>
            <a:r>
              <a:rPr lang="en-US" sz="2400" dirty="0"/>
              <a:t> number of clusters would be based on the sum of squared distance (SSE) between data points and their assigned clusters’ centroids. We pick </a:t>
            </a:r>
            <a:r>
              <a:rPr lang="en-US" sz="2400" i="1" dirty="0"/>
              <a:t>k</a:t>
            </a:r>
            <a:r>
              <a:rPr lang="en-US" sz="2400" dirty="0"/>
              <a:t> at the spot where SSE starts to flatten out and forming an elbow.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3076" name="Picture 4" descr="https://miro.medium.com/max/433/1*9z8erk4kvsnxkfv-QhsHZ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3470092"/>
            <a:ext cx="3482975" cy="301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655899" y="3002518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medium-content-serif-font"/>
              </a:rPr>
              <a:t>geyser dataset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7225" y="610091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https://towardsdatascience.com/k-means-clustering-algorithm-applications-evaluation-methods-and-drawbacks-aa03e644b48a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9655899" y="4685879"/>
            <a:ext cx="77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Elbow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562975" y="4978308"/>
            <a:ext cx="1000125" cy="70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Silhouette </a:t>
            </a:r>
            <a:r>
              <a:rPr lang="en-US" b="1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Silhouette analysis</a:t>
                </a:r>
                <a:r>
                  <a:rPr lang="en-US" dirty="0"/>
                  <a:t> can be used to determine the degree of separation between clusters. For each sample:</a:t>
                </a:r>
              </a:p>
              <a:p>
                <a:pPr lvl="1"/>
                <a:r>
                  <a:rPr lang="en-US" dirty="0"/>
                  <a:t>Compute the average distance from all data points in the same cluster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  <a:p>
                <a:pPr lvl="1"/>
                <a:r>
                  <a:rPr lang="en-US" dirty="0"/>
                  <a:t>Compute the average distance from all data points in the closest cluster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Compute the coefficient: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59011" y="837501"/>
                <a:ext cx="589327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011" y="837501"/>
                <a:ext cx="589327" cy="380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miro.medium.com/max/274/1*SAdv13fu4zgWRwRvGBrIW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4" y="3932237"/>
            <a:ext cx="3559175" cy="106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7575" y="4952137"/>
            <a:ext cx="9141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dium-content-serif-font"/>
              </a:rPr>
              <a:t>The coefficient can take values in the interval [-1, 1</a:t>
            </a:r>
            <a:r>
              <a:rPr lang="en-US" dirty="0" smtClean="0">
                <a:latin typeface="medium-content-serif-font"/>
              </a:rPr>
              <a:t>].</a:t>
            </a:r>
          </a:p>
          <a:p>
            <a:r>
              <a:rPr lang="en-US" dirty="0"/>
              <a:t> </a:t>
            </a:r>
            <a:r>
              <a:rPr lang="en-US" dirty="0" smtClean="0"/>
              <a:t>     Values </a:t>
            </a:r>
            <a:r>
              <a:rPr lang="en-US" dirty="0"/>
              <a:t>close to </a:t>
            </a:r>
            <a:r>
              <a:rPr lang="en-US" b="1" dirty="0"/>
              <a:t>1</a:t>
            </a:r>
            <a:r>
              <a:rPr lang="en-US" dirty="0"/>
              <a:t> suggest that the observation is well matched to the assigned cluster</a:t>
            </a:r>
          </a:p>
          <a:p>
            <a:r>
              <a:rPr lang="en-US" dirty="0" smtClean="0"/>
              <a:t>      Values </a:t>
            </a:r>
            <a:r>
              <a:rPr lang="en-US" dirty="0"/>
              <a:t>close to </a:t>
            </a:r>
            <a:r>
              <a:rPr lang="en-US" b="1" dirty="0"/>
              <a:t>0</a:t>
            </a:r>
            <a:r>
              <a:rPr lang="en-US" dirty="0"/>
              <a:t> suggest that the observation is borderline matched between two clusters</a:t>
            </a:r>
          </a:p>
          <a:p>
            <a:r>
              <a:rPr lang="en-US" dirty="0" smtClean="0"/>
              <a:t>      Values </a:t>
            </a:r>
            <a:r>
              <a:rPr lang="en-US" dirty="0"/>
              <a:t>close to </a:t>
            </a:r>
            <a:r>
              <a:rPr lang="en-US" b="1" dirty="0"/>
              <a:t>-1</a:t>
            </a:r>
            <a:r>
              <a:rPr lang="en-US" dirty="0"/>
              <a:t> suggest that the observations may be assigned to the wrong </a:t>
            </a:r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../../_images/sphx_glr_plot_kmeans_silhouette_analysis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429932"/>
            <a:ext cx="10944948" cy="425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../../_images/sphx_glr_plot_kmeans_silhouette_analysis_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32" y="427985"/>
            <a:ext cx="10248900" cy="398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../../_images/sphx_glr_plot_kmeans_silhouette_analysis_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" y="427985"/>
            <a:ext cx="10775686" cy="419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../../_images/sphx_glr_plot_kmeans_silhouette_analysis_0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82" y="427984"/>
            <a:ext cx="11430443" cy="444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../../_images/sphx_glr_plot_kmeans_silhouette_analysis_00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5" y="472952"/>
            <a:ext cx="11578200" cy="45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3375" y="5070894"/>
            <a:ext cx="95156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 </a:t>
            </a:r>
            <a:r>
              <a:rPr lang="en-US" b="1" dirty="0" err="1"/>
              <a:t>n_clusters</a:t>
            </a:r>
            <a:r>
              <a:rPr lang="en-US" b="1" dirty="0"/>
              <a:t> = 2 The average </a:t>
            </a:r>
            <a:r>
              <a:rPr lang="en-US" b="1" dirty="0" err="1"/>
              <a:t>silhouette_score</a:t>
            </a:r>
            <a:r>
              <a:rPr lang="en-US" b="1" dirty="0"/>
              <a:t> is : 0.7049787496083262</a:t>
            </a:r>
          </a:p>
          <a:p>
            <a:r>
              <a:rPr lang="en-US" dirty="0"/>
              <a:t>For </a:t>
            </a:r>
            <a:r>
              <a:rPr lang="en-US" dirty="0" err="1"/>
              <a:t>n_clusters</a:t>
            </a:r>
            <a:r>
              <a:rPr lang="en-US" dirty="0"/>
              <a:t> = 3 The average </a:t>
            </a:r>
            <a:r>
              <a:rPr lang="en-US" dirty="0" err="1"/>
              <a:t>silhouette_score</a:t>
            </a:r>
            <a:r>
              <a:rPr lang="en-US" dirty="0"/>
              <a:t> is : 0.5882004012129721</a:t>
            </a:r>
          </a:p>
          <a:p>
            <a:r>
              <a:rPr lang="en-US" b="1" dirty="0"/>
              <a:t>For </a:t>
            </a:r>
            <a:r>
              <a:rPr lang="en-US" b="1" dirty="0" err="1"/>
              <a:t>n_clusters</a:t>
            </a:r>
            <a:r>
              <a:rPr lang="en-US" b="1" dirty="0"/>
              <a:t> = 4 The average </a:t>
            </a:r>
            <a:r>
              <a:rPr lang="en-US" b="1" dirty="0" err="1"/>
              <a:t>silhouette_score</a:t>
            </a:r>
            <a:r>
              <a:rPr lang="en-US" b="1" dirty="0"/>
              <a:t> is : 0.6505186632729437</a:t>
            </a:r>
          </a:p>
          <a:p>
            <a:r>
              <a:rPr lang="en-US" dirty="0"/>
              <a:t>For </a:t>
            </a:r>
            <a:r>
              <a:rPr lang="en-US" dirty="0" err="1"/>
              <a:t>n_clusters</a:t>
            </a:r>
            <a:r>
              <a:rPr lang="en-US" dirty="0"/>
              <a:t> = 5 The average </a:t>
            </a:r>
            <a:r>
              <a:rPr lang="en-US" dirty="0" err="1"/>
              <a:t>silhouette_score</a:t>
            </a:r>
            <a:r>
              <a:rPr lang="en-US" dirty="0"/>
              <a:t> is : 0.5745566973301872</a:t>
            </a:r>
          </a:p>
          <a:p>
            <a:r>
              <a:rPr lang="en-US" dirty="0"/>
              <a:t>For </a:t>
            </a:r>
            <a:r>
              <a:rPr lang="en-US" dirty="0" err="1"/>
              <a:t>n_clusters</a:t>
            </a:r>
            <a:r>
              <a:rPr lang="en-US" dirty="0"/>
              <a:t> = 6 The average </a:t>
            </a:r>
            <a:r>
              <a:rPr lang="en-US" dirty="0" err="1"/>
              <a:t>silhouette_score</a:t>
            </a:r>
            <a:r>
              <a:rPr lang="en-US" dirty="0"/>
              <a:t> is : 0.43902711183132426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375" y="6548222"/>
            <a:ext cx="5229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7"/>
              </a:rPr>
              <a:t>https://scikit-learn.org/stable/auto_examples/cluster/plot_kmeans_silhouette_analysis.html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495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1"/>
          <p:cNvSpPr txBox="1">
            <a:spLocks noChangeArrowheads="1"/>
          </p:cNvSpPr>
          <p:nvPr/>
        </p:nvSpPr>
        <p:spPr bwMode="auto"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933" b="1"/>
              <a:t>Choosing the value of K</a:t>
            </a:r>
          </a:p>
        </p:txBody>
      </p:sp>
      <p:sp>
        <p:nvSpPr>
          <p:cNvPr id="67587" name="TextBox 2"/>
          <p:cNvSpPr txBox="1">
            <a:spLocks noChangeArrowheads="1"/>
          </p:cNvSpPr>
          <p:nvPr/>
        </p:nvSpPr>
        <p:spPr bwMode="auto">
          <a:xfrm>
            <a:off x="508000" y="1026585"/>
            <a:ext cx="11074400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933"/>
              <a:t>Elbow method:</a:t>
            </a:r>
          </a:p>
        </p:txBody>
      </p:sp>
      <p:graphicFrame>
        <p:nvGraphicFramePr>
          <p:cNvPr id="67588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382268"/>
              </p:ext>
            </p:extLst>
          </p:nvPr>
        </p:nvGraphicFramePr>
        <p:xfrm>
          <a:off x="792190" y="1847955"/>
          <a:ext cx="4961467" cy="3589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r:id="rId7" imgW="3718882" imgH="2688569" progId="Excel.Chart.8">
                  <p:embed/>
                </p:oleObj>
              </mc:Choice>
              <mc:Fallback>
                <p:oleObj r:id="rId7" imgW="3718882" imgH="2688569" progId="Excel.Chart.8">
                  <p:embed/>
                  <p:pic>
                    <p:nvPicPr>
                      <p:cNvPr id="67588" name="Char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90" y="1847955"/>
                        <a:ext cx="4961467" cy="3589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89" name="Group 7"/>
          <p:cNvGrpSpPr>
            <a:grpSpLocks/>
          </p:cNvGrpSpPr>
          <p:nvPr/>
        </p:nvGrpSpPr>
        <p:grpSpPr bwMode="auto">
          <a:xfrm rot="16200000">
            <a:off x="-472516" y="3201006"/>
            <a:ext cx="2463800" cy="502767"/>
            <a:chOff x="533399" y="1544439"/>
            <a:chExt cx="1981200" cy="404535"/>
          </a:xfrm>
        </p:grpSpPr>
        <p:sp>
          <p:nvSpPr>
            <p:cNvPr id="67599" name="TextBox 5"/>
            <p:cNvSpPr txBox="1">
              <a:spLocks noChangeArrowheads="1"/>
            </p:cNvSpPr>
            <p:nvPr/>
          </p:nvSpPr>
          <p:spPr bwMode="auto">
            <a:xfrm>
              <a:off x="533399" y="1544439"/>
              <a:ext cx="1981200" cy="404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667" dirty="0"/>
                <a:t>Cost function </a:t>
              </a:r>
            </a:p>
          </p:txBody>
        </p:sp>
        <p:pic>
          <p:nvPicPr>
            <p:cNvPr id="67600" name="Picture 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1639264"/>
              <a:ext cx="171450" cy="214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590" name="TextBox 10"/>
          <p:cNvSpPr txBox="1">
            <a:spLocks noChangeArrowheads="1"/>
          </p:cNvSpPr>
          <p:nvPr/>
        </p:nvSpPr>
        <p:spPr bwMode="auto">
          <a:xfrm>
            <a:off x="2195541" y="5304473"/>
            <a:ext cx="293158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 dirty="0"/>
              <a:t>(no. of clusters)</a:t>
            </a:r>
          </a:p>
        </p:txBody>
      </p:sp>
      <p:graphicFrame>
        <p:nvGraphicFramePr>
          <p:cNvPr id="67591" name="Chart 12"/>
          <p:cNvGraphicFramePr>
            <a:graphicFrameLocks/>
          </p:cNvGraphicFramePr>
          <p:nvPr/>
        </p:nvGraphicFramePr>
        <p:xfrm>
          <a:off x="6790267" y="1938867"/>
          <a:ext cx="4961467" cy="3589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r:id="rId10" imgW="3724979" imgH="2688569" progId="Excel.Chart.8">
                  <p:embed/>
                </p:oleObj>
              </mc:Choice>
              <mc:Fallback>
                <p:oleObj r:id="rId10" imgW="3724979" imgH="2688569" progId="Excel.Chart.8">
                  <p:embed/>
                  <p:pic>
                    <p:nvPicPr>
                      <p:cNvPr id="67591" name="Char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267" y="1938867"/>
                        <a:ext cx="4961467" cy="3589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92" name="Group 13"/>
          <p:cNvGrpSpPr>
            <a:grpSpLocks/>
          </p:cNvGrpSpPr>
          <p:nvPr/>
        </p:nvGrpSpPr>
        <p:grpSpPr bwMode="auto">
          <a:xfrm rot="-5400000">
            <a:off x="5525561" y="3291918"/>
            <a:ext cx="2463800" cy="502767"/>
            <a:chOff x="533399" y="1544439"/>
            <a:chExt cx="1981200" cy="404535"/>
          </a:xfrm>
        </p:grpSpPr>
        <p:sp>
          <p:nvSpPr>
            <p:cNvPr id="67597" name="TextBox 14"/>
            <p:cNvSpPr txBox="1">
              <a:spLocks noChangeArrowheads="1"/>
            </p:cNvSpPr>
            <p:nvPr/>
          </p:nvSpPr>
          <p:spPr bwMode="auto">
            <a:xfrm>
              <a:off x="533399" y="1544439"/>
              <a:ext cx="1981200" cy="404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667"/>
                <a:t>Cost function </a:t>
              </a:r>
            </a:p>
          </p:txBody>
        </p:sp>
        <p:pic>
          <p:nvPicPr>
            <p:cNvPr id="67598" name="Picture 1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1639264"/>
              <a:ext cx="171450" cy="214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593" name="TextBox 16"/>
          <p:cNvSpPr txBox="1">
            <a:spLocks noChangeArrowheads="1"/>
          </p:cNvSpPr>
          <p:nvPr/>
        </p:nvSpPr>
        <p:spPr bwMode="auto">
          <a:xfrm>
            <a:off x="8193618" y="5395385"/>
            <a:ext cx="2931583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667"/>
              <a:t>(no. of clusters)</a:t>
            </a:r>
          </a:p>
        </p:txBody>
      </p:sp>
      <p:pic>
        <p:nvPicPr>
          <p:cNvPr id="67594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23" y="5456873"/>
            <a:ext cx="287867" cy="23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5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1" y="5562600"/>
            <a:ext cx="285751" cy="23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760872-4C28-4301-85BB-65C1D1CA6133}"/>
                  </a:ext>
                </a:extLst>
              </p14:cNvPr>
              <p14:cNvContentPartPr/>
              <p14:nvPr/>
            </p14:nvContentPartPr>
            <p14:xfrm>
              <a:off x="1323840" y="2184000"/>
              <a:ext cx="10215840" cy="264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760872-4C28-4301-85BB-65C1D1CA613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19520" y="2176440"/>
                <a:ext cx="10229520" cy="26580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2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1"/>
          <p:cNvSpPr txBox="1">
            <a:spLocks noChangeArrowheads="1"/>
          </p:cNvSpPr>
          <p:nvPr/>
        </p:nvSpPr>
        <p:spPr bwMode="auto"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933" b="1"/>
              <a:t>Choosing the value of K</a:t>
            </a:r>
          </a:p>
        </p:txBody>
      </p:sp>
      <p:sp>
        <p:nvSpPr>
          <p:cNvPr id="68611" name="TextBox 14"/>
          <p:cNvSpPr txBox="1">
            <a:spLocks noChangeArrowheads="1"/>
          </p:cNvSpPr>
          <p:nvPr/>
        </p:nvSpPr>
        <p:spPr bwMode="auto">
          <a:xfrm>
            <a:off x="508000" y="823384"/>
            <a:ext cx="11074400" cy="234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933" dirty="0"/>
              <a:t>Sometimes, you’re running K-means to get clusters to use for some later/downstream purpose. Evaluate K-means based on a metric for how well it performs for that later purpose.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933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933" dirty="0"/>
              <a:t>E.g.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8B5108-1A25-44A4-8D84-0449CD7BB8D1}"/>
              </a:ext>
            </a:extLst>
          </p:cNvPr>
          <p:cNvCxnSpPr/>
          <p:nvPr/>
        </p:nvCxnSpPr>
        <p:spPr>
          <a:xfrm flipH="1" flipV="1">
            <a:off x="1875367" y="3251200"/>
            <a:ext cx="10584" cy="305646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795932-1665-4CA2-91E0-BEBCEDB92DC4}"/>
              </a:ext>
            </a:extLst>
          </p:cNvPr>
          <p:cNvCxnSpPr/>
          <p:nvPr/>
        </p:nvCxnSpPr>
        <p:spPr>
          <a:xfrm>
            <a:off x="1665818" y="6098117"/>
            <a:ext cx="376343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11A2DD4-A99B-45CF-8641-8CCBDC0DD0E3}"/>
              </a:ext>
            </a:extLst>
          </p:cNvPr>
          <p:cNvSpPr/>
          <p:nvPr/>
        </p:nvSpPr>
        <p:spPr>
          <a:xfrm rot="19919900">
            <a:off x="2709333" y="5482167"/>
            <a:ext cx="61384" cy="59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E2F51B-1E3C-4881-B00A-54860CA68E97}"/>
              </a:ext>
            </a:extLst>
          </p:cNvPr>
          <p:cNvSpPr/>
          <p:nvPr/>
        </p:nvSpPr>
        <p:spPr>
          <a:xfrm rot="19919900">
            <a:off x="4042833" y="4663017"/>
            <a:ext cx="59267" cy="59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C5AFF8-769C-47F5-B02C-198DB599D3BC}"/>
              </a:ext>
            </a:extLst>
          </p:cNvPr>
          <p:cNvSpPr/>
          <p:nvPr/>
        </p:nvSpPr>
        <p:spPr>
          <a:xfrm rot="19919900">
            <a:off x="2956985" y="4751918"/>
            <a:ext cx="61383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922FBED-8B02-4557-9532-EB4672D52B3C}"/>
              </a:ext>
            </a:extLst>
          </p:cNvPr>
          <p:cNvSpPr/>
          <p:nvPr/>
        </p:nvSpPr>
        <p:spPr>
          <a:xfrm rot="19919900">
            <a:off x="4011085" y="5075767"/>
            <a:ext cx="61383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4029B3-8FF7-49E7-B2CA-65D58D2A9321}"/>
              </a:ext>
            </a:extLst>
          </p:cNvPr>
          <p:cNvSpPr/>
          <p:nvPr/>
        </p:nvSpPr>
        <p:spPr>
          <a:xfrm rot="19919900">
            <a:off x="2853267" y="5067300"/>
            <a:ext cx="61384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FC5755-BC3C-4CB6-95D5-9E339F5E3E4D}"/>
              </a:ext>
            </a:extLst>
          </p:cNvPr>
          <p:cNvSpPr/>
          <p:nvPr/>
        </p:nvSpPr>
        <p:spPr>
          <a:xfrm rot="19919900">
            <a:off x="3776133" y="4874685"/>
            <a:ext cx="61384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73C0AF-6B21-417B-9003-9379909FE0E1}"/>
              </a:ext>
            </a:extLst>
          </p:cNvPr>
          <p:cNvSpPr/>
          <p:nvPr/>
        </p:nvSpPr>
        <p:spPr>
          <a:xfrm rot="19919900">
            <a:off x="4220633" y="4351867"/>
            <a:ext cx="61384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99C7F1-8FF9-4756-B0B8-4B16CC4594E7}"/>
              </a:ext>
            </a:extLst>
          </p:cNvPr>
          <p:cNvSpPr/>
          <p:nvPr/>
        </p:nvSpPr>
        <p:spPr>
          <a:xfrm rot="19919900">
            <a:off x="3826933" y="4163485"/>
            <a:ext cx="61384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4355F7-524D-43F8-B23D-7E1DAFAD56FB}"/>
              </a:ext>
            </a:extLst>
          </p:cNvPr>
          <p:cNvSpPr/>
          <p:nvPr/>
        </p:nvSpPr>
        <p:spPr>
          <a:xfrm rot="19919900">
            <a:off x="4425951" y="3873500"/>
            <a:ext cx="61383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534C1A-4738-435D-B735-58B61C0E9EE0}"/>
              </a:ext>
            </a:extLst>
          </p:cNvPr>
          <p:cNvSpPr/>
          <p:nvPr/>
        </p:nvSpPr>
        <p:spPr>
          <a:xfrm rot="19919900">
            <a:off x="3395133" y="4461933"/>
            <a:ext cx="61384" cy="59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40C241-AE59-4DAB-AA58-114548D3B8A4}"/>
              </a:ext>
            </a:extLst>
          </p:cNvPr>
          <p:cNvSpPr/>
          <p:nvPr/>
        </p:nvSpPr>
        <p:spPr>
          <a:xfrm rot="17880585">
            <a:off x="3059643" y="5498042"/>
            <a:ext cx="59267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8E8472-D950-431C-8884-71E156BB2983}"/>
              </a:ext>
            </a:extLst>
          </p:cNvPr>
          <p:cNvSpPr/>
          <p:nvPr/>
        </p:nvSpPr>
        <p:spPr>
          <a:xfrm rot="17880585">
            <a:off x="3234267" y="4984751"/>
            <a:ext cx="61383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26D2DD0-2492-4E10-BDFB-58CE15B3307E}"/>
              </a:ext>
            </a:extLst>
          </p:cNvPr>
          <p:cNvSpPr/>
          <p:nvPr/>
        </p:nvSpPr>
        <p:spPr>
          <a:xfrm rot="17880585">
            <a:off x="3161243" y="5197475"/>
            <a:ext cx="59267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04278CF-8095-47B8-A73F-41228C8883AE}"/>
              </a:ext>
            </a:extLst>
          </p:cNvPr>
          <p:cNvSpPr/>
          <p:nvPr/>
        </p:nvSpPr>
        <p:spPr>
          <a:xfrm rot="19919900">
            <a:off x="2288117" y="5903385"/>
            <a:ext cx="59267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1A7975-AC09-4B01-BB4D-EE1B1CB95453}"/>
              </a:ext>
            </a:extLst>
          </p:cNvPr>
          <p:cNvSpPr/>
          <p:nvPr/>
        </p:nvSpPr>
        <p:spPr>
          <a:xfrm rot="19919900">
            <a:off x="2772833" y="5911851"/>
            <a:ext cx="61384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5F2EB08-BB70-4F15-BC4B-5C82681C1205}"/>
              </a:ext>
            </a:extLst>
          </p:cNvPr>
          <p:cNvSpPr/>
          <p:nvPr/>
        </p:nvSpPr>
        <p:spPr>
          <a:xfrm rot="19919900">
            <a:off x="2556933" y="5192184"/>
            <a:ext cx="59267" cy="59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42FB8E9-296F-4B40-BC55-C08666217613}"/>
              </a:ext>
            </a:extLst>
          </p:cNvPr>
          <p:cNvSpPr/>
          <p:nvPr/>
        </p:nvSpPr>
        <p:spPr>
          <a:xfrm rot="19919900">
            <a:off x="3310467" y="5302251"/>
            <a:ext cx="61384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2863685-094A-4ADF-947A-BFD7108C7805}"/>
              </a:ext>
            </a:extLst>
          </p:cNvPr>
          <p:cNvSpPr/>
          <p:nvPr/>
        </p:nvSpPr>
        <p:spPr>
          <a:xfrm rot="19919900">
            <a:off x="2125133" y="5488518"/>
            <a:ext cx="61384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9DE111-3DD3-412E-9383-5434604D9C8A}"/>
              </a:ext>
            </a:extLst>
          </p:cNvPr>
          <p:cNvSpPr/>
          <p:nvPr/>
        </p:nvSpPr>
        <p:spPr>
          <a:xfrm>
            <a:off x="3052233" y="4464051"/>
            <a:ext cx="59267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D1BFF5-DC78-4C41-881F-1A942E36EDFA}"/>
              </a:ext>
            </a:extLst>
          </p:cNvPr>
          <p:cNvSpPr/>
          <p:nvPr/>
        </p:nvSpPr>
        <p:spPr>
          <a:xfrm>
            <a:off x="3695700" y="4699000"/>
            <a:ext cx="61384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5C1F202-5A5D-4937-AB6C-65471F06AB7F}"/>
              </a:ext>
            </a:extLst>
          </p:cNvPr>
          <p:cNvSpPr/>
          <p:nvPr/>
        </p:nvSpPr>
        <p:spPr>
          <a:xfrm>
            <a:off x="3623733" y="3962400"/>
            <a:ext cx="61384" cy="59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C0B9E6E-441F-4F7D-82E3-6EB7B69750E6}"/>
              </a:ext>
            </a:extLst>
          </p:cNvPr>
          <p:cNvSpPr/>
          <p:nvPr/>
        </p:nvSpPr>
        <p:spPr>
          <a:xfrm>
            <a:off x="3676651" y="4421717"/>
            <a:ext cx="61383" cy="59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347CE0-F736-4D46-B8A8-82687CCBD800}"/>
              </a:ext>
            </a:extLst>
          </p:cNvPr>
          <p:cNvSpPr/>
          <p:nvPr/>
        </p:nvSpPr>
        <p:spPr>
          <a:xfrm>
            <a:off x="3103033" y="4021667"/>
            <a:ext cx="61384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FEDEBEA-7ED3-46EF-8217-DD511FD222B8}"/>
              </a:ext>
            </a:extLst>
          </p:cNvPr>
          <p:cNvSpPr/>
          <p:nvPr/>
        </p:nvSpPr>
        <p:spPr>
          <a:xfrm rot="19919900">
            <a:off x="3604685" y="5075767"/>
            <a:ext cx="61383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DBA00D3-F0E4-4D2A-97A5-F62131A16641}"/>
              </a:ext>
            </a:extLst>
          </p:cNvPr>
          <p:cNvSpPr/>
          <p:nvPr/>
        </p:nvSpPr>
        <p:spPr>
          <a:xfrm rot="19919900">
            <a:off x="4377267" y="3433233"/>
            <a:ext cx="59267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4073B9C-E5A4-4B7F-AA49-A58A10E283D4}"/>
              </a:ext>
            </a:extLst>
          </p:cNvPr>
          <p:cNvSpPr/>
          <p:nvPr/>
        </p:nvSpPr>
        <p:spPr>
          <a:xfrm rot="19919900">
            <a:off x="4176185" y="4040718"/>
            <a:ext cx="61383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9ADC491-572B-4BDE-B15D-EA1468D55D43}"/>
              </a:ext>
            </a:extLst>
          </p:cNvPr>
          <p:cNvSpPr/>
          <p:nvPr/>
        </p:nvSpPr>
        <p:spPr>
          <a:xfrm rot="19919900">
            <a:off x="4603751" y="4286251"/>
            <a:ext cx="61383" cy="59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68641" name="TextBox 54"/>
          <p:cNvSpPr txBox="1">
            <a:spLocks noChangeArrowheads="1"/>
          </p:cNvSpPr>
          <p:nvPr/>
        </p:nvSpPr>
        <p:spPr bwMode="auto">
          <a:xfrm>
            <a:off x="1532467" y="2709333"/>
            <a:ext cx="40555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133"/>
              <a:t>T-shirt sizing</a:t>
            </a:r>
          </a:p>
        </p:txBody>
      </p:sp>
      <p:sp>
        <p:nvSpPr>
          <p:cNvPr id="68642" name="TextBox 55"/>
          <p:cNvSpPr txBox="1">
            <a:spLocks noChangeArrowheads="1"/>
          </p:cNvSpPr>
          <p:nvPr/>
        </p:nvSpPr>
        <p:spPr bwMode="auto">
          <a:xfrm>
            <a:off x="2908301" y="6167967"/>
            <a:ext cx="15959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133"/>
              <a:t>Height</a:t>
            </a:r>
          </a:p>
        </p:txBody>
      </p:sp>
      <p:sp>
        <p:nvSpPr>
          <p:cNvPr id="68643" name="TextBox 56"/>
          <p:cNvSpPr txBox="1">
            <a:spLocks noChangeArrowheads="1"/>
          </p:cNvSpPr>
          <p:nvPr/>
        </p:nvSpPr>
        <p:spPr bwMode="auto">
          <a:xfrm rot="16200000">
            <a:off x="555625" y="4499302"/>
            <a:ext cx="19896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133"/>
              <a:t>Weight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23A065-441B-4B7C-8B29-B33502D55940}"/>
              </a:ext>
            </a:extLst>
          </p:cNvPr>
          <p:cNvCxnSpPr/>
          <p:nvPr/>
        </p:nvCxnSpPr>
        <p:spPr>
          <a:xfrm flipH="1" flipV="1">
            <a:off x="6752167" y="3246967"/>
            <a:ext cx="10584" cy="305435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1FFFDC-8FDF-4121-8F4C-03579BE29D72}"/>
              </a:ext>
            </a:extLst>
          </p:cNvPr>
          <p:cNvCxnSpPr/>
          <p:nvPr/>
        </p:nvCxnSpPr>
        <p:spPr>
          <a:xfrm>
            <a:off x="6542618" y="6091767"/>
            <a:ext cx="376343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46" name="TextBox 72"/>
          <p:cNvSpPr txBox="1">
            <a:spLocks noChangeArrowheads="1"/>
          </p:cNvSpPr>
          <p:nvPr/>
        </p:nvSpPr>
        <p:spPr bwMode="auto">
          <a:xfrm>
            <a:off x="6409267" y="2702984"/>
            <a:ext cx="40555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133"/>
              <a:t>T-shirt sizing</a:t>
            </a:r>
          </a:p>
        </p:txBody>
      </p:sp>
      <p:sp>
        <p:nvSpPr>
          <p:cNvPr id="68647" name="TextBox 73"/>
          <p:cNvSpPr txBox="1">
            <a:spLocks noChangeArrowheads="1"/>
          </p:cNvSpPr>
          <p:nvPr/>
        </p:nvSpPr>
        <p:spPr bwMode="auto">
          <a:xfrm>
            <a:off x="7785101" y="6163733"/>
            <a:ext cx="15959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133"/>
              <a:t>Height</a:t>
            </a:r>
          </a:p>
        </p:txBody>
      </p:sp>
      <p:sp>
        <p:nvSpPr>
          <p:cNvPr id="68648" name="TextBox 74"/>
          <p:cNvSpPr txBox="1">
            <a:spLocks noChangeArrowheads="1"/>
          </p:cNvSpPr>
          <p:nvPr/>
        </p:nvSpPr>
        <p:spPr bwMode="auto">
          <a:xfrm rot="16200000">
            <a:off x="5432425" y="4495069"/>
            <a:ext cx="19896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133"/>
              <a:t>Weight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38C08C0-59C0-469E-8595-834EEB7635FA}"/>
              </a:ext>
            </a:extLst>
          </p:cNvPr>
          <p:cNvSpPr/>
          <p:nvPr/>
        </p:nvSpPr>
        <p:spPr>
          <a:xfrm rot="19919900">
            <a:off x="5122333" y="3534833"/>
            <a:ext cx="61384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FD00234-AB44-490B-A3E8-0F39235E56C0}"/>
              </a:ext>
            </a:extLst>
          </p:cNvPr>
          <p:cNvSpPr/>
          <p:nvPr/>
        </p:nvSpPr>
        <p:spPr>
          <a:xfrm rot="19919900">
            <a:off x="5090585" y="3949700"/>
            <a:ext cx="61383" cy="59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7AE7F94-0373-44CE-9C0E-2EFC65C94C90}"/>
              </a:ext>
            </a:extLst>
          </p:cNvPr>
          <p:cNvSpPr/>
          <p:nvPr/>
        </p:nvSpPr>
        <p:spPr>
          <a:xfrm rot="19919900">
            <a:off x="4857751" y="3748618"/>
            <a:ext cx="61383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146BA4E-D649-4E93-AD7D-F64D93BBAA69}"/>
              </a:ext>
            </a:extLst>
          </p:cNvPr>
          <p:cNvSpPr/>
          <p:nvPr/>
        </p:nvSpPr>
        <p:spPr>
          <a:xfrm>
            <a:off x="4775200" y="3572933"/>
            <a:ext cx="61384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BF1CFAD-99BD-4A0B-B24B-7BB059080B88}"/>
              </a:ext>
            </a:extLst>
          </p:cNvPr>
          <p:cNvSpPr/>
          <p:nvPr/>
        </p:nvSpPr>
        <p:spPr>
          <a:xfrm rot="19919900">
            <a:off x="4684185" y="3949700"/>
            <a:ext cx="61383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52F9F04-A251-4074-93E2-1B4C6E8EF151}"/>
              </a:ext>
            </a:extLst>
          </p:cNvPr>
          <p:cNvSpPr/>
          <p:nvPr/>
        </p:nvSpPr>
        <p:spPr>
          <a:xfrm rot="19919900">
            <a:off x="7592485" y="5380567"/>
            <a:ext cx="61383" cy="59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75ACFD8-D4F7-4715-AD2A-0144159956AE}"/>
              </a:ext>
            </a:extLst>
          </p:cNvPr>
          <p:cNvSpPr/>
          <p:nvPr/>
        </p:nvSpPr>
        <p:spPr>
          <a:xfrm rot="19919900">
            <a:off x="8925984" y="4561417"/>
            <a:ext cx="59267" cy="59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2A219D2-002A-417F-820B-88D04BD996B0}"/>
              </a:ext>
            </a:extLst>
          </p:cNvPr>
          <p:cNvSpPr/>
          <p:nvPr/>
        </p:nvSpPr>
        <p:spPr>
          <a:xfrm rot="19919900">
            <a:off x="7840133" y="4650318"/>
            <a:ext cx="61384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D897154-424A-4D69-A0B3-57CD700A4577}"/>
              </a:ext>
            </a:extLst>
          </p:cNvPr>
          <p:cNvSpPr/>
          <p:nvPr/>
        </p:nvSpPr>
        <p:spPr>
          <a:xfrm rot="19919900">
            <a:off x="8894233" y="4974167"/>
            <a:ext cx="61384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7FA05D9-8732-433C-8B10-1FFCEA854478}"/>
              </a:ext>
            </a:extLst>
          </p:cNvPr>
          <p:cNvSpPr/>
          <p:nvPr/>
        </p:nvSpPr>
        <p:spPr>
          <a:xfrm rot="19919900">
            <a:off x="7736418" y="4965700"/>
            <a:ext cx="61383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EF4DF9E-40B7-42F9-A3A6-ADBEB44AF3F9}"/>
              </a:ext>
            </a:extLst>
          </p:cNvPr>
          <p:cNvSpPr/>
          <p:nvPr/>
        </p:nvSpPr>
        <p:spPr>
          <a:xfrm rot="19919900">
            <a:off x="8659285" y="4773085"/>
            <a:ext cx="61383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83ADF7C-1FAC-47C5-9C5B-C2367FF879FC}"/>
              </a:ext>
            </a:extLst>
          </p:cNvPr>
          <p:cNvSpPr/>
          <p:nvPr/>
        </p:nvSpPr>
        <p:spPr>
          <a:xfrm rot="19919900">
            <a:off x="9103784" y="4250267"/>
            <a:ext cx="59267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BE202E6-6066-44AB-A43F-0855B2F5FB85}"/>
              </a:ext>
            </a:extLst>
          </p:cNvPr>
          <p:cNvSpPr/>
          <p:nvPr/>
        </p:nvSpPr>
        <p:spPr>
          <a:xfrm rot="19919900">
            <a:off x="8710085" y="4061885"/>
            <a:ext cx="61383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044FD2F-251F-4C78-AF7E-73ADD690E9DC}"/>
              </a:ext>
            </a:extLst>
          </p:cNvPr>
          <p:cNvSpPr/>
          <p:nvPr/>
        </p:nvSpPr>
        <p:spPr>
          <a:xfrm rot="19919900">
            <a:off x="9309100" y="3771900"/>
            <a:ext cx="61384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45E0F77-C39B-4DF5-ACD2-82D1A0959254}"/>
              </a:ext>
            </a:extLst>
          </p:cNvPr>
          <p:cNvSpPr/>
          <p:nvPr/>
        </p:nvSpPr>
        <p:spPr>
          <a:xfrm rot="19919900">
            <a:off x="8278285" y="4360333"/>
            <a:ext cx="61383" cy="59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15D7725-D30A-42CF-AEC0-F777E67514D9}"/>
              </a:ext>
            </a:extLst>
          </p:cNvPr>
          <p:cNvSpPr/>
          <p:nvPr/>
        </p:nvSpPr>
        <p:spPr>
          <a:xfrm rot="17880585">
            <a:off x="7942792" y="5396441"/>
            <a:ext cx="59267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859469E-3539-40CB-9AAF-F9230EB2FDA1}"/>
              </a:ext>
            </a:extLst>
          </p:cNvPr>
          <p:cNvSpPr/>
          <p:nvPr/>
        </p:nvSpPr>
        <p:spPr>
          <a:xfrm rot="17880585">
            <a:off x="8117418" y="4883151"/>
            <a:ext cx="61383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9C3C6ED-C4FA-4F5F-8AE0-546DF65C2655}"/>
              </a:ext>
            </a:extLst>
          </p:cNvPr>
          <p:cNvSpPr/>
          <p:nvPr/>
        </p:nvSpPr>
        <p:spPr>
          <a:xfrm rot="17880585">
            <a:off x="8044392" y="5095875"/>
            <a:ext cx="59267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DBE6D58-4383-4533-9D1A-B703FC71A87B}"/>
              </a:ext>
            </a:extLst>
          </p:cNvPr>
          <p:cNvSpPr/>
          <p:nvPr/>
        </p:nvSpPr>
        <p:spPr>
          <a:xfrm rot="19919900">
            <a:off x="7171267" y="5801785"/>
            <a:ext cx="59267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657F895-317E-44A3-9CC2-18A3EAA4B854}"/>
              </a:ext>
            </a:extLst>
          </p:cNvPr>
          <p:cNvSpPr/>
          <p:nvPr/>
        </p:nvSpPr>
        <p:spPr>
          <a:xfrm rot="19919900">
            <a:off x="7655985" y="5810251"/>
            <a:ext cx="61383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97D611B-7D7B-412C-B871-19DF444F1DE0}"/>
              </a:ext>
            </a:extLst>
          </p:cNvPr>
          <p:cNvSpPr/>
          <p:nvPr/>
        </p:nvSpPr>
        <p:spPr>
          <a:xfrm rot="19919900">
            <a:off x="7440084" y="5090584"/>
            <a:ext cx="59267" cy="59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43038B0-2369-4F1F-9A27-01F844884856}"/>
              </a:ext>
            </a:extLst>
          </p:cNvPr>
          <p:cNvSpPr/>
          <p:nvPr/>
        </p:nvSpPr>
        <p:spPr>
          <a:xfrm rot="19919900">
            <a:off x="8193618" y="5200651"/>
            <a:ext cx="61383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51059CA-6562-4DC8-A3D0-E4C5C6DA8E5F}"/>
              </a:ext>
            </a:extLst>
          </p:cNvPr>
          <p:cNvSpPr/>
          <p:nvPr/>
        </p:nvSpPr>
        <p:spPr>
          <a:xfrm rot="19919900">
            <a:off x="7008285" y="5386918"/>
            <a:ext cx="61383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17E61F0-91AC-4213-ADBB-843130223E1D}"/>
              </a:ext>
            </a:extLst>
          </p:cNvPr>
          <p:cNvSpPr/>
          <p:nvPr/>
        </p:nvSpPr>
        <p:spPr>
          <a:xfrm>
            <a:off x="7935384" y="4362451"/>
            <a:ext cx="59267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9A39E37-692F-43B5-AF83-F8B23F85307C}"/>
              </a:ext>
            </a:extLst>
          </p:cNvPr>
          <p:cNvSpPr/>
          <p:nvPr/>
        </p:nvSpPr>
        <p:spPr>
          <a:xfrm>
            <a:off x="8578851" y="4597400"/>
            <a:ext cx="61383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8BEBE8F-A147-4B1B-A4AF-DB64F507645D}"/>
              </a:ext>
            </a:extLst>
          </p:cNvPr>
          <p:cNvSpPr/>
          <p:nvPr/>
        </p:nvSpPr>
        <p:spPr>
          <a:xfrm>
            <a:off x="8506884" y="3860800"/>
            <a:ext cx="59267" cy="59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90500FC-2C86-4763-B8C6-99DB98BD5DBE}"/>
              </a:ext>
            </a:extLst>
          </p:cNvPr>
          <p:cNvSpPr/>
          <p:nvPr/>
        </p:nvSpPr>
        <p:spPr>
          <a:xfrm>
            <a:off x="8559800" y="4320117"/>
            <a:ext cx="61384" cy="59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25C8260-0DF6-4FFB-87EA-32C5FCC117C6}"/>
              </a:ext>
            </a:extLst>
          </p:cNvPr>
          <p:cNvSpPr/>
          <p:nvPr/>
        </p:nvSpPr>
        <p:spPr>
          <a:xfrm>
            <a:off x="7986185" y="3920067"/>
            <a:ext cx="61383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2BAC418-8219-4669-977C-23C8C9BDB82C}"/>
              </a:ext>
            </a:extLst>
          </p:cNvPr>
          <p:cNvSpPr/>
          <p:nvPr/>
        </p:nvSpPr>
        <p:spPr>
          <a:xfrm rot="19919900">
            <a:off x="8487833" y="4974167"/>
            <a:ext cx="61384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B094436-C378-4BDA-A800-CBEDEA6B616B}"/>
              </a:ext>
            </a:extLst>
          </p:cNvPr>
          <p:cNvSpPr/>
          <p:nvPr/>
        </p:nvSpPr>
        <p:spPr>
          <a:xfrm rot="19919900">
            <a:off x="9260417" y="3331633"/>
            <a:ext cx="59267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2C27D75-05DA-407B-9460-05F82CA6494A}"/>
              </a:ext>
            </a:extLst>
          </p:cNvPr>
          <p:cNvSpPr/>
          <p:nvPr/>
        </p:nvSpPr>
        <p:spPr>
          <a:xfrm rot="19919900">
            <a:off x="9059333" y="3939118"/>
            <a:ext cx="61384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8E2A9B3-4339-4B58-B27E-4A72A7E249D7}"/>
              </a:ext>
            </a:extLst>
          </p:cNvPr>
          <p:cNvSpPr/>
          <p:nvPr/>
        </p:nvSpPr>
        <p:spPr>
          <a:xfrm rot="19919900">
            <a:off x="9486900" y="4184651"/>
            <a:ext cx="61384" cy="59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770D55C-2A4B-480B-9D13-7017E038D092}"/>
              </a:ext>
            </a:extLst>
          </p:cNvPr>
          <p:cNvSpPr/>
          <p:nvPr/>
        </p:nvSpPr>
        <p:spPr>
          <a:xfrm rot="19919900">
            <a:off x="10005485" y="3433233"/>
            <a:ext cx="61383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B1FE2FE-8AE7-403A-9D2C-82700A17074F}"/>
              </a:ext>
            </a:extLst>
          </p:cNvPr>
          <p:cNvSpPr/>
          <p:nvPr/>
        </p:nvSpPr>
        <p:spPr>
          <a:xfrm rot="19919900">
            <a:off x="9973733" y="3848100"/>
            <a:ext cx="61384" cy="592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1A5EC82-64B1-4D8B-B9BD-914323B1EEE3}"/>
              </a:ext>
            </a:extLst>
          </p:cNvPr>
          <p:cNvSpPr/>
          <p:nvPr/>
        </p:nvSpPr>
        <p:spPr>
          <a:xfrm rot="19919900">
            <a:off x="9740900" y="3647018"/>
            <a:ext cx="59267" cy="61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E6C391E-0D90-4E15-A606-E008A9BE69F9}"/>
              </a:ext>
            </a:extLst>
          </p:cNvPr>
          <p:cNvSpPr/>
          <p:nvPr/>
        </p:nvSpPr>
        <p:spPr>
          <a:xfrm>
            <a:off x="9658351" y="3471333"/>
            <a:ext cx="61383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170CDBB-1752-42DE-BDDC-BEFC05288C33}"/>
              </a:ext>
            </a:extLst>
          </p:cNvPr>
          <p:cNvSpPr/>
          <p:nvPr/>
        </p:nvSpPr>
        <p:spPr>
          <a:xfrm rot="19919900">
            <a:off x="9567333" y="3848100"/>
            <a:ext cx="61384" cy="613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31D7A0-2FB4-44BF-8DE9-FC2C8F0238DD}"/>
                  </a:ext>
                </a:extLst>
              </p14:cNvPr>
              <p14:cNvContentPartPr/>
              <p14:nvPr/>
            </p14:nvContentPartPr>
            <p14:xfrm>
              <a:off x="1790400" y="2241120"/>
              <a:ext cx="10129920" cy="3825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31D7A0-2FB4-44BF-8DE9-FC2C8F0238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1760" y="2233200"/>
                <a:ext cx="10148640" cy="38435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55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1" y="146051"/>
            <a:ext cx="11722100" cy="656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5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1" y="133351"/>
            <a:ext cx="11798300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3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" descr="slides-chap13_Page_1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694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318625" y="186809"/>
            <a:ext cx="994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 smtClean="0"/>
              <a:t>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1" descr="slides-chap13_Page_1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694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9318625" y="186809"/>
            <a:ext cx="994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 smtClean="0"/>
              <a:t>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962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1" descr="slides-chap13_Page_1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694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9318625" y="186809"/>
            <a:ext cx="994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 smtClean="0"/>
              <a:t>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35"/>
          <p:cNvSpPr txBox="1">
            <a:spLocks noChangeArrowheads="1"/>
          </p:cNvSpPr>
          <p:nvPr/>
        </p:nvSpPr>
        <p:spPr bwMode="auto">
          <a:xfrm>
            <a:off x="508000" y="370418"/>
            <a:ext cx="11074400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933" b="1"/>
              <a:t>Applications of clustering</a:t>
            </a:r>
          </a:p>
        </p:txBody>
      </p:sp>
      <p:sp>
        <p:nvSpPr>
          <p:cNvPr id="15366" name="Text Box 91"/>
          <p:cNvSpPr txBox="1">
            <a:spLocks noChangeArrowheads="1"/>
          </p:cNvSpPr>
          <p:nvPr/>
        </p:nvSpPr>
        <p:spPr bwMode="auto">
          <a:xfrm>
            <a:off x="6968067" y="3261785"/>
            <a:ext cx="31686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/>
              <a:t>Social network analysis</a:t>
            </a:r>
          </a:p>
        </p:txBody>
      </p:sp>
      <p:grpSp>
        <p:nvGrpSpPr>
          <p:cNvPr id="15367" name="Group 118"/>
          <p:cNvGrpSpPr>
            <a:grpSpLocks/>
          </p:cNvGrpSpPr>
          <p:nvPr/>
        </p:nvGrpSpPr>
        <p:grpSpPr bwMode="auto">
          <a:xfrm>
            <a:off x="1185685" y="3863007"/>
            <a:ext cx="4256616" cy="2417144"/>
            <a:chOff x="243" y="2112"/>
            <a:chExt cx="2274" cy="1722"/>
          </a:xfrm>
        </p:grpSpPr>
        <p:pic>
          <p:nvPicPr>
            <p:cNvPr id="15422" name="Picture 9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" y="2112"/>
              <a:ext cx="2274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23" name="Rectangle 94"/>
            <p:cNvSpPr>
              <a:spLocks noChangeArrowheads="1"/>
            </p:cNvSpPr>
            <p:nvPr/>
          </p:nvSpPr>
          <p:spPr bwMode="auto">
            <a:xfrm>
              <a:off x="255" y="3732"/>
              <a:ext cx="2000" cy="102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933"/>
                <a:t>Image credit: NASA/JPL-Caltech/E. Churchwell (Univ. of Wisconsin, Madison) </a:t>
              </a:r>
            </a:p>
          </p:txBody>
        </p:sp>
      </p:grpSp>
      <p:sp>
        <p:nvSpPr>
          <p:cNvPr id="15368" name="Text Box 95"/>
          <p:cNvSpPr txBox="1">
            <a:spLocks noChangeArrowheads="1"/>
          </p:cNvSpPr>
          <p:nvPr/>
        </p:nvSpPr>
        <p:spPr bwMode="auto">
          <a:xfrm>
            <a:off x="1208147" y="6318924"/>
            <a:ext cx="375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 dirty="0"/>
              <a:t>Astronomical data analysis</a:t>
            </a:r>
          </a:p>
        </p:txBody>
      </p:sp>
      <p:grpSp>
        <p:nvGrpSpPr>
          <p:cNvPr id="15369" name="Group 36"/>
          <p:cNvGrpSpPr>
            <a:grpSpLocks/>
          </p:cNvGrpSpPr>
          <p:nvPr/>
        </p:nvGrpSpPr>
        <p:grpSpPr bwMode="auto">
          <a:xfrm>
            <a:off x="6024034" y="745067"/>
            <a:ext cx="4686300" cy="2686051"/>
            <a:chOff x="4648200" y="-19050"/>
            <a:chExt cx="3973513" cy="2277382"/>
          </a:xfrm>
        </p:grpSpPr>
        <p:pic>
          <p:nvPicPr>
            <p:cNvPr id="1538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5700" y="12473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F800E0D1-9242-4C4B-81B4-FFA5C926E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258" y="76364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7D85772E-4820-430E-AA6F-E9060EC58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885" y="1153658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9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8310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9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274" y="8739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B1134A74-E461-47CD-9533-3FD7E47A8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-190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33A790F0-0518-4D78-A087-8893085EC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236" y="70889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CBE0D72-5206-4424-9AB2-095BCA1CA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412" y="4425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6EC98631-1E02-4BE9-AAFB-4A623B17F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196" y="4725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1F0993A4-C120-4C93-A906-FAB6005B5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3073" y="1198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177AF789-71DA-4233-AB43-E35EB4D72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723" y="70407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990550C6-70A9-4AFD-A2E1-5F3678575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198" y="15154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97743201-F733-4A89-8AB9-E2131F9E1B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856" y="1288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2EDF79B-96B3-44E4-8212-152B8D75299B}"/>
                </a:ext>
              </a:extLst>
            </p:cNvPr>
            <p:cNvCxnSpPr>
              <a:endCxn id="15389" idx="2"/>
            </p:cNvCxnSpPr>
            <p:nvPr/>
          </p:nvCxnSpPr>
          <p:spPr>
            <a:xfrm flipV="1">
              <a:off x="4965866" y="713158"/>
              <a:ext cx="184856" cy="29073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D43244A-E102-45A1-A8D9-38B9762BB9F5}"/>
                </a:ext>
              </a:extLst>
            </p:cNvPr>
            <p:cNvCxnSpPr>
              <a:endCxn id="15389" idx="2"/>
            </p:cNvCxnSpPr>
            <p:nvPr/>
          </p:nvCxnSpPr>
          <p:spPr>
            <a:xfrm flipH="1" flipV="1">
              <a:off x="5150722" y="713158"/>
              <a:ext cx="183062" cy="33200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45FE68C-B0DD-4FBC-87D9-C68754735AC5}"/>
                </a:ext>
              </a:extLst>
            </p:cNvPr>
            <p:cNvCxnSpPr>
              <a:stCxn id="40" idx="1"/>
            </p:cNvCxnSpPr>
            <p:nvPr/>
          </p:nvCxnSpPr>
          <p:spPr>
            <a:xfrm flipH="1" flipV="1">
              <a:off x="5676576" y="1298206"/>
              <a:ext cx="267413" cy="15074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B4104ECC-BB83-4A7A-93D6-54578F8A0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669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F44EA93-0063-432B-B299-4A79B0934C87}"/>
                </a:ext>
              </a:extLst>
            </p:cNvPr>
            <p:cNvCxnSpPr>
              <a:stCxn id="44" idx="1"/>
              <a:endCxn id="39" idx="2"/>
            </p:cNvCxnSpPr>
            <p:nvPr/>
          </p:nvCxnSpPr>
          <p:spPr>
            <a:xfrm flipH="1" flipV="1">
              <a:off x="6234734" y="664703"/>
              <a:ext cx="271003" cy="3391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A137D86-BA04-4F9E-9171-69773B4C767A}"/>
                </a:ext>
              </a:extLst>
            </p:cNvPr>
            <p:cNvCxnSpPr>
              <a:stCxn id="54" idx="3"/>
              <a:endCxn id="40" idx="2"/>
            </p:cNvCxnSpPr>
            <p:nvPr/>
          </p:nvCxnSpPr>
          <p:spPr>
            <a:xfrm flipV="1">
              <a:off x="5778874" y="1743274"/>
              <a:ext cx="349971" cy="2207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C1E99EB-B0AB-48F0-8994-30E7A2BC781F}"/>
                </a:ext>
              </a:extLst>
            </p:cNvPr>
            <p:cNvCxnSpPr>
              <a:stCxn id="49" idx="1"/>
              <a:endCxn id="40" idx="3"/>
            </p:cNvCxnSpPr>
            <p:nvPr/>
          </p:nvCxnSpPr>
          <p:spPr>
            <a:xfrm flipH="1" flipV="1">
              <a:off x="6311907" y="1448955"/>
              <a:ext cx="303307" cy="36072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67A494F-0BD6-4576-A70B-B13F7248D5F5}"/>
                </a:ext>
              </a:extLst>
            </p:cNvPr>
            <p:cNvCxnSpPr>
              <a:stCxn id="54" idx="3"/>
              <a:endCxn id="49" idx="1"/>
            </p:cNvCxnSpPr>
            <p:nvPr/>
          </p:nvCxnSpPr>
          <p:spPr>
            <a:xfrm flipV="1">
              <a:off x="5778874" y="1809675"/>
              <a:ext cx="836340" cy="15433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961F695-9790-4A9C-9207-BE4F89A1ABD0}"/>
                </a:ext>
              </a:extLst>
            </p:cNvPr>
            <p:cNvCxnSpPr>
              <a:stCxn id="49" idx="3"/>
              <a:endCxn id="50" idx="1"/>
            </p:cNvCxnSpPr>
            <p:nvPr/>
          </p:nvCxnSpPr>
          <p:spPr>
            <a:xfrm flipV="1">
              <a:off x="6983133" y="1583552"/>
              <a:ext cx="235108" cy="22612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568A026-2779-4F93-9026-730234FFE916}"/>
                </a:ext>
              </a:extLst>
            </p:cNvPr>
            <p:cNvCxnSpPr>
              <a:stCxn id="50" idx="1"/>
              <a:endCxn id="40" idx="3"/>
            </p:cNvCxnSpPr>
            <p:nvPr/>
          </p:nvCxnSpPr>
          <p:spPr>
            <a:xfrm flipH="1" flipV="1">
              <a:off x="6311907" y="1448955"/>
              <a:ext cx="906334" cy="1345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0041669-EBA6-4A63-AC29-0FC71FF6FB15}"/>
                </a:ext>
              </a:extLst>
            </p:cNvPr>
            <p:cNvCxnSpPr>
              <a:stCxn id="43" idx="1"/>
              <a:endCxn id="39" idx="3"/>
            </p:cNvCxnSpPr>
            <p:nvPr/>
          </p:nvCxnSpPr>
          <p:spPr>
            <a:xfrm flipH="1">
              <a:off x="6419591" y="275269"/>
              <a:ext cx="209982" cy="9511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A1589E9-8F8C-47E5-ACD0-C4E13AD2A4A1}"/>
                </a:ext>
              </a:extLst>
            </p:cNvPr>
            <p:cNvCxnSpPr/>
            <p:nvPr/>
          </p:nvCxnSpPr>
          <p:spPr>
            <a:xfrm flipH="1">
              <a:off x="4965866" y="1003887"/>
              <a:ext cx="3679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D2DBDBC-0B9C-46BF-A995-AB5F287637C6}"/>
                </a:ext>
              </a:extLst>
            </p:cNvPr>
            <p:cNvCxnSpPr>
              <a:stCxn id="43" idx="3"/>
              <a:endCxn id="45" idx="1"/>
            </p:cNvCxnSpPr>
            <p:nvPr/>
          </p:nvCxnSpPr>
          <p:spPr>
            <a:xfrm>
              <a:off x="6997491" y="275269"/>
              <a:ext cx="527648" cy="6281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58263E2-3AB7-480F-A5B9-E3FF4F1EA6D4}"/>
                </a:ext>
              </a:extLst>
            </p:cNvPr>
            <p:cNvCxnSpPr>
              <a:stCxn id="45" idx="3"/>
              <a:endCxn id="47" idx="1"/>
            </p:cNvCxnSpPr>
            <p:nvPr/>
          </p:nvCxnSpPr>
          <p:spPr>
            <a:xfrm>
              <a:off x="7893056" y="338081"/>
              <a:ext cx="360740" cy="7716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BF38A70-FC57-4A99-A929-BD6360C6275D}"/>
                </a:ext>
              </a:extLst>
            </p:cNvPr>
            <p:cNvCxnSpPr>
              <a:stCxn id="48" idx="3"/>
              <a:endCxn id="47" idx="2"/>
            </p:cNvCxnSpPr>
            <p:nvPr/>
          </p:nvCxnSpPr>
          <p:spPr>
            <a:xfrm flipV="1">
              <a:off x="8339942" y="709568"/>
              <a:ext cx="96915" cy="28893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7BFE7A3-12E6-4E8B-9EC0-39AEF04B45B9}"/>
                </a:ext>
              </a:extLst>
            </p:cNvPr>
            <p:cNvCxnSpPr>
              <a:stCxn id="45" idx="2"/>
              <a:endCxn id="48" idx="1"/>
            </p:cNvCxnSpPr>
            <p:nvPr/>
          </p:nvCxnSpPr>
          <p:spPr>
            <a:xfrm>
              <a:off x="7708200" y="632400"/>
              <a:ext cx="263823" cy="36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EFDE80C-90D4-4795-A3A3-ECA2F5203DE4}"/>
                </a:ext>
              </a:extLst>
            </p:cNvPr>
            <p:cNvCxnSpPr>
              <a:stCxn id="45" idx="2"/>
              <a:endCxn id="46" idx="3"/>
            </p:cNvCxnSpPr>
            <p:nvPr/>
          </p:nvCxnSpPr>
          <p:spPr>
            <a:xfrm flipH="1">
              <a:off x="7426429" y="632400"/>
              <a:ext cx="281772" cy="13459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7D0A777-8052-468A-836B-677C6C2F9FA2}"/>
                </a:ext>
              </a:extLst>
            </p:cNvPr>
            <p:cNvCxnSpPr>
              <a:stCxn id="44" idx="3"/>
              <a:endCxn id="50" idx="1"/>
            </p:cNvCxnSpPr>
            <p:nvPr/>
          </p:nvCxnSpPr>
          <p:spPr>
            <a:xfrm>
              <a:off x="6873654" y="1003887"/>
              <a:ext cx="344586" cy="57966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60D5EF7-2036-4B75-B3FB-F60B0675306F}"/>
                </a:ext>
              </a:extLst>
            </p:cNvPr>
            <p:cNvCxnSpPr>
              <a:stCxn id="46" idx="1"/>
              <a:endCxn id="43" idx="3"/>
            </p:cNvCxnSpPr>
            <p:nvPr/>
          </p:nvCxnSpPr>
          <p:spPr>
            <a:xfrm flipH="1" flipV="1">
              <a:off x="6997491" y="275269"/>
              <a:ext cx="61021" cy="49172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929C62F-25FC-444B-A445-0F258A03827D}"/>
                </a:ext>
              </a:extLst>
            </p:cNvPr>
            <p:cNvCxnSpPr>
              <a:stCxn id="43" idx="2"/>
              <a:endCxn id="44" idx="3"/>
            </p:cNvCxnSpPr>
            <p:nvPr/>
          </p:nvCxnSpPr>
          <p:spPr>
            <a:xfrm>
              <a:off x="6814429" y="569588"/>
              <a:ext cx="59225" cy="4343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70" name="Text Box 280"/>
          <p:cNvSpPr txBox="1">
            <a:spLocks noChangeArrowheads="1"/>
          </p:cNvSpPr>
          <p:nvPr/>
        </p:nvSpPr>
        <p:spPr bwMode="auto">
          <a:xfrm>
            <a:off x="1615018" y="3263901"/>
            <a:ext cx="3170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/>
              <a:t>Market segmentation</a:t>
            </a:r>
          </a:p>
        </p:txBody>
      </p:sp>
      <p:grpSp>
        <p:nvGrpSpPr>
          <p:cNvPr id="15371" name="Group 71"/>
          <p:cNvGrpSpPr>
            <a:grpSpLocks/>
          </p:cNvGrpSpPr>
          <p:nvPr/>
        </p:nvGrpSpPr>
        <p:grpSpPr bwMode="auto">
          <a:xfrm>
            <a:off x="1083734" y="279400"/>
            <a:ext cx="4389967" cy="4318000"/>
            <a:chOff x="330111" y="1807705"/>
            <a:chExt cx="4016551" cy="3950298"/>
          </a:xfrm>
        </p:grpSpPr>
        <p:graphicFrame>
          <p:nvGraphicFramePr>
            <p:cNvPr id="15372" name="Chart 72"/>
            <p:cNvGraphicFramePr>
              <a:graphicFrameLocks/>
            </p:cNvGraphicFramePr>
            <p:nvPr/>
          </p:nvGraphicFramePr>
          <p:xfrm>
            <a:off x="268132" y="1745726"/>
            <a:ext cx="4140509" cy="4074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r:id="rId6" imgW="3395766" imgH="3340898" progId="Excel.Chart.8">
                    <p:embed/>
                  </p:oleObj>
                </mc:Choice>
                <mc:Fallback>
                  <p:oleObj r:id="rId6" imgW="3395766" imgH="3340898" progId="Excel.Chart.8">
                    <p:embed/>
                    <p:pic>
                      <p:nvPicPr>
                        <p:cNvPr id="15372" name="Chart 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32" y="1745726"/>
                          <a:ext cx="4140509" cy="4074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37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146" y="2475958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7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61" y="229643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7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639" y="258470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BED8F3E1-39EA-4716-89F2-FF54BBEC8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239" y="329802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2">
              <a:extLst>
                <a:ext uri="{FF2B5EF4-FFF2-40B4-BE49-F238E27FC236}">
                  <a16:creationId xmlns:a16="http://schemas.microsoft.com/office/drawing/2014/main" id="{7AB6226E-4C6A-484D-81A8-8223BEE6E0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14921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2C2AC860-2F1C-4114-A0C2-86E18B5C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497" y="314921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8F11A542-DA5E-4167-885E-82F45EB54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534" y="33337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2">
              <a:extLst>
                <a:ext uri="{FF2B5EF4-FFF2-40B4-BE49-F238E27FC236}">
                  <a16:creationId xmlns:a16="http://schemas.microsoft.com/office/drawing/2014/main" id="{B25750F9-1AB7-48DD-A243-EE2D7415E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281" y="32358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9593E3AE-60E2-4F9D-923F-F748AB08C7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909" y="3562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309F8763-0CF9-4175-8B20-7321BE212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505077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8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399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2">
              <a:extLst>
                <a:ext uri="{FF2B5EF4-FFF2-40B4-BE49-F238E27FC236}">
                  <a16:creationId xmlns:a16="http://schemas.microsoft.com/office/drawing/2014/main" id="{051D9AE8-A7F3-4F8F-8291-9051F2D40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3431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4E4D6C39-A501-47BE-9646-0E61335E02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CFA1B4A6-E282-4014-87AA-9B665B545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026" y="263460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2">
              <a:extLst>
                <a:ext uri="{FF2B5EF4-FFF2-40B4-BE49-F238E27FC236}">
                  <a16:creationId xmlns:a16="http://schemas.microsoft.com/office/drawing/2014/main" id="{5A27A5EB-E260-426F-BC42-08E38A4480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96" y="260032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2">
              <a:extLst>
                <a:ext uri="{FF2B5EF4-FFF2-40B4-BE49-F238E27FC236}">
                  <a16:creationId xmlns:a16="http://schemas.microsoft.com/office/drawing/2014/main" id="{1BDB370F-9FFA-4642-9F1D-620EB443AB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526" y="346697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44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 descr="slides-chap13_Page_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694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1193801"/>
            <a:ext cx="1947333" cy="43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604375" y="227569"/>
            <a:ext cx="994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 smtClean="0"/>
              <a:t>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6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1" descr="slides-chap13_Page_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694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533" y="787401"/>
            <a:ext cx="3479800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318625" y="186809"/>
            <a:ext cx="994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 smtClean="0"/>
              <a:t>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Reading Materials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5"/>
            <a:ext cx="84963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K-means </a:t>
            </a:r>
            <a:r>
              <a:rPr lang="en-US" dirty="0" err="1" smtClean="0"/>
              <a:t>Algorithm.Data</a:t>
            </a:r>
            <a:r>
              <a:rPr lang="en-US" dirty="0" smtClean="0"/>
              <a:t> </a:t>
            </a:r>
            <a:r>
              <a:rPr lang="en-US" dirty="0"/>
              <a:t>Mining and Analysis: Fundamental Concepts and Algorithms Mohammed J. </a:t>
            </a:r>
            <a:r>
              <a:rPr lang="en-US" dirty="0" err="1" smtClean="0"/>
              <a:t>Zaki</a:t>
            </a:r>
            <a:r>
              <a:rPr lang="en-US" dirty="0" smtClean="0"/>
              <a:t>, Wagner </a:t>
            </a:r>
            <a:r>
              <a:rPr lang="en-US" dirty="0" err="1"/>
              <a:t>Meira</a:t>
            </a:r>
            <a:r>
              <a:rPr lang="en-US" dirty="0"/>
              <a:t> Jr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k-means clustering </a:t>
            </a:r>
            <a:r>
              <a:rPr lang="en-US" dirty="0" smtClean="0"/>
              <a:t>algorithm. </a:t>
            </a:r>
            <a:r>
              <a:rPr lang="en-US" dirty="0"/>
              <a:t>Andrew Ng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://cs229.stanford.edu/notes/cs229-notes7a.pdf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K-means </a:t>
            </a:r>
            <a:r>
              <a:rPr lang="en-US" dirty="0"/>
              <a:t>Clustering: Algorithm, Applications, Evaluation Methods, and Drawbacks. </a:t>
            </a:r>
            <a:r>
              <a:rPr lang="en-US" dirty="0" err="1"/>
              <a:t>Imad</a:t>
            </a:r>
            <a:r>
              <a:rPr lang="en-US" dirty="0"/>
              <a:t> </a:t>
            </a:r>
            <a:r>
              <a:rPr lang="en-US" dirty="0" err="1" smtClean="0"/>
              <a:t>Dabbura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towardsdatascience.com/k-means-clustering-algorithm-applications-evaluation-methods-and-drawbacks-aa03e644b48a</a:t>
            </a:r>
            <a:endParaRPr lang="en-US" sz="22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50" name="Picture 6" descr="Image result for zaki data mi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822" y="1825625"/>
            <a:ext cx="2751678" cy="395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1" y="514351"/>
            <a:ext cx="91567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4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1" y="565151"/>
            <a:ext cx="930910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0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AD4A80-CE59-4C5A-A957-A1CA86B01A37}"/>
                  </a:ext>
                </a:extLst>
              </p:cNvPr>
              <p:cNvSpPr txBox="1"/>
              <p:nvPr/>
            </p:nvSpPr>
            <p:spPr>
              <a:xfrm>
                <a:off x="595745" y="2961755"/>
                <a:ext cx="11074400" cy="14054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dirty="0" smtClean="0"/>
                  <a:t>Input:</a:t>
                </a:r>
              </a:p>
              <a:p>
                <a:pPr marL="1219170" lvl="1" indent="-609585">
                  <a:buFontTx/>
                  <a:buChar char="-"/>
                  <a:defRPr/>
                </a:pPr>
                <a:r>
                  <a:rPr lang="en-US" sz="2400" i="1" dirty="0" smtClean="0"/>
                  <a:t>K </a:t>
                </a:r>
                <a:r>
                  <a:rPr lang="en-US" sz="2400" dirty="0" smtClean="0"/>
                  <a:t>(number </a:t>
                </a:r>
                <a:r>
                  <a:rPr lang="en-US" sz="2400" dirty="0"/>
                  <a:t>of clusters)</a:t>
                </a:r>
              </a:p>
              <a:p>
                <a:pPr marL="1219170" lvl="1" indent="-609585">
                  <a:buFontTx/>
                  <a:buChar char="-"/>
                  <a:defRPr/>
                </a:pPr>
                <a:r>
                  <a:rPr lang="en-US" sz="2400" dirty="0"/>
                  <a:t>Training </a:t>
                </a:r>
                <a:r>
                  <a:rPr lang="en-US" sz="2400" dirty="0" smtClean="0"/>
                  <a:t>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733" dirty="0" smtClean="0"/>
                  <a:t>                   </a:t>
                </a:r>
                <a:endParaRPr lang="en-US" sz="3733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AD4A80-CE59-4C5A-A957-A1CA86B01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5" y="2961755"/>
                <a:ext cx="11074400" cy="1405449"/>
              </a:xfrm>
              <a:prstGeom prst="rect">
                <a:avLst/>
              </a:prstGeom>
              <a:blipFill>
                <a:blip r:embed="rId2"/>
                <a:stretch>
                  <a:fillRect l="-881" t="-3478" b="-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1" name="TextBox 135"/>
          <p:cNvSpPr txBox="1">
            <a:spLocks noChangeArrowheads="1"/>
          </p:cNvSpPr>
          <p:nvPr/>
        </p:nvSpPr>
        <p:spPr bwMode="auto">
          <a:xfrm>
            <a:off x="508000" y="370417"/>
            <a:ext cx="11074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3733" b="1" dirty="0"/>
              <a:t>K-means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595745" y="1357483"/>
            <a:ext cx="10177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effectLst/>
                <a:latin typeface="medium-content-serif-font"/>
              </a:rPr>
              <a:t>K-means</a:t>
            </a:r>
            <a:r>
              <a:rPr lang="en-US" b="0" i="0" dirty="0" smtClean="0">
                <a:effectLst/>
                <a:latin typeface="medium-content-serif-font"/>
              </a:rPr>
              <a:t> algorithm is an iterative algorithm that tries to partition the dataset into </a:t>
            </a:r>
            <a:r>
              <a:rPr lang="en-US" b="0" i="1" dirty="0" smtClean="0">
                <a:effectLst/>
                <a:latin typeface="medium-content-serif-font"/>
              </a:rPr>
              <a:t>K </a:t>
            </a:r>
            <a:r>
              <a:rPr lang="en-US" b="0" i="0" dirty="0" smtClean="0">
                <a:effectLst/>
                <a:latin typeface="medium-content-serif-font"/>
              </a:rPr>
              <a:t>pre-defined distinct non-overlapping subgroups (clusters) where each data point belongs to </a:t>
            </a:r>
            <a:r>
              <a:rPr lang="en-US" b="1" i="0" dirty="0" smtClean="0">
                <a:effectLst/>
                <a:latin typeface="medium-content-serif-font"/>
              </a:rPr>
              <a:t>only one group</a:t>
            </a:r>
            <a:r>
              <a:rPr lang="en-US" b="0" i="0" dirty="0" smtClean="0">
                <a:effectLst/>
                <a:latin typeface="medium-content-serif-font"/>
              </a:rPr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tries to make the inter-cluster data points as similar as possible while also keeping the clusters as different (far) as possible.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5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</a:t>
            </a: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Specify number of clusters </a:t>
            </a:r>
            <a:r>
              <a:rPr lang="en-US" i="1" dirty="0"/>
              <a:t>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Initialize centroids by first shuffling the dataset and then randomly selecting </a:t>
            </a:r>
            <a:r>
              <a:rPr lang="en-US" i="1" dirty="0"/>
              <a:t>K </a:t>
            </a:r>
            <a:r>
              <a:rPr lang="en-US" dirty="0"/>
              <a:t>data points for the centroids without replacement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Keep iterating until there is no change to the centroids. </a:t>
            </a:r>
            <a:r>
              <a:rPr lang="en-US" dirty="0" err="1"/>
              <a:t>i.e</a:t>
            </a:r>
            <a:r>
              <a:rPr lang="en-US" dirty="0"/>
              <a:t> assignment of data points to clusters isn’t changing.</a:t>
            </a:r>
          </a:p>
          <a:p>
            <a:pPr lvl="1"/>
            <a:r>
              <a:rPr lang="en-US" dirty="0"/>
              <a:t>Compute the sum of the squared distance between data points and all centroids.</a:t>
            </a:r>
          </a:p>
          <a:p>
            <a:pPr lvl="1"/>
            <a:r>
              <a:rPr lang="en-US" dirty="0"/>
              <a:t>Assign each data point to the closest cluster (centroid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Compute the centroids for the clusters by taking the average of the all data points that belong to each cluster.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9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(x^{(1)},y^{(1)}), (x^{(2)}, y^{(2)}), (x^{(3)}, y^{(3)}), \dots , (x^{(m)}, y^{(m)})\}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x^{(1)}, x^{(2)}, x^{(3)}, \dots, x^{(m)} \}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1208</Words>
  <Application>Microsoft Office PowerPoint</Application>
  <PresentationFormat>Widescreen</PresentationFormat>
  <Paragraphs>196</Paragraphs>
  <Slides>52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Courier New</vt:lpstr>
      <vt:lpstr>medium-content-serif-font</vt:lpstr>
      <vt:lpstr>Office Theme</vt:lpstr>
      <vt:lpstr>Microsoft Excel Chart</vt:lpstr>
      <vt:lpstr>Unsupervised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  <vt:lpstr>Question.  For which of the following tasks might K-means clustering be a suitable algorithm? </vt:lpstr>
      <vt:lpstr>Question.  For which of the following tasks might K-means clustering be a suitable algorithm? </vt:lpstr>
      <vt:lpstr>Question.  For which of the following tasks might K-means clustering be a suitable algorithm? </vt:lpstr>
      <vt:lpstr>Question.  For which of the following tasks might K-means clustering be a suitable algorithm? </vt:lpstr>
      <vt:lpstr>Question.  For which of the following tasks might K-means clustering be a suitable algorithm? </vt:lpstr>
      <vt:lpstr>Question.  For which of the following tasks might K-means clustering be a suitable algorithm? </vt:lpstr>
      <vt:lpstr>Question.  For which of the following tasks might K-means clustering be a suitable algorithm? </vt:lpstr>
      <vt:lpstr>The objective function</vt:lpstr>
      <vt:lpstr>K-means algorithm</vt:lpstr>
      <vt:lpstr>PowerPoint Presentation</vt:lpstr>
      <vt:lpstr>PowerPoint Presentation</vt:lpstr>
      <vt:lpstr>PowerPoint Presentation</vt:lpstr>
      <vt:lpstr>PowerPoint Presentation</vt:lpstr>
      <vt:lpstr>Local 0ptima</vt:lpstr>
      <vt:lpstr>PowerPoint Presentation</vt:lpstr>
      <vt:lpstr>PowerPoint Presentation</vt:lpstr>
      <vt:lpstr>PowerPoint Presentation</vt:lpstr>
      <vt:lpstr>PowerPoint Presentation</vt:lpstr>
      <vt:lpstr>Choosing the number of clusters</vt:lpstr>
      <vt:lpstr>PowerPoint Presentation</vt:lpstr>
      <vt:lpstr>Elbow Method</vt:lpstr>
      <vt:lpstr>Silhouette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samir rustamov</dc:creator>
  <cp:lastModifiedBy>samir rustamov</cp:lastModifiedBy>
  <cp:revision>36</cp:revision>
  <dcterms:created xsi:type="dcterms:W3CDTF">2020-02-17T08:46:24Z</dcterms:created>
  <dcterms:modified xsi:type="dcterms:W3CDTF">2020-02-19T07:01:14Z</dcterms:modified>
</cp:coreProperties>
</file>