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BB2D73-FD66-4920-9870-CAE1DACC8368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3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9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AB7A-5B68-43EF-AA5C-CC1963C3F09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8BBE-B6F7-423A-8BA2-C670C248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" y="839405"/>
            <a:ext cx="10058400" cy="49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0621" y="1528549"/>
            <a:ext cx="62639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This is kamrul Hasan </a:t>
            </a:r>
          </a:p>
          <a:p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Id: 143-35-769</a:t>
            </a:r>
          </a:p>
          <a:p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Dept: swe</a:t>
            </a:r>
          </a:p>
          <a:p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Section :B</a:t>
            </a:r>
          </a:p>
          <a:p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Sub : swe web project-</a:t>
            </a:r>
            <a:r>
              <a:rPr lang="en-US" sz="4800" b="1" dirty="0" err="1" smtClean="0">
                <a:solidFill>
                  <a:schemeClr val="accent4">
                    <a:lumMod val="75000"/>
                  </a:schemeClr>
                </a:solidFill>
              </a:rPr>
              <a:t>ll</a:t>
            </a:r>
            <a:endParaRPr lang="en-US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0" y="1116462"/>
            <a:ext cx="8612307" cy="5741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46" y="1214651"/>
            <a:ext cx="3193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C</a:t>
            </a:r>
            <a:r>
              <a:rPr lang="en-US" sz="6000" dirty="0" smtClean="0">
                <a:solidFill>
                  <a:srgbClr val="0070C0"/>
                </a:solidFill>
              </a:rPr>
              <a:t>ar</a:t>
            </a:r>
            <a:r>
              <a:rPr lang="en-US" sz="6000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B</a:t>
            </a:r>
            <a:r>
              <a:rPr lang="en-US" sz="6000" dirty="0" smtClean="0">
                <a:solidFill>
                  <a:srgbClr val="0070C0"/>
                </a:solidFill>
              </a:rPr>
              <a:t>azar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7" y="354842"/>
            <a:ext cx="4076132" cy="285238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36728" y="4817660"/>
            <a:ext cx="31253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Sell car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94830" y="4817661"/>
            <a:ext cx="2579427" cy="100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car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898340" y="4708478"/>
            <a:ext cx="2333767" cy="1023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in any post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732060" y="3302758"/>
            <a:ext cx="484632" cy="1282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832604">
            <a:off x="8324588" y="3155161"/>
            <a:ext cx="573206" cy="1444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716487">
            <a:off x="3134852" y="3344360"/>
            <a:ext cx="484632" cy="1174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90615" cy="3339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85" y="3766782"/>
            <a:ext cx="508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Can easily find a customer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785" y="4413113"/>
            <a:ext cx="502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 need for any commission 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137" y="5059444"/>
            <a:ext cx="432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No Harassment in payment 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257475"/>
            <a:ext cx="9294125" cy="61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Md.kamrul hasan</dc:creator>
  <cp:lastModifiedBy>Md.kamrul hasan</cp:lastModifiedBy>
  <cp:revision>3</cp:revision>
  <dcterms:created xsi:type="dcterms:W3CDTF">2017-12-13T05:11:22Z</dcterms:created>
  <dcterms:modified xsi:type="dcterms:W3CDTF">2017-12-13T05:36:08Z</dcterms:modified>
</cp:coreProperties>
</file>