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1"/>
  </p:notesMasterIdLst>
  <p:handoutMasterIdLst>
    <p:handoutMasterId r:id="rId12"/>
  </p:handoutMasterIdLst>
  <p:sldIdLst>
    <p:sldId id="283" r:id="rId4"/>
    <p:sldId id="272" r:id="rId5"/>
    <p:sldId id="310" r:id="rId6"/>
    <p:sldId id="307" r:id="rId7"/>
    <p:sldId id="308" r:id="rId8"/>
    <p:sldId id="309" r:id="rId9"/>
    <p:sldId id="30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6196" autoAdjust="0"/>
  </p:normalViewPr>
  <p:slideViewPr>
    <p:cSldViewPr snapToGrid="0" showGuides="1">
      <p:cViewPr>
        <p:scale>
          <a:sx n="50" d="100"/>
          <a:sy n="50" d="100"/>
        </p:scale>
        <p:origin x="-1518" y="-60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7CF5C2C-04CF-4049-9CAB-24DF01FF70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E0E153A-E233-4E98-A643-6CC8F8977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5374-AB5E-4E21-8A4B-CE55966C7BB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9D8DB4-BD42-458A-A29D-FBA986753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371118-AEA9-462D-A93F-C6120FABF5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B57ED-7740-4ABC-B4ED-3BE39287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2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D2C6-10E0-4A7C-AB22-C231623A6E8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A002-EE9D-4AAD-95D8-611292D9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4B32FE9E-0110-435E-BEDF-9C8B53840C20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custGeom>
            <a:avLst/>
            <a:gdLst>
              <a:gd name="connsiteX0" fmla="*/ 12192001 w 12192001"/>
              <a:gd name="connsiteY0" fmla="*/ 0 h 6858000"/>
              <a:gd name="connsiteX1" fmla="*/ 3518686 w 12192001"/>
              <a:gd name="connsiteY1" fmla="*/ 0 h 6858000"/>
              <a:gd name="connsiteX2" fmla="*/ 0 w 12192001"/>
              <a:gd name="connsiteY2" fmla="*/ 3092154 h 6858000"/>
              <a:gd name="connsiteX3" fmla="*/ 0 w 12192001"/>
              <a:gd name="connsiteY3" fmla="*/ 6858000 h 6858000"/>
              <a:gd name="connsiteX4" fmla="*/ 5603032 w 12192001"/>
              <a:gd name="connsiteY4" fmla="*/ 6858000 h 6858000"/>
              <a:gd name="connsiteX5" fmla="*/ 12192001 w 12192001"/>
              <a:gd name="connsiteY5" fmla="*/ 10677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58000">
                <a:moveTo>
                  <a:pt x="12192001" y="0"/>
                </a:moveTo>
                <a:lnTo>
                  <a:pt x="3518686" y="0"/>
                </a:lnTo>
                <a:lnTo>
                  <a:pt x="0" y="3092154"/>
                </a:lnTo>
                <a:lnTo>
                  <a:pt x="0" y="6858000"/>
                </a:lnTo>
                <a:lnTo>
                  <a:pt x="5603032" y="6858000"/>
                </a:lnTo>
                <a:lnTo>
                  <a:pt x="12192001" y="106774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06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xmlns="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449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xmlns="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xmlns="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xmlns="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16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4F3E96B-F41C-466A-9F7A-C597C8A73509}"/>
              </a:ext>
            </a:extLst>
          </p:cNvPr>
          <p:cNvSpPr/>
          <p:nvPr userDrawn="1"/>
        </p:nvSpPr>
        <p:spPr>
          <a:xfrm>
            <a:off x="0" y="0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5A09BFC-FB6E-4A07-AC20-5CA1F5A01095}"/>
              </a:ext>
            </a:extLst>
          </p:cNvPr>
          <p:cNvSpPr/>
          <p:nvPr userDrawn="1"/>
        </p:nvSpPr>
        <p:spPr>
          <a:xfrm>
            <a:off x="0" y="5170396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0B11D52-2D2A-47E9-8A08-27A67ED5F477}"/>
              </a:ext>
            </a:extLst>
          </p:cNvPr>
          <p:cNvGrpSpPr/>
          <p:nvPr/>
        </p:nvGrpSpPr>
        <p:grpSpPr>
          <a:xfrm>
            <a:off x="3087158" y="284905"/>
            <a:ext cx="6067597" cy="3998426"/>
            <a:chOff x="2010490" y="69385"/>
            <a:chExt cx="6067597" cy="3998426"/>
          </a:xfrm>
        </p:grpSpPr>
        <p:sp>
          <p:nvSpPr>
            <p:cNvPr id="9" name="Oval 50">
              <a:extLst>
                <a:ext uri="{FF2B5EF4-FFF2-40B4-BE49-F238E27FC236}">
                  <a16:creationId xmlns:a16="http://schemas.microsoft.com/office/drawing/2014/main" xmlns="" id="{51110724-A962-449F-B99C-76700914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227" y="1782227"/>
              <a:ext cx="590289" cy="666693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Heart 17">
              <a:extLst>
                <a:ext uri="{FF2B5EF4-FFF2-40B4-BE49-F238E27FC236}">
                  <a16:creationId xmlns:a16="http://schemas.microsoft.com/office/drawing/2014/main" xmlns="" id="{DF9D1AFD-FED6-4037-84B1-E5BB31FB3022}"/>
                </a:ext>
              </a:extLst>
            </p:cNvPr>
            <p:cNvSpPr/>
            <p:nvPr/>
          </p:nvSpPr>
          <p:spPr>
            <a:xfrm>
              <a:off x="5877356" y="1187920"/>
              <a:ext cx="630815" cy="61849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:a16="http://schemas.microsoft.com/office/drawing/2014/main" xmlns="" id="{FE9ADF17-55F7-4487-BB69-F3E550716E67}"/>
                </a:ext>
              </a:extLst>
            </p:cNvPr>
            <p:cNvSpPr/>
            <p:nvPr/>
          </p:nvSpPr>
          <p:spPr>
            <a:xfrm>
              <a:off x="3663862" y="1179969"/>
              <a:ext cx="626244" cy="527796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Chord 32">
              <a:extLst>
                <a:ext uri="{FF2B5EF4-FFF2-40B4-BE49-F238E27FC236}">
                  <a16:creationId xmlns:a16="http://schemas.microsoft.com/office/drawing/2014/main" xmlns="" id="{AE04F637-FE9F-4F26-8171-ABB5AD542A1C}"/>
                </a:ext>
              </a:extLst>
            </p:cNvPr>
            <p:cNvSpPr/>
            <p:nvPr/>
          </p:nvSpPr>
          <p:spPr>
            <a:xfrm>
              <a:off x="4769069" y="3060549"/>
              <a:ext cx="626244" cy="620754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ounded Rectangle 40">
              <a:extLst>
                <a:ext uri="{FF2B5EF4-FFF2-40B4-BE49-F238E27FC236}">
                  <a16:creationId xmlns:a16="http://schemas.microsoft.com/office/drawing/2014/main" xmlns="" id="{E265DB81-A870-416F-BBA8-9C4DA5494FCD}"/>
                </a:ext>
              </a:extLst>
            </p:cNvPr>
            <p:cNvSpPr/>
            <p:nvPr/>
          </p:nvSpPr>
          <p:spPr>
            <a:xfrm rot="2942052">
              <a:off x="4794935" y="521557"/>
              <a:ext cx="582119" cy="619285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xmlns="" id="{8CB9F5E6-2F81-4998-927D-9CD3E6DB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9946" y="2388764"/>
              <a:ext cx="419021" cy="666693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xmlns="" id="{DE59C326-BB9E-4F3F-A091-9EB785FE69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5679" y="1760667"/>
              <a:ext cx="665788" cy="666693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Block Arc 20">
              <a:extLst>
                <a:ext uri="{FF2B5EF4-FFF2-40B4-BE49-F238E27FC236}">
                  <a16:creationId xmlns:a16="http://schemas.microsoft.com/office/drawing/2014/main" xmlns="" id="{25F860C6-D857-4DAE-98BB-48F618B36A6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11777" y="2385438"/>
              <a:ext cx="690373" cy="748576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Trapezoid 28">
              <a:extLst>
                <a:ext uri="{FF2B5EF4-FFF2-40B4-BE49-F238E27FC236}">
                  <a16:creationId xmlns:a16="http://schemas.microsoft.com/office/drawing/2014/main" xmlns="" id="{B608ACD4-AF3D-4EB2-8BD0-604B865A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8936" y="1729045"/>
              <a:ext cx="550124" cy="666693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0427E8AB-D05D-4436-B0C1-33034CD3DCE0}"/>
                </a:ext>
              </a:extLst>
            </p:cNvPr>
            <p:cNvSpPr/>
            <p:nvPr/>
          </p:nvSpPr>
          <p:spPr>
            <a:xfrm>
              <a:off x="2010490" y="69385"/>
              <a:ext cx="6067597" cy="3998426"/>
            </a:xfrm>
            <a:custGeom>
              <a:avLst/>
              <a:gdLst>
                <a:gd name="connsiteX0" fmla="*/ 2751292 w 6067597"/>
                <a:gd name="connsiteY0" fmla="*/ 2648105 h 3998426"/>
                <a:gd name="connsiteX1" fmla="*/ 2745981 w 6067597"/>
                <a:gd name="connsiteY1" fmla="*/ 2673756 h 3998426"/>
                <a:gd name="connsiteX2" fmla="*/ 2667699 w 6067597"/>
                <a:gd name="connsiteY2" fmla="*/ 2726031 h 3998426"/>
                <a:gd name="connsiteX3" fmla="*/ 2648849 w 6067597"/>
                <a:gd name="connsiteY3" fmla="*/ 2722128 h 3998426"/>
                <a:gd name="connsiteX4" fmla="*/ 2365394 w 6067597"/>
                <a:gd name="connsiteY4" fmla="*/ 3213923 h 3998426"/>
                <a:gd name="connsiteX5" fmla="*/ 2379798 w 6067597"/>
                <a:gd name="connsiteY5" fmla="*/ 3235111 h 3998426"/>
                <a:gd name="connsiteX6" fmla="*/ 2386589 w 6067597"/>
                <a:gd name="connsiteY6" fmla="*/ 3267909 h 3998426"/>
                <a:gd name="connsiteX7" fmla="*/ 2379798 w 6067597"/>
                <a:gd name="connsiteY7" fmla="*/ 3300707 h 3998426"/>
                <a:gd name="connsiteX8" fmla="*/ 2363037 w 6067597"/>
                <a:gd name="connsiteY8" fmla="*/ 3325361 h 3998426"/>
                <a:gd name="connsiteX9" fmla="*/ 2654946 w 6067597"/>
                <a:gd name="connsiteY9" fmla="*/ 3832069 h 3998426"/>
                <a:gd name="connsiteX10" fmla="*/ 2673246 w 6067597"/>
                <a:gd name="connsiteY10" fmla="*/ 3828280 h 3998426"/>
                <a:gd name="connsiteX11" fmla="*/ 2733121 w 6067597"/>
                <a:gd name="connsiteY11" fmla="*/ 3853478 h 3998426"/>
                <a:gd name="connsiteX12" fmla="*/ 2748996 w 6067597"/>
                <a:gd name="connsiteY12" fmla="*/ 3876830 h 3998426"/>
                <a:gd name="connsiteX13" fmla="*/ 3362832 w 6067597"/>
                <a:gd name="connsiteY13" fmla="*/ 3876830 h 3998426"/>
                <a:gd name="connsiteX14" fmla="*/ 3378334 w 6067597"/>
                <a:gd name="connsiteY14" fmla="*/ 3853478 h 3998426"/>
                <a:gd name="connsiteX15" fmla="*/ 3405323 w 6067597"/>
                <a:gd name="connsiteY15" fmla="*/ 3835071 h 3998426"/>
                <a:gd name="connsiteX16" fmla="*/ 3411361 w 6067597"/>
                <a:gd name="connsiteY16" fmla="*/ 3833850 h 3998426"/>
                <a:gd name="connsiteX17" fmla="*/ 3701314 w 6067597"/>
                <a:gd name="connsiteY17" fmla="*/ 3331887 h 3998426"/>
                <a:gd name="connsiteX18" fmla="*/ 3695277 w 6067597"/>
                <a:gd name="connsiteY18" fmla="*/ 3327783 h 3998426"/>
                <a:gd name="connsiteX19" fmla="*/ 3670079 w 6067597"/>
                <a:gd name="connsiteY19" fmla="*/ 3267909 h 3998426"/>
                <a:gd name="connsiteX20" fmla="*/ 3695971 w 6067597"/>
                <a:gd name="connsiteY20" fmla="*/ 3208034 h 3998426"/>
                <a:gd name="connsiteX21" fmla="*/ 3699014 w 6067597"/>
                <a:gd name="connsiteY21" fmla="*/ 3205932 h 3998426"/>
                <a:gd name="connsiteX22" fmla="*/ 3421549 w 6067597"/>
                <a:gd name="connsiteY22" fmla="*/ 2725730 h 3998426"/>
                <a:gd name="connsiteX23" fmla="*/ 3411162 w 6067597"/>
                <a:gd name="connsiteY23" fmla="*/ 2727881 h 3998426"/>
                <a:gd name="connsiteX24" fmla="*/ 3332879 w 6067597"/>
                <a:gd name="connsiteY24" fmla="*/ 2675606 h 3998426"/>
                <a:gd name="connsiteX25" fmla="*/ 3327185 w 6067597"/>
                <a:gd name="connsiteY25" fmla="*/ 2648105 h 3998426"/>
                <a:gd name="connsiteX26" fmla="*/ 3861774 w 6067597"/>
                <a:gd name="connsiteY26" fmla="*/ 2038357 h 3998426"/>
                <a:gd name="connsiteX27" fmla="*/ 3861174 w 6067597"/>
                <a:gd name="connsiteY27" fmla="*/ 2041257 h 3998426"/>
                <a:gd name="connsiteX28" fmla="*/ 3782892 w 6067597"/>
                <a:gd name="connsiteY28" fmla="*/ 2093532 h 3998426"/>
                <a:gd name="connsiteX29" fmla="*/ 3759616 w 6067597"/>
                <a:gd name="connsiteY29" fmla="*/ 2088713 h 3998426"/>
                <a:gd name="connsiteX30" fmla="*/ 3473610 w 6067597"/>
                <a:gd name="connsiteY30" fmla="*/ 2586718 h 3998426"/>
                <a:gd name="connsiteX31" fmla="*/ 3489444 w 6067597"/>
                <a:gd name="connsiteY31" fmla="*/ 2610010 h 3998426"/>
                <a:gd name="connsiteX32" fmla="*/ 3496235 w 6067597"/>
                <a:gd name="connsiteY32" fmla="*/ 2642808 h 3998426"/>
                <a:gd name="connsiteX33" fmla="*/ 3489444 w 6067597"/>
                <a:gd name="connsiteY33" fmla="*/ 2675606 h 3998426"/>
                <a:gd name="connsiteX34" fmla="*/ 3472559 w 6067597"/>
                <a:gd name="connsiteY34" fmla="*/ 2700443 h 3998426"/>
                <a:gd name="connsiteX35" fmla="*/ 3750370 w 6067597"/>
                <a:gd name="connsiteY35" fmla="*/ 3183834 h 3998426"/>
                <a:gd name="connsiteX36" fmla="*/ 3755152 w 6067597"/>
                <a:gd name="connsiteY36" fmla="*/ 3182836 h 3998426"/>
                <a:gd name="connsiteX37" fmla="*/ 3833434 w 6067597"/>
                <a:gd name="connsiteY37" fmla="*/ 3235111 h 3998426"/>
                <a:gd name="connsiteX38" fmla="*/ 3840054 w 6067597"/>
                <a:gd name="connsiteY38" fmla="*/ 3267082 h 3998426"/>
                <a:gd name="connsiteX39" fmla="*/ 4494338 w 6067597"/>
                <a:gd name="connsiteY39" fmla="*/ 3267082 h 3998426"/>
                <a:gd name="connsiteX40" fmla="*/ 4816006 w 6067597"/>
                <a:gd name="connsiteY40" fmla="*/ 2710216 h 3998426"/>
                <a:gd name="connsiteX41" fmla="*/ 4804923 w 6067597"/>
                <a:gd name="connsiteY41" fmla="*/ 2702682 h 3998426"/>
                <a:gd name="connsiteX42" fmla="*/ 4779725 w 6067597"/>
                <a:gd name="connsiteY42" fmla="*/ 2642808 h 3998426"/>
                <a:gd name="connsiteX43" fmla="*/ 4804923 w 6067597"/>
                <a:gd name="connsiteY43" fmla="*/ 2582933 h 3998426"/>
                <a:gd name="connsiteX44" fmla="*/ 4807166 w 6067597"/>
                <a:gd name="connsiteY44" fmla="*/ 2581408 h 3998426"/>
                <a:gd name="connsiteX45" fmla="*/ 4520363 w 6067597"/>
                <a:gd name="connsiteY45" fmla="*/ 2082014 h 3998426"/>
                <a:gd name="connsiteX46" fmla="*/ 4500463 w 6067597"/>
                <a:gd name="connsiteY46" fmla="*/ 2086134 h 3998426"/>
                <a:gd name="connsiteX47" fmla="*/ 4453227 w 6067597"/>
                <a:gd name="connsiteY47" fmla="*/ 2071407 h 3998426"/>
                <a:gd name="connsiteX48" fmla="*/ 4425900 w 6067597"/>
                <a:gd name="connsiteY48" fmla="*/ 2038357 h 3998426"/>
                <a:gd name="connsiteX49" fmla="*/ 1622108 w 6067597"/>
                <a:gd name="connsiteY49" fmla="*/ 2038357 h 3998426"/>
                <a:gd name="connsiteX50" fmla="*/ 1610530 w 6067597"/>
                <a:gd name="connsiteY50" fmla="*/ 2055388 h 3998426"/>
                <a:gd name="connsiteX51" fmla="*/ 1550655 w 6067597"/>
                <a:gd name="connsiteY51" fmla="*/ 2080587 h 3998426"/>
                <a:gd name="connsiteX52" fmla="*/ 1548886 w 6067597"/>
                <a:gd name="connsiteY52" fmla="*/ 2080220 h 3998426"/>
                <a:gd name="connsiteX53" fmla="*/ 1264284 w 6067597"/>
                <a:gd name="connsiteY53" fmla="*/ 2575779 h 3998426"/>
                <a:gd name="connsiteX54" fmla="*/ 1272087 w 6067597"/>
                <a:gd name="connsiteY54" fmla="*/ 2581083 h 3998426"/>
                <a:gd name="connsiteX55" fmla="*/ 1297285 w 6067597"/>
                <a:gd name="connsiteY55" fmla="*/ 2640958 h 3998426"/>
                <a:gd name="connsiteX56" fmla="*/ 1272087 w 6067597"/>
                <a:gd name="connsiteY56" fmla="*/ 2700832 h 3998426"/>
                <a:gd name="connsiteX57" fmla="*/ 1253858 w 6067597"/>
                <a:gd name="connsiteY57" fmla="*/ 2713225 h 3998426"/>
                <a:gd name="connsiteX58" fmla="*/ 1537858 w 6067597"/>
                <a:gd name="connsiteY58" fmla="*/ 3206206 h 3998426"/>
                <a:gd name="connsiteX59" fmla="*/ 1549297 w 6067597"/>
                <a:gd name="connsiteY59" fmla="*/ 3198613 h 3998426"/>
                <a:gd name="connsiteX60" fmla="*/ 1582094 w 6067597"/>
                <a:gd name="connsiteY60" fmla="*/ 3192082 h 3998426"/>
                <a:gd name="connsiteX61" fmla="*/ 1660376 w 6067597"/>
                <a:gd name="connsiteY61" fmla="*/ 3244357 h 3998426"/>
                <a:gd name="connsiteX62" fmla="*/ 1665081 w 6067597"/>
                <a:gd name="connsiteY62" fmla="*/ 3267082 h 3998426"/>
                <a:gd name="connsiteX63" fmla="*/ 2216614 w 6067597"/>
                <a:gd name="connsiteY63" fmla="*/ 3267082 h 3998426"/>
                <a:gd name="connsiteX64" fmla="*/ 2223233 w 6067597"/>
                <a:gd name="connsiteY64" fmla="*/ 3235111 h 3998426"/>
                <a:gd name="connsiteX65" fmla="*/ 2301516 w 6067597"/>
                <a:gd name="connsiteY65" fmla="*/ 3182836 h 3998426"/>
                <a:gd name="connsiteX66" fmla="*/ 2316723 w 6067597"/>
                <a:gd name="connsiteY66" fmla="*/ 3185985 h 3998426"/>
                <a:gd name="connsiteX67" fmla="*/ 2601556 w 6067597"/>
                <a:gd name="connsiteY67" fmla="*/ 2691613 h 3998426"/>
                <a:gd name="connsiteX68" fmla="*/ 2589416 w 6067597"/>
                <a:gd name="connsiteY68" fmla="*/ 2673756 h 3998426"/>
                <a:gd name="connsiteX69" fmla="*/ 2582626 w 6067597"/>
                <a:gd name="connsiteY69" fmla="*/ 2640958 h 3998426"/>
                <a:gd name="connsiteX70" fmla="*/ 2589157 w 6067597"/>
                <a:gd name="connsiteY70" fmla="*/ 2608160 h 3998426"/>
                <a:gd name="connsiteX71" fmla="*/ 2598681 w 6067597"/>
                <a:gd name="connsiteY71" fmla="*/ 2593811 h 3998426"/>
                <a:gd name="connsiteX72" fmla="*/ 2309617 w 6067597"/>
                <a:gd name="connsiteY72" fmla="*/ 2090479 h 3998426"/>
                <a:gd name="connsiteX73" fmla="*/ 2304235 w 6067597"/>
                <a:gd name="connsiteY73" fmla="*/ 2089643 h 3998426"/>
                <a:gd name="connsiteX74" fmla="*/ 2250973 w 6067597"/>
                <a:gd name="connsiteY74" fmla="*/ 2041257 h 3998426"/>
                <a:gd name="connsiteX75" fmla="*/ 2250373 w 6067597"/>
                <a:gd name="connsiteY75" fmla="*/ 2038357 h 3998426"/>
                <a:gd name="connsiteX76" fmla="*/ 2713096 w 6067597"/>
                <a:gd name="connsiteY76" fmla="*/ 1403586 h 3998426"/>
                <a:gd name="connsiteX77" fmla="*/ 2687550 w 6067597"/>
                <a:gd name="connsiteY77" fmla="*/ 1420953 h 3998426"/>
                <a:gd name="connsiteX78" fmla="*/ 2654752 w 6067597"/>
                <a:gd name="connsiteY78" fmla="*/ 1427744 h 3998426"/>
                <a:gd name="connsiteX79" fmla="*/ 2654437 w 6067597"/>
                <a:gd name="connsiteY79" fmla="*/ 1427679 h 3998426"/>
                <a:gd name="connsiteX80" fmla="*/ 2364036 w 6067597"/>
                <a:gd name="connsiteY80" fmla="*/ 1931525 h 3998426"/>
                <a:gd name="connsiteX81" fmla="*/ 2389130 w 6067597"/>
                <a:gd name="connsiteY81" fmla="*/ 1948584 h 3998426"/>
                <a:gd name="connsiteX82" fmla="*/ 2414329 w 6067597"/>
                <a:gd name="connsiteY82" fmla="*/ 2008459 h 3998426"/>
                <a:gd name="connsiteX83" fmla="*/ 2389130 w 6067597"/>
                <a:gd name="connsiteY83" fmla="*/ 2068333 h 3998426"/>
                <a:gd name="connsiteX84" fmla="*/ 2362362 w 6067597"/>
                <a:gd name="connsiteY84" fmla="*/ 2086531 h 3998426"/>
                <a:gd name="connsiteX85" fmla="*/ 2635812 w 6067597"/>
                <a:gd name="connsiteY85" fmla="*/ 2562334 h 3998426"/>
                <a:gd name="connsiteX86" fmla="*/ 2667699 w 6067597"/>
                <a:gd name="connsiteY86" fmla="*/ 2555885 h 3998426"/>
                <a:gd name="connsiteX87" fmla="*/ 2727573 w 6067597"/>
                <a:gd name="connsiteY87" fmla="*/ 2581083 h 3998426"/>
                <a:gd name="connsiteX88" fmla="*/ 2740760 w 6067597"/>
                <a:gd name="connsiteY88" fmla="*/ 2600480 h 3998426"/>
                <a:gd name="connsiteX89" fmla="*/ 3338945 w 6067597"/>
                <a:gd name="connsiteY89" fmla="*/ 2600480 h 3998426"/>
                <a:gd name="connsiteX90" fmla="*/ 3350594 w 6067597"/>
                <a:gd name="connsiteY90" fmla="*/ 2582933 h 3998426"/>
                <a:gd name="connsiteX91" fmla="*/ 3411162 w 6067597"/>
                <a:gd name="connsiteY91" fmla="*/ 2557735 h 3998426"/>
                <a:gd name="connsiteX92" fmla="*/ 3432626 w 6067597"/>
                <a:gd name="connsiteY92" fmla="*/ 2562179 h 3998426"/>
                <a:gd name="connsiteX93" fmla="*/ 3719845 w 6067597"/>
                <a:gd name="connsiteY93" fmla="*/ 2063667 h 3998426"/>
                <a:gd name="connsiteX94" fmla="*/ 3704610 w 6067597"/>
                <a:gd name="connsiteY94" fmla="*/ 2041257 h 3998426"/>
                <a:gd name="connsiteX95" fmla="*/ 3697819 w 6067597"/>
                <a:gd name="connsiteY95" fmla="*/ 2008459 h 3998426"/>
                <a:gd name="connsiteX96" fmla="*/ 3704610 w 6067597"/>
                <a:gd name="connsiteY96" fmla="*/ 1975661 h 3998426"/>
                <a:gd name="connsiteX97" fmla="*/ 3718602 w 6067597"/>
                <a:gd name="connsiteY97" fmla="*/ 1955078 h 3998426"/>
                <a:gd name="connsiteX98" fmla="*/ 3428683 w 6067597"/>
                <a:gd name="connsiteY98" fmla="*/ 1453324 h 3998426"/>
                <a:gd name="connsiteX99" fmla="*/ 3409311 w 6067597"/>
                <a:gd name="connsiteY99" fmla="*/ 1457335 h 3998426"/>
                <a:gd name="connsiteX100" fmla="*/ 3331029 w 6067597"/>
                <a:gd name="connsiteY100" fmla="*/ 1405060 h 3998426"/>
                <a:gd name="connsiteX101" fmla="*/ 3330724 w 6067597"/>
                <a:gd name="connsiteY101" fmla="*/ 1403586 h 3998426"/>
                <a:gd name="connsiteX102" fmla="*/ 4945558 w 6067597"/>
                <a:gd name="connsiteY102" fmla="*/ 1393089 h 3998426"/>
                <a:gd name="connsiteX103" fmla="*/ 4943080 w 6067597"/>
                <a:gd name="connsiteY103" fmla="*/ 1405060 h 3998426"/>
                <a:gd name="connsiteX104" fmla="*/ 4864798 w 6067597"/>
                <a:gd name="connsiteY104" fmla="*/ 1457335 h 3998426"/>
                <a:gd name="connsiteX105" fmla="*/ 4854215 w 6067597"/>
                <a:gd name="connsiteY105" fmla="*/ 1455144 h 3998426"/>
                <a:gd name="connsiteX106" fmla="*/ 4567772 w 6067597"/>
                <a:gd name="connsiteY106" fmla="*/ 1952122 h 3998426"/>
                <a:gd name="connsiteX107" fmla="*/ 4578745 w 6067597"/>
                <a:gd name="connsiteY107" fmla="*/ 1968263 h 3998426"/>
                <a:gd name="connsiteX108" fmla="*/ 4585536 w 6067597"/>
                <a:gd name="connsiteY108" fmla="*/ 2001061 h 3998426"/>
                <a:gd name="connsiteX109" fmla="*/ 4578745 w 6067597"/>
                <a:gd name="connsiteY109" fmla="*/ 2033859 h 3998426"/>
                <a:gd name="connsiteX110" fmla="*/ 4562461 w 6067597"/>
                <a:gd name="connsiteY110" fmla="*/ 2057813 h 3998426"/>
                <a:gd name="connsiteX111" fmla="*/ 4851988 w 6067597"/>
                <a:gd name="connsiteY111" fmla="*/ 2560387 h 3998426"/>
                <a:gd name="connsiteX112" fmla="*/ 4864798 w 6067597"/>
                <a:gd name="connsiteY112" fmla="*/ 2557735 h 3998426"/>
                <a:gd name="connsiteX113" fmla="*/ 4943080 w 6067597"/>
                <a:gd name="connsiteY113" fmla="*/ 2610010 h 3998426"/>
                <a:gd name="connsiteX114" fmla="*/ 4945524 w 6067597"/>
                <a:gd name="connsiteY114" fmla="*/ 2621814 h 3998426"/>
                <a:gd name="connsiteX115" fmla="*/ 5510489 w 6067597"/>
                <a:gd name="connsiteY115" fmla="*/ 2621814 h 3998426"/>
                <a:gd name="connsiteX116" fmla="*/ 5510241 w 6067597"/>
                <a:gd name="connsiteY116" fmla="*/ 2620615 h 3998426"/>
                <a:gd name="connsiteX117" fmla="*/ 5595314 w 6067597"/>
                <a:gd name="connsiteY117" fmla="*/ 2535542 h 3998426"/>
                <a:gd name="connsiteX118" fmla="*/ 5628112 w 6067597"/>
                <a:gd name="connsiteY118" fmla="*/ 2542333 h 3998426"/>
                <a:gd name="connsiteX119" fmla="*/ 5635993 w 6067597"/>
                <a:gd name="connsiteY119" fmla="*/ 2547691 h 3998426"/>
                <a:gd name="connsiteX120" fmla="*/ 5922730 w 6067597"/>
                <a:gd name="connsiteY120" fmla="*/ 2051297 h 3998426"/>
                <a:gd name="connsiteX121" fmla="*/ 5922650 w 6067597"/>
                <a:gd name="connsiteY121" fmla="*/ 2051242 h 3998426"/>
                <a:gd name="connsiteX122" fmla="*/ 5897451 w 6067597"/>
                <a:gd name="connsiteY122" fmla="*/ 1991369 h 3998426"/>
                <a:gd name="connsiteX123" fmla="*/ 5904242 w 6067597"/>
                <a:gd name="connsiteY123" fmla="*/ 1957790 h 3998426"/>
                <a:gd name="connsiteX124" fmla="*/ 5911949 w 6067597"/>
                <a:gd name="connsiteY124" fmla="*/ 1946490 h 3998426"/>
                <a:gd name="connsiteX125" fmla="*/ 5618559 w 6067597"/>
                <a:gd name="connsiteY125" fmla="*/ 1435627 h 3998426"/>
                <a:gd name="connsiteX126" fmla="*/ 5611959 w 6067597"/>
                <a:gd name="connsiteY126" fmla="*/ 1436993 h 3998426"/>
                <a:gd name="connsiteX127" fmla="*/ 5552084 w 6067597"/>
                <a:gd name="connsiteY127" fmla="*/ 1411794 h 3998426"/>
                <a:gd name="connsiteX128" fmla="*/ 5539368 w 6067597"/>
                <a:gd name="connsiteY128" fmla="*/ 1393089 h 3998426"/>
                <a:gd name="connsiteX129" fmla="*/ 553209 w 6067597"/>
                <a:gd name="connsiteY129" fmla="*/ 1393089 h 3998426"/>
                <a:gd name="connsiteX130" fmla="*/ 550730 w 6067597"/>
                <a:gd name="connsiteY130" fmla="*/ 1405060 h 3998426"/>
                <a:gd name="connsiteX131" fmla="*/ 472448 w 6067597"/>
                <a:gd name="connsiteY131" fmla="*/ 1457335 h 3998426"/>
                <a:gd name="connsiteX132" fmla="*/ 440939 w 6067597"/>
                <a:gd name="connsiteY132" fmla="*/ 1450811 h 3998426"/>
                <a:gd name="connsiteX133" fmla="*/ 145534 w 6067597"/>
                <a:gd name="connsiteY133" fmla="*/ 1965181 h 3998426"/>
                <a:gd name="connsiteX134" fmla="*/ 163355 w 6067597"/>
                <a:gd name="connsiteY134" fmla="*/ 1991395 h 3998426"/>
                <a:gd name="connsiteX135" fmla="*/ 170146 w 6067597"/>
                <a:gd name="connsiteY135" fmla="*/ 2024194 h 3998426"/>
                <a:gd name="connsiteX136" fmla="*/ 163355 w 6067597"/>
                <a:gd name="connsiteY136" fmla="*/ 2056992 h 3998426"/>
                <a:gd name="connsiteX137" fmla="*/ 155423 w 6067597"/>
                <a:gd name="connsiteY137" fmla="*/ 2068659 h 3998426"/>
                <a:gd name="connsiteX138" fmla="*/ 435185 w 6067597"/>
                <a:gd name="connsiteY138" fmla="*/ 2554283 h 3998426"/>
                <a:gd name="connsiteX139" fmla="*/ 439651 w 6067597"/>
                <a:gd name="connsiteY139" fmla="*/ 2551319 h 3998426"/>
                <a:gd name="connsiteX140" fmla="*/ 472448 w 6067597"/>
                <a:gd name="connsiteY140" fmla="*/ 2544788 h 3998426"/>
                <a:gd name="connsiteX141" fmla="*/ 550730 w 6067597"/>
                <a:gd name="connsiteY141" fmla="*/ 2597063 h 3998426"/>
                <a:gd name="connsiteX142" fmla="*/ 555855 w 6067597"/>
                <a:gd name="connsiteY142" fmla="*/ 2621814 h 3998426"/>
                <a:gd name="connsiteX143" fmla="*/ 1131103 w 6067597"/>
                <a:gd name="connsiteY143" fmla="*/ 2621814 h 3998426"/>
                <a:gd name="connsiteX144" fmla="*/ 1133930 w 6067597"/>
                <a:gd name="connsiteY144" fmla="*/ 2608160 h 3998426"/>
                <a:gd name="connsiteX145" fmla="*/ 1212212 w 6067597"/>
                <a:gd name="connsiteY145" fmla="*/ 2555885 h 3998426"/>
                <a:gd name="connsiteX146" fmla="*/ 1217359 w 6067597"/>
                <a:gd name="connsiteY146" fmla="*/ 2556951 h 3998426"/>
                <a:gd name="connsiteX147" fmla="*/ 1502485 w 6067597"/>
                <a:gd name="connsiteY147" fmla="*/ 2063345 h 3998426"/>
                <a:gd name="connsiteX148" fmla="*/ 1490781 w 6067597"/>
                <a:gd name="connsiteY148" fmla="*/ 2055388 h 3998426"/>
                <a:gd name="connsiteX149" fmla="*/ 1465582 w 6067597"/>
                <a:gd name="connsiteY149" fmla="*/ 1995515 h 3998426"/>
                <a:gd name="connsiteX150" fmla="*/ 1490781 w 6067597"/>
                <a:gd name="connsiteY150" fmla="*/ 1934947 h 3998426"/>
                <a:gd name="connsiteX151" fmla="*/ 1491201 w 6067597"/>
                <a:gd name="connsiteY151" fmla="*/ 1934668 h 3998426"/>
                <a:gd name="connsiteX152" fmla="*/ 1197912 w 6067597"/>
                <a:gd name="connsiteY152" fmla="*/ 1427081 h 3998426"/>
                <a:gd name="connsiteX153" fmla="*/ 1168318 w 6067597"/>
                <a:gd name="connsiteY153" fmla="*/ 1420954 h 3998426"/>
                <a:gd name="connsiteX154" fmla="*/ 1134618 w 6067597"/>
                <a:gd name="connsiteY154" fmla="*/ 1393089 h 3998426"/>
                <a:gd name="connsiteX155" fmla="*/ 3863568 w 6067597"/>
                <a:gd name="connsiteY155" fmla="*/ 753603 h 3998426"/>
                <a:gd name="connsiteX156" fmla="*/ 3861174 w 6067597"/>
                <a:gd name="connsiteY156" fmla="*/ 765163 h 3998426"/>
                <a:gd name="connsiteX157" fmla="*/ 3782892 w 6067597"/>
                <a:gd name="connsiteY157" fmla="*/ 817439 h 3998426"/>
                <a:gd name="connsiteX158" fmla="*/ 3756139 w 6067597"/>
                <a:gd name="connsiteY158" fmla="*/ 811899 h 3998426"/>
                <a:gd name="connsiteX159" fmla="*/ 3468099 w 6067597"/>
                <a:gd name="connsiteY159" fmla="*/ 1311649 h 3998426"/>
                <a:gd name="connsiteX160" fmla="*/ 3469186 w 6067597"/>
                <a:gd name="connsiteY160" fmla="*/ 1312387 h 3998426"/>
                <a:gd name="connsiteX161" fmla="*/ 3494384 w 6067597"/>
                <a:gd name="connsiteY161" fmla="*/ 1372262 h 3998426"/>
                <a:gd name="connsiteX162" fmla="*/ 3487593 w 6067597"/>
                <a:gd name="connsiteY162" fmla="*/ 1405060 h 3998426"/>
                <a:gd name="connsiteX163" fmla="*/ 3470480 w 6067597"/>
                <a:gd name="connsiteY163" fmla="*/ 1430233 h 3998426"/>
                <a:gd name="connsiteX164" fmla="*/ 3757597 w 6067597"/>
                <a:gd name="connsiteY164" fmla="*/ 1928624 h 3998426"/>
                <a:gd name="connsiteX165" fmla="*/ 3782892 w 6067597"/>
                <a:gd name="connsiteY165" fmla="*/ 1923387 h 3998426"/>
                <a:gd name="connsiteX166" fmla="*/ 3861174 w 6067597"/>
                <a:gd name="connsiteY166" fmla="*/ 1975661 h 3998426"/>
                <a:gd name="connsiteX167" fmla="*/ 3862555 w 6067597"/>
                <a:gd name="connsiteY167" fmla="*/ 1982329 h 3998426"/>
                <a:gd name="connsiteX168" fmla="*/ 4419178 w 6067597"/>
                <a:gd name="connsiteY168" fmla="*/ 1982329 h 3998426"/>
                <a:gd name="connsiteX169" fmla="*/ 4422181 w 6067597"/>
                <a:gd name="connsiteY169" fmla="*/ 1967483 h 3998426"/>
                <a:gd name="connsiteX170" fmla="*/ 4500463 w 6067597"/>
                <a:gd name="connsiteY170" fmla="*/ 1915989 h 3998426"/>
                <a:gd name="connsiteX171" fmla="*/ 4528636 w 6067597"/>
                <a:gd name="connsiteY171" fmla="*/ 1921822 h 3998426"/>
                <a:gd name="connsiteX172" fmla="*/ 4809123 w 6067597"/>
                <a:gd name="connsiteY172" fmla="*/ 1434992 h 3998426"/>
                <a:gd name="connsiteX173" fmla="*/ 4804923 w 6067597"/>
                <a:gd name="connsiteY173" fmla="*/ 1432137 h 3998426"/>
                <a:gd name="connsiteX174" fmla="*/ 4779725 w 6067597"/>
                <a:gd name="connsiteY174" fmla="*/ 1372262 h 3998426"/>
                <a:gd name="connsiteX175" fmla="*/ 4804923 w 6067597"/>
                <a:gd name="connsiteY175" fmla="*/ 1311694 h 3998426"/>
                <a:gd name="connsiteX176" fmla="*/ 4812801 w 6067597"/>
                <a:gd name="connsiteY176" fmla="*/ 1306465 h 3998426"/>
                <a:gd name="connsiteX177" fmla="*/ 4533745 w 6067597"/>
                <a:gd name="connsiteY177" fmla="*/ 820561 h 3998426"/>
                <a:gd name="connsiteX178" fmla="*/ 4504162 w 6067597"/>
                <a:gd name="connsiteY178" fmla="*/ 826687 h 3998426"/>
                <a:gd name="connsiteX179" fmla="*/ 4425880 w 6067597"/>
                <a:gd name="connsiteY179" fmla="*/ 774412 h 3998426"/>
                <a:gd name="connsiteX180" fmla="*/ 4421571 w 6067597"/>
                <a:gd name="connsiteY180" fmla="*/ 753603 h 3998426"/>
                <a:gd name="connsiteX181" fmla="*/ 1647674 w 6067597"/>
                <a:gd name="connsiteY181" fmla="*/ 753603 h 3998426"/>
                <a:gd name="connsiteX182" fmla="*/ 1632723 w 6067597"/>
                <a:gd name="connsiteY182" fmla="*/ 775596 h 3998426"/>
                <a:gd name="connsiteX183" fmla="*/ 1572848 w 6067597"/>
                <a:gd name="connsiteY183" fmla="*/ 800795 h 3998426"/>
                <a:gd name="connsiteX184" fmla="*/ 1548698 w 6067597"/>
                <a:gd name="connsiteY184" fmla="*/ 795794 h 3998426"/>
                <a:gd name="connsiteX185" fmla="*/ 1265337 w 6067597"/>
                <a:gd name="connsiteY185" fmla="*/ 1289191 h 3998426"/>
                <a:gd name="connsiteX186" fmla="*/ 1279398 w 6067597"/>
                <a:gd name="connsiteY186" fmla="*/ 1309873 h 3998426"/>
                <a:gd name="connsiteX187" fmla="*/ 1286189 w 6067597"/>
                <a:gd name="connsiteY187" fmla="*/ 1342672 h 3998426"/>
                <a:gd name="connsiteX188" fmla="*/ 1260990 w 6067597"/>
                <a:gd name="connsiteY188" fmla="*/ 1402546 h 3998426"/>
                <a:gd name="connsiteX189" fmla="*/ 1246811 w 6067597"/>
                <a:gd name="connsiteY189" fmla="*/ 1412185 h 3998426"/>
                <a:gd name="connsiteX190" fmla="*/ 1534962 w 6067597"/>
                <a:gd name="connsiteY190" fmla="*/ 1913567 h 3998426"/>
                <a:gd name="connsiteX191" fmla="*/ 1550655 w 6067597"/>
                <a:gd name="connsiteY191" fmla="*/ 1910442 h 3998426"/>
                <a:gd name="connsiteX192" fmla="*/ 1628937 w 6067597"/>
                <a:gd name="connsiteY192" fmla="*/ 1962716 h 3998426"/>
                <a:gd name="connsiteX193" fmla="*/ 1632998 w 6067597"/>
                <a:gd name="connsiteY193" fmla="*/ 1982328 h 3998426"/>
                <a:gd name="connsiteX194" fmla="*/ 2249386 w 6067597"/>
                <a:gd name="connsiteY194" fmla="*/ 1982328 h 3998426"/>
                <a:gd name="connsiteX195" fmla="*/ 2250714 w 6067597"/>
                <a:gd name="connsiteY195" fmla="*/ 1975661 h 3998426"/>
                <a:gd name="connsiteX196" fmla="*/ 2295678 w 6067597"/>
                <a:gd name="connsiteY196" fmla="*/ 1930178 h 3998426"/>
                <a:gd name="connsiteX197" fmla="*/ 2310597 w 6067597"/>
                <a:gd name="connsiteY197" fmla="*/ 1927161 h 3998426"/>
                <a:gd name="connsiteX198" fmla="*/ 2608346 w 6067597"/>
                <a:gd name="connsiteY198" fmla="*/ 1411702 h 3998426"/>
                <a:gd name="connsiteX199" fmla="*/ 2594877 w 6067597"/>
                <a:gd name="connsiteY199" fmla="*/ 1402546 h 3998426"/>
                <a:gd name="connsiteX200" fmla="*/ 2569679 w 6067597"/>
                <a:gd name="connsiteY200" fmla="*/ 1342672 h 3998426"/>
                <a:gd name="connsiteX201" fmla="*/ 2576470 w 6067597"/>
                <a:gd name="connsiteY201" fmla="*/ 1309873 h 3998426"/>
                <a:gd name="connsiteX202" fmla="*/ 2588764 w 6067597"/>
                <a:gd name="connsiteY202" fmla="*/ 1291789 h 3998426"/>
                <a:gd name="connsiteX203" fmla="*/ 2474142 w 6067597"/>
                <a:gd name="connsiteY203" fmla="*/ 1092204 h 3998426"/>
                <a:gd name="connsiteX204" fmla="*/ 2313494 w 6067597"/>
                <a:gd name="connsiteY204" fmla="*/ 814175 h 3998426"/>
                <a:gd name="connsiteX205" fmla="*/ 2296457 w 6067597"/>
                <a:gd name="connsiteY205" fmla="*/ 810648 h 3998426"/>
                <a:gd name="connsiteX206" fmla="*/ 2258909 w 6067597"/>
                <a:gd name="connsiteY206" fmla="*/ 779601 h 3998426"/>
                <a:gd name="connsiteX207" fmla="*/ 2250804 w 6067597"/>
                <a:gd name="connsiteY207" fmla="*/ 753603 h 3998426"/>
                <a:gd name="connsiteX208" fmla="*/ 2726667 w 6067597"/>
                <a:gd name="connsiteY208" fmla="*/ 127236 h 3998426"/>
                <a:gd name="connsiteX209" fmla="*/ 2714627 w 6067597"/>
                <a:gd name="connsiteY209" fmla="*/ 144947 h 3998426"/>
                <a:gd name="connsiteX210" fmla="*/ 2687550 w 6067597"/>
                <a:gd name="connsiteY210" fmla="*/ 163354 h 3998426"/>
                <a:gd name="connsiteX211" fmla="*/ 2656270 w 6067597"/>
                <a:gd name="connsiteY211" fmla="*/ 169831 h 3998426"/>
                <a:gd name="connsiteX212" fmla="*/ 2373638 w 6067597"/>
                <a:gd name="connsiteY212" fmla="*/ 661959 h 3998426"/>
                <a:gd name="connsiteX213" fmla="*/ 2389130 w 6067597"/>
                <a:gd name="connsiteY213" fmla="*/ 672491 h 3998426"/>
                <a:gd name="connsiteX214" fmla="*/ 2414329 w 6067597"/>
                <a:gd name="connsiteY214" fmla="*/ 732366 h 3998426"/>
                <a:gd name="connsiteX215" fmla="*/ 2389130 w 6067597"/>
                <a:gd name="connsiteY215" fmla="*/ 792240 h 3998426"/>
                <a:gd name="connsiteX216" fmla="*/ 2365941 w 6067597"/>
                <a:gd name="connsiteY216" fmla="*/ 808005 h 3998426"/>
                <a:gd name="connsiteX217" fmla="*/ 2627563 w 6067597"/>
                <a:gd name="connsiteY217" fmla="*/ 1263228 h 3998426"/>
                <a:gd name="connsiteX218" fmla="*/ 2654752 w 6067597"/>
                <a:gd name="connsiteY218" fmla="*/ 1257599 h 3998426"/>
                <a:gd name="connsiteX219" fmla="*/ 2739825 w 6067597"/>
                <a:gd name="connsiteY219" fmla="*/ 1342672 h 3998426"/>
                <a:gd name="connsiteX220" fmla="*/ 2737073 w 6067597"/>
                <a:gd name="connsiteY220" fmla="*/ 1355961 h 3998426"/>
                <a:gd name="connsiteX221" fmla="*/ 3327534 w 6067597"/>
                <a:gd name="connsiteY221" fmla="*/ 1355961 h 3998426"/>
                <a:gd name="connsiteX222" fmla="*/ 3331029 w 6067597"/>
                <a:gd name="connsiteY222" fmla="*/ 1338684 h 3998426"/>
                <a:gd name="connsiteX223" fmla="*/ 3409311 w 6067597"/>
                <a:gd name="connsiteY223" fmla="*/ 1287189 h 3998426"/>
                <a:gd name="connsiteX224" fmla="*/ 3424449 w 6067597"/>
                <a:gd name="connsiteY224" fmla="*/ 1290324 h 3998426"/>
                <a:gd name="connsiteX225" fmla="*/ 3713854 w 6067597"/>
                <a:gd name="connsiteY225" fmla="*/ 789310 h 3998426"/>
                <a:gd name="connsiteX226" fmla="*/ 3717144 w 6067597"/>
                <a:gd name="connsiteY226" fmla="*/ 783600 h 3998426"/>
                <a:gd name="connsiteX227" fmla="*/ 3704610 w 6067597"/>
                <a:gd name="connsiteY227" fmla="*/ 765163 h 3998426"/>
                <a:gd name="connsiteX228" fmla="*/ 3697819 w 6067597"/>
                <a:gd name="connsiteY228" fmla="*/ 732366 h 3998426"/>
                <a:gd name="connsiteX229" fmla="*/ 3704610 w 6067597"/>
                <a:gd name="connsiteY229" fmla="*/ 699567 h 3998426"/>
                <a:gd name="connsiteX230" fmla="*/ 3710880 w 6067597"/>
                <a:gd name="connsiteY230" fmla="*/ 690343 h 3998426"/>
                <a:gd name="connsiteX231" fmla="*/ 3422665 w 6067597"/>
                <a:gd name="connsiteY231" fmla="*/ 188490 h 3998426"/>
                <a:gd name="connsiteX232" fmla="*/ 3413010 w 6067597"/>
                <a:gd name="connsiteY232" fmla="*/ 190489 h 3998426"/>
                <a:gd name="connsiteX233" fmla="*/ 3334728 w 6067597"/>
                <a:gd name="connsiteY233" fmla="*/ 138214 h 3998426"/>
                <a:gd name="connsiteX234" fmla="*/ 3332455 w 6067597"/>
                <a:gd name="connsiteY234" fmla="*/ 127236 h 3998426"/>
                <a:gd name="connsiteX235" fmla="*/ 2654752 w 6067597"/>
                <a:gd name="connsiteY235" fmla="*/ 0 h 3998426"/>
                <a:gd name="connsiteX236" fmla="*/ 2733034 w 6067597"/>
                <a:gd name="connsiteY236" fmla="*/ 52274 h 3998426"/>
                <a:gd name="connsiteX237" fmla="*/ 2738694 w 6067597"/>
                <a:gd name="connsiteY237" fmla="*/ 79611 h 3998426"/>
                <a:gd name="connsiteX238" fmla="*/ 3333155 w 6067597"/>
                <a:gd name="connsiteY238" fmla="*/ 79611 h 3998426"/>
                <a:gd name="connsiteX239" fmla="*/ 3334728 w 6067597"/>
                <a:gd name="connsiteY239" fmla="*/ 71838 h 3998426"/>
                <a:gd name="connsiteX240" fmla="*/ 3413010 w 6067597"/>
                <a:gd name="connsiteY240" fmla="*/ 20343 h 3998426"/>
                <a:gd name="connsiteX241" fmla="*/ 3498083 w 6067597"/>
                <a:gd name="connsiteY241" fmla="*/ 105416 h 3998426"/>
                <a:gd name="connsiteX242" fmla="*/ 3472885 w 6067597"/>
                <a:gd name="connsiteY242" fmla="*/ 165290 h 3998426"/>
                <a:gd name="connsiteX243" fmla="*/ 3466747 w 6067597"/>
                <a:gd name="connsiteY243" fmla="*/ 169463 h 3998426"/>
                <a:gd name="connsiteX244" fmla="*/ 3746622 w 6067597"/>
                <a:gd name="connsiteY244" fmla="*/ 656444 h 3998426"/>
                <a:gd name="connsiteX245" fmla="*/ 3750094 w 6067597"/>
                <a:gd name="connsiteY245" fmla="*/ 654083 h 3998426"/>
                <a:gd name="connsiteX246" fmla="*/ 3782892 w 6067597"/>
                <a:gd name="connsiteY246" fmla="*/ 647293 h 3998426"/>
                <a:gd name="connsiteX247" fmla="*/ 3861174 w 6067597"/>
                <a:gd name="connsiteY247" fmla="*/ 699567 h 3998426"/>
                <a:gd name="connsiteX248" fmla="*/ 3862501 w 6067597"/>
                <a:gd name="connsiteY248" fmla="*/ 705978 h 3998426"/>
                <a:gd name="connsiteX249" fmla="*/ 4427808 w 6067597"/>
                <a:gd name="connsiteY249" fmla="*/ 705978 h 3998426"/>
                <a:gd name="connsiteX250" fmla="*/ 4444287 w 6067597"/>
                <a:gd name="connsiteY250" fmla="*/ 681739 h 3998426"/>
                <a:gd name="connsiteX251" fmla="*/ 4504162 w 6067597"/>
                <a:gd name="connsiteY251" fmla="*/ 656541 h 3998426"/>
                <a:gd name="connsiteX252" fmla="*/ 4589235 w 6067597"/>
                <a:gd name="connsiteY252" fmla="*/ 741614 h 3998426"/>
                <a:gd name="connsiteX253" fmla="*/ 4582444 w 6067597"/>
                <a:gd name="connsiteY253" fmla="*/ 774412 h 3998426"/>
                <a:gd name="connsiteX254" fmla="*/ 4571497 w 6067597"/>
                <a:gd name="connsiteY254" fmla="*/ 790515 h 3998426"/>
                <a:gd name="connsiteX255" fmla="*/ 4857749 w 6067597"/>
                <a:gd name="connsiteY255" fmla="*/ 1288593 h 3998426"/>
                <a:gd name="connsiteX256" fmla="*/ 4864798 w 6067597"/>
                <a:gd name="connsiteY256" fmla="*/ 1287189 h 3998426"/>
                <a:gd name="connsiteX257" fmla="*/ 4943080 w 6067597"/>
                <a:gd name="connsiteY257" fmla="*/ 1339464 h 3998426"/>
                <a:gd name="connsiteX258" fmla="*/ 4944322 w 6067597"/>
                <a:gd name="connsiteY258" fmla="*/ 1345464 h 3998426"/>
                <a:gd name="connsiteX259" fmla="*/ 5528171 w 6067597"/>
                <a:gd name="connsiteY259" fmla="*/ 1345464 h 3998426"/>
                <a:gd name="connsiteX260" fmla="*/ 5533417 w 6067597"/>
                <a:gd name="connsiteY260" fmla="*/ 1319122 h 3998426"/>
                <a:gd name="connsiteX261" fmla="*/ 5611959 w 6067597"/>
                <a:gd name="connsiteY261" fmla="*/ 1266847 h 3998426"/>
                <a:gd name="connsiteX262" fmla="*/ 5697032 w 6067597"/>
                <a:gd name="connsiteY262" fmla="*/ 1351920 h 3998426"/>
                <a:gd name="connsiteX263" fmla="*/ 5671833 w 6067597"/>
                <a:gd name="connsiteY263" fmla="*/ 1411794 h 3998426"/>
                <a:gd name="connsiteX264" fmla="*/ 5663233 w 6067597"/>
                <a:gd name="connsiteY264" fmla="*/ 1417641 h 3998426"/>
                <a:gd name="connsiteX265" fmla="*/ 5948348 w 6067597"/>
                <a:gd name="connsiteY265" fmla="*/ 1913741 h 3998426"/>
                <a:gd name="connsiteX266" fmla="*/ 5949726 w 6067597"/>
                <a:gd name="connsiteY266" fmla="*/ 1912826 h 3998426"/>
                <a:gd name="connsiteX267" fmla="*/ 5982524 w 6067597"/>
                <a:gd name="connsiteY267" fmla="*/ 1906296 h 3998426"/>
                <a:gd name="connsiteX268" fmla="*/ 6067597 w 6067597"/>
                <a:gd name="connsiteY268" fmla="*/ 1991369 h 3998426"/>
                <a:gd name="connsiteX269" fmla="*/ 5982524 w 6067597"/>
                <a:gd name="connsiteY269" fmla="*/ 2076441 h 3998426"/>
                <a:gd name="connsiteX270" fmla="*/ 5965562 w 6067597"/>
                <a:gd name="connsiteY270" fmla="*/ 2072929 h 3998426"/>
                <a:gd name="connsiteX271" fmla="*/ 5670999 w 6067597"/>
                <a:gd name="connsiteY271" fmla="*/ 2583996 h 3998426"/>
                <a:gd name="connsiteX272" fmla="*/ 5673596 w 6067597"/>
                <a:gd name="connsiteY272" fmla="*/ 2587817 h 3998426"/>
                <a:gd name="connsiteX273" fmla="*/ 5680387 w 6067597"/>
                <a:gd name="connsiteY273" fmla="*/ 2620615 h 3998426"/>
                <a:gd name="connsiteX274" fmla="*/ 5595314 w 6067597"/>
                <a:gd name="connsiteY274" fmla="*/ 2705688 h 3998426"/>
                <a:gd name="connsiteX275" fmla="*/ 5535439 w 6067597"/>
                <a:gd name="connsiteY275" fmla="*/ 2680489 h 3998426"/>
                <a:gd name="connsiteX276" fmla="*/ 5527927 w 6067597"/>
                <a:gd name="connsiteY276" fmla="*/ 2669439 h 3998426"/>
                <a:gd name="connsiteX277" fmla="*/ 4944357 w 6067597"/>
                <a:gd name="connsiteY277" fmla="*/ 2669439 h 3998426"/>
                <a:gd name="connsiteX278" fmla="*/ 4943080 w 6067597"/>
                <a:gd name="connsiteY278" fmla="*/ 2675606 h 3998426"/>
                <a:gd name="connsiteX279" fmla="*/ 4864798 w 6067597"/>
                <a:gd name="connsiteY279" fmla="*/ 2727881 h 3998426"/>
                <a:gd name="connsiteX280" fmla="*/ 4861531 w 6067597"/>
                <a:gd name="connsiteY280" fmla="*/ 2727204 h 3998426"/>
                <a:gd name="connsiteX281" fmla="*/ 4522913 w 6067597"/>
                <a:gd name="connsiteY281" fmla="*/ 3314707 h 3998426"/>
                <a:gd name="connsiteX282" fmla="*/ 3823916 w 6067597"/>
                <a:gd name="connsiteY282" fmla="*/ 3314707 h 3998426"/>
                <a:gd name="connsiteX283" fmla="*/ 3815027 w 6067597"/>
                <a:gd name="connsiteY283" fmla="*/ 3327783 h 3998426"/>
                <a:gd name="connsiteX284" fmla="*/ 3755152 w 6067597"/>
                <a:gd name="connsiteY284" fmla="*/ 3352982 h 3998426"/>
                <a:gd name="connsiteX285" fmla="*/ 3745625 w 6067597"/>
                <a:gd name="connsiteY285" fmla="*/ 3351009 h 3998426"/>
                <a:gd name="connsiteX286" fmla="*/ 3467168 w 6067597"/>
                <a:gd name="connsiteY286" fmla="*/ 3834133 h 3998426"/>
                <a:gd name="connsiteX287" fmla="*/ 3471699 w 6067597"/>
                <a:gd name="connsiteY287" fmla="*/ 3835071 h 3998426"/>
                <a:gd name="connsiteX288" fmla="*/ 3523975 w 6067597"/>
                <a:gd name="connsiteY288" fmla="*/ 3913353 h 3998426"/>
                <a:gd name="connsiteX289" fmla="*/ 3438902 w 6067597"/>
                <a:gd name="connsiteY289" fmla="*/ 3998426 h 3998426"/>
                <a:gd name="connsiteX290" fmla="*/ 3360619 w 6067597"/>
                <a:gd name="connsiteY290" fmla="*/ 3946151 h 3998426"/>
                <a:gd name="connsiteX291" fmla="*/ 3356127 w 6067597"/>
                <a:gd name="connsiteY291" fmla="*/ 3924455 h 3998426"/>
                <a:gd name="connsiteX292" fmla="*/ 2756020 w 6067597"/>
                <a:gd name="connsiteY292" fmla="*/ 3924455 h 3998426"/>
                <a:gd name="connsiteX293" fmla="*/ 2751528 w 6067597"/>
                <a:gd name="connsiteY293" fmla="*/ 3946151 h 3998426"/>
                <a:gd name="connsiteX294" fmla="*/ 2673246 w 6067597"/>
                <a:gd name="connsiteY294" fmla="*/ 3998426 h 3998426"/>
                <a:gd name="connsiteX295" fmla="*/ 2588173 w 6067597"/>
                <a:gd name="connsiteY295" fmla="*/ 3913353 h 3998426"/>
                <a:gd name="connsiteX296" fmla="*/ 2594964 w 6067597"/>
                <a:gd name="connsiteY296" fmla="*/ 3880555 h 3998426"/>
                <a:gd name="connsiteX297" fmla="*/ 2613198 w 6067597"/>
                <a:gd name="connsiteY297" fmla="*/ 3853733 h 3998426"/>
                <a:gd name="connsiteX298" fmla="*/ 2321471 w 6067597"/>
                <a:gd name="connsiteY298" fmla="*/ 3348850 h 3998426"/>
                <a:gd name="connsiteX299" fmla="*/ 2301516 w 6067597"/>
                <a:gd name="connsiteY299" fmla="*/ 3352982 h 3998426"/>
                <a:gd name="connsiteX300" fmla="*/ 2241641 w 6067597"/>
                <a:gd name="connsiteY300" fmla="*/ 3327783 h 3998426"/>
                <a:gd name="connsiteX301" fmla="*/ 2232751 w 6067597"/>
                <a:gd name="connsiteY301" fmla="*/ 3314707 h 3998426"/>
                <a:gd name="connsiteX302" fmla="*/ 1657144 w 6067597"/>
                <a:gd name="connsiteY302" fmla="*/ 3314707 h 3998426"/>
                <a:gd name="connsiteX303" fmla="*/ 1641969 w 6067597"/>
                <a:gd name="connsiteY303" fmla="*/ 3337029 h 3998426"/>
                <a:gd name="connsiteX304" fmla="*/ 1582094 w 6067597"/>
                <a:gd name="connsiteY304" fmla="*/ 3362228 h 3998426"/>
                <a:gd name="connsiteX305" fmla="*/ 1497021 w 6067597"/>
                <a:gd name="connsiteY305" fmla="*/ 3277155 h 3998426"/>
                <a:gd name="connsiteX306" fmla="*/ 1503812 w 6067597"/>
                <a:gd name="connsiteY306" fmla="*/ 3243577 h 3998426"/>
                <a:gd name="connsiteX307" fmla="*/ 1504541 w 6067597"/>
                <a:gd name="connsiteY307" fmla="*/ 3242508 h 3998426"/>
                <a:gd name="connsiteX308" fmla="*/ 1205513 w 6067597"/>
                <a:gd name="connsiteY308" fmla="*/ 2724990 h 3998426"/>
                <a:gd name="connsiteX309" fmla="*/ 1187193 w 6067597"/>
                <a:gd name="connsiteY309" fmla="*/ 2722142 h 3998426"/>
                <a:gd name="connsiteX310" fmla="*/ 1133930 w 6067597"/>
                <a:gd name="connsiteY310" fmla="*/ 2673756 h 3998426"/>
                <a:gd name="connsiteX311" fmla="*/ 1133036 w 6067597"/>
                <a:gd name="connsiteY311" fmla="*/ 2669439 h 3998426"/>
                <a:gd name="connsiteX312" fmla="*/ 546121 w 6067597"/>
                <a:gd name="connsiteY312" fmla="*/ 2669439 h 3998426"/>
                <a:gd name="connsiteX313" fmla="*/ 532323 w 6067597"/>
                <a:gd name="connsiteY313" fmla="*/ 2689735 h 3998426"/>
                <a:gd name="connsiteX314" fmla="*/ 472448 w 6067597"/>
                <a:gd name="connsiteY314" fmla="*/ 2714934 h 3998426"/>
                <a:gd name="connsiteX315" fmla="*/ 387375 w 6067597"/>
                <a:gd name="connsiteY315" fmla="*/ 2629861 h 3998426"/>
                <a:gd name="connsiteX316" fmla="*/ 394166 w 6067597"/>
                <a:gd name="connsiteY316" fmla="*/ 2596283 h 3998426"/>
                <a:gd name="connsiteX317" fmla="*/ 400111 w 6067597"/>
                <a:gd name="connsiteY317" fmla="*/ 2587565 h 3998426"/>
                <a:gd name="connsiteX318" fmla="*/ 119272 w 6067597"/>
                <a:gd name="connsiteY318" fmla="*/ 2101524 h 3998426"/>
                <a:gd name="connsiteX319" fmla="*/ 117871 w 6067597"/>
                <a:gd name="connsiteY319" fmla="*/ 2102476 h 3998426"/>
                <a:gd name="connsiteX320" fmla="*/ 85073 w 6067597"/>
                <a:gd name="connsiteY320" fmla="*/ 2109267 h 3998426"/>
                <a:gd name="connsiteX321" fmla="*/ 0 w 6067597"/>
                <a:gd name="connsiteY321" fmla="*/ 2024194 h 3998426"/>
                <a:gd name="connsiteX322" fmla="*/ 85073 w 6067597"/>
                <a:gd name="connsiteY322" fmla="*/ 1939121 h 3998426"/>
                <a:gd name="connsiteX323" fmla="*/ 103219 w 6067597"/>
                <a:gd name="connsiteY323" fmla="*/ 1942878 h 3998426"/>
                <a:gd name="connsiteX324" fmla="*/ 404405 w 6067597"/>
                <a:gd name="connsiteY324" fmla="*/ 1420121 h 3998426"/>
                <a:gd name="connsiteX325" fmla="*/ 394166 w 6067597"/>
                <a:gd name="connsiteY325" fmla="*/ 1405060 h 3998426"/>
                <a:gd name="connsiteX326" fmla="*/ 387375 w 6067597"/>
                <a:gd name="connsiteY326" fmla="*/ 1372262 h 3998426"/>
                <a:gd name="connsiteX327" fmla="*/ 472448 w 6067597"/>
                <a:gd name="connsiteY327" fmla="*/ 1287189 h 3998426"/>
                <a:gd name="connsiteX328" fmla="*/ 550730 w 6067597"/>
                <a:gd name="connsiteY328" fmla="*/ 1339464 h 3998426"/>
                <a:gd name="connsiteX329" fmla="*/ 551972 w 6067597"/>
                <a:gd name="connsiteY329" fmla="*/ 1345464 h 3998426"/>
                <a:gd name="connsiteX330" fmla="*/ 1116914 w 6067597"/>
                <a:gd name="connsiteY330" fmla="*/ 1345464 h 3998426"/>
                <a:gd name="connsiteX331" fmla="*/ 1116043 w 6067597"/>
                <a:gd name="connsiteY331" fmla="*/ 1342672 h 3998426"/>
                <a:gd name="connsiteX332" fmla="*/ 1201116 w 6067597"/>
                <a:gd name="connsiteY332" fmla="*/ 1257599 h 3998426"/>
                <a:gd name="connsiteX333" fmla="*/ 1225529 w 6067597"/>
                <a:gd name="connsiteY333" fmla="*/ 1262653 h 3998426"/>
                <a:gd name="connsiteX334" fmla="*/ 1509279 w 6067597"/>
                <a:gd name="connsiteY334" fmla="*/ 770162 h 3998426"/>
                <a:gd name="connsiteX335" fmla="*/ 1494566 w 6067597"/>
                <a:gd name="connsiteY335" fmla="*/ 748520 h 3998426"/>
                <a:gd name="connsiteX336" fmla="*/ 1487775 w 6067597"/>
                <a:gd name="connsiteY336" fmla="*/ 715722 h 3998426"/>
                <a:gd name="connsiteX337" fmla="*/ 1572848 w 6067597"/>
                <a:gd name="connsiteY337" fmla="*/ 630649 h 3998426"/>
                <a:gd name="connsiteX338" fmla="*/ 1651130 w 6067597"/>
                <a:gd name="connsiteY338" fmla="*/ 682924 h 3998426"/>
                <a:gd name="connsiteX339" fmla="*/ 1655904 w 6067597"/>
                <a:gd name="connsiteY339" fmla="*/ 705978 h 3998426"/>
                <a:gd name="connsiteX340" fmla="*/ 2252137 w 6067597"/>
                <a:gd name="connsiteY340" fmla="*/ 705978 h 3998426"/>
                <a:gd name="connsiteX341" fmla="*/ 2258422 w 6067597"/>
                <a:gd name="connsiteY341" fmla="*/ 685130 h 3998426"/>
                <a:gd name="connsiteX342" fmla="*/ 2295678 w 6067597"/>
                <a:gd name="connsiteY342" fmla="*/ 654084 h 3998426"/>
                <a:gd name="connsiteX343" fmla="*/ 2326693 w 6067597"/>
                <a:gd name="connsiteY343" fmla="*/ 647811 h 3998426"/>
                <a:gd name="connsiteX344" fmla="*/ 2610356 w 6067597"/>
                <a:gd name="connsiteY344" fmla="*/ 155470 h 3998426"/>
                <a:gd name="connsiteX345" fmla="*/ 2594877 w 6067597"/>
                <a:gd name="connsiteY345" fmla="*/ 144947 h 3998426"/>
                <a:gd name="connsiteX346" fmla="*/ 2569679 w 6067597"/>
                <a:gd name="connsiteY346" fmla="*/ 85072 h 3998426"/>
                <a:gd name="connsiteX347" fmla="*/ 2654752 w 6067597"/>
                <a:gd name="connsiteY347" fmla="*/ 0 h 399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</a:cxnLst>
              <a:rect l="l" t="t" r="r" b="b"/>
              <a:pathLst>
                <a:path w="6067597" h="3998426">
                  <a:moveTo>
                    <a:pt x="2751292" y="2648105"/>
                  </a:moveTo>
                  <a:lnTo>
                    <a:pt x="2745981" y="2673756"/>
                  </a:lnTo>
                  <a:cubicBezTo>
                    <a:pt x="2732890" y="2704184"/>
                    <a:pt x="2702374" y="2726031"/>
                    <a:pt x="2667699" y="2726031"/>
                  </a:cubicBezTo>
                  <a:lnTo>
                    <a:pt x="2648849" y="2722128"/>
                  </a:lnTo>
                  <a:lnTo>
                    <a:pt x="2365394" y="3213923"/>
                  </a:lnTo>
                  <a:lnTo>
                    <a:pt x="2379798" y="3235111"/>
                  </a:lnTo>
                  <a:cubicBezTo>
                    <a:pt x="2384161" y="3245253"/>
                    <a:pt x="2386589" y="3256350"/>
                    <a:pt x="2386589" y="3267909"/>
                  </a:cubicBezTo>
                  <a:cubicBezTo>
                    <a:pt x="2386589" y="3279468"/>
                    <a:pt x="2384161" y="3290564"/>
                    <a:pt x="2379798" y="3300707"/>
                  </a:cubicBezTo>
                  <a:lnTo>
                    <a:pt x="2363037" y="3325361"/>
                  </a:lnTo>
                  <a:lnTo>
                    <a:pt x="2654946" y="3832069"/>
                  </a:lnTo>
                  <a:lnTo>
                    <a:pt x="2673246" y="3828280"/>
                  </a:lnTo>
                  <a:cubicBezTo>
                    <a:pt x="2696364" y="3828280"/>
                    <a:pt x="2717632" y="3837989"/>
                    <a:pt x="2733121" y="3853478"/>
                  </a:cubicBezTo>
                  <a:lnTo>
                    <a:pt x="2748996" y="3876830"/>
                  </a:lnTo>
                  <a:lnTo>
                    <a:pt x="3362832" y="3876830"/>
                  </a:lnTo>
                  <a:lnTo>
                    <a:pt x="3378334" y="3853478"/>
                  </a:lnTo>
                  <a:cubicBezTo>
                    <a:pt x="3385962" y="3845734"/>
                    <a:pt x="3395094" y="3839434"/>
                    <a:pt x="3405323" y="3835071"/>
                  </a:cubicBezTo>
                  <a:lnTo>
                    <a:pt x="3411361" y="3833850"/>
                  </a:lnTo>
                  <a:lnTo>
                    <a:pt x="3701314" y="3331887"/>
                  </a:lnTo>
                  <a:lnTo>
                    <a:pt x="3695277" y="3327783"/>
                  </a:lnTo>
                  <a:cubicBezTo>
                    <a:pt x="3679788" y="3312294"/>
                    <a:pt x="3670079" y="3291026"/>
                    <a:pt x="3670079" y="3267909"/>
                  </a:cubicBezTo>
                  <a:cubicBezTo>
                    <a:pt x="3671004" y="3244791"/>
                    <a:pt x="3680714" y="3223523"/>
                    <a:pt x="3695971" y="3208034"/>
                  </a:cubicBezTo>
                  <a:lnTo>
                    <a:pt x="3699014" y="3205932"/>
                  </a:lnTo>
                  <a:lnTo>
                    <a:pt x="3421549" y="2725730"/>
                  </a:lnTo>
                  <a:lnTo>
                    <a:pt x="3411162" y="2727881"/>
                  </a:lnTo>
                  <a:cubicBezTo>
                    <a:pt x="3376484" y="2727881"/>
                    <a:pt x="3345969" y="2706034"/>
                    <a:pt x="3332879" y="2675606"/>
                  </a:cubicBezTo>
                  <a:lnTo>
                    <a:pt x="3327185" y="2648105"/>
                  </a:lnTo>
                  <a:close/>
                  <a:moveTo>
                    <a:pt x="3861774" y="2038357"/>
                  </a:moveTo>
                  <a:lnTo>
                    <a:pt x="3861174" y="2041257"/>
                  </a:lnTo>
                  <a:cubicBezTo>
                    <a:pt x="3848084" y="2071685"/>
                    <a:pt x="3817569" y="2093532"/>
                    <a:pt x="3782892" y="2093532"/>
                  </a:cubicBezTo>
                  <a:lnTo>
                    <a:pt x="3759616" y="2088713"/>
                  </a:lnTo>
                  <a:lnTo>
                    <a:pt x="3473610" y="2586718"/>
                  </a:lnTo>
                  <a:lnTo>
                    <a:pt x="3489444" y="2610010"/>
                  </a:lnTo>
                  <a:cubicBezTo>
                    <a:pt x="3493807" y="2620152"/>
                    <a:pt x="3496235" y="2631249"/>
                    <a:pt x="3496235" y="2642808"/>
                  </a:cubicBezTo>
                  <a:cubicBezTo>
                    <a:pt x="3496235" y="2654367"/>
                    <a:pt x="3493807" y="2665463"/>
                    <a:pt x="3489444" y="2675606"/>
                  </a:cubicBezTo>
                  <a:lnTo>
                    <a:pt x="3472559" y="2700443"/>
                  </a:lnTo>
                  <a:lnTo>
                    <a:pt x="3750370" y="3183834"/>
                  </a:lnTo>
                  <a:lnTo>
                    <a:pt x="3755152" y="3182836"/>
                  </a:lnTo>
                  <a:cubicBezTo>
                    <a:pt x="3789829" y="3182836"/>
                    <a:pt x="3820344" y="3204682"/>
                    <a:pt x="3833434" y="3235111"/>
                  </a:cubicBezTo>
                  <a:lnTo>
                    <a:pt x="3840054" y="3267082"/>
                  </a:lnTo>
                  <a:lnTo>
                    <a:pt x="4494338" y="3267082"/>
                  </a:lnTo>
                  <a:lnTo>
                    <a:pt x="4816006" y="2710216"/>
                  </a:lnTo>
                  <a:lnTo>
                    <a:pt x="4804923" y="2702682"/>
                  </a:lnTo>
                  <a:cubicBezTo>
                    <a:pt x="4789434" y="2687193"/>
                    <a:pt x="4779725" y="2665925"/>
                    <a:pt x="4779725" y="2642808"/>
                  </a:cubicBezTo>
                  <a:cubicBezTo>
                    <a:pt x="4779725" y="2619690"/>
                    <a:pt x="4789434" y="2598422"/>
                    <a:pt x="4804923" y="2582933"/>
                  </a:cubicBezTo>
                  <a:lnTo>
                    <a:pt x="4807166" y="2581408"/>
                  </a:lnTo>
                  <a:lnTo>
                    <a:pt x="4520363" y="2082014"/>
                  </a:lnTo>
                  <a:lnTo>
                    <a:pt x="4500463" y="2086134"/>
                  </a:lnTo>
                  <a:cubicBezTo>
                    <a:pt x="4483125" y="2086134"/>
                    <a:pt x="4466827" y="2080672"/>
                    <a:pt x="4453227" y="2071407"/>
                  </a:cubicBezTo>
                  <a:lnTo>
                    <a:pt x="4425900" y="2038357"/>
                  </a:lnTo>
                  <a:close/>
                  <a:moveTo>
                    <a:pt x="1622108" y="2038357"/>
                  </a:moveTo>
                  <a:lnTo>
                    <a:pt x="1610530" y="2055388"/>
                  </a:lnTo>
                  <a:cubicBezTo>
                    <a:pt x="1595041" y="2070877"/>
                    <a:pt x="1573774" y="2080587"/>
                    <a:pt x="1550655" y="2080587"/>
                  </a:cubicBezTo>
                  <a:lnTo>
                    <a:pt x="1548886" y="2080220"/>
                  </a:lnTo>
                  <a:lnTo>
                    <a:pt x="1264284" y="2575779"/>
                  </a:lnTo>
                  <a:lnTo>
                    <a:pt x="1272087" y="2581083"/>
                  </a:lnTo>
                  <a:cubicBezTo>
                    <a:pt x="1287576" y="2596572"/>
                    <a:pt x="1297285" y="2617840"/>
                    <a:pt x="1297285" y="2640958"/>
                  </a:cubicBezTo>
                  <a:cubicBezTo>
                    <a:pt x="1297285" y="2664075"/>
                    <a:pt x="1287576" y="2685343"/>
                    <a:pt x="1272087" y="2700832"/>
                  </a:cubicBezTo>
                  <a:lnTo>
                    <a:pt x="1253858" y="2713225"/>
                  </a:lnTo>
                  <a:lnTo>
                    <a:pt x="1537858" y="3206206"/>
                  </a:lnTo>
                  <a:lnTo>
                    <a:pt x="1549297" y="3198613"/>
                  </a:lnTo>
                  <a:cubicBezTo>
                    <a:pt x="1559439" y="3194394"/>
                    <a:pt x="1570536" y="3192082"/>
                    <a:pt x="1582094" y="3192082"/>
                  </a:cubicBezTo>
                  <a:cubicBezTo>
                    <a:pt x="1616772" y="3192082"/>
                    <a:pt x="1647286" y="3213928"/>
                    <a:pt x="1660376" y="3244357"/>
                  </a:cubicBezTo>
                  <a:lnTo>
                    <a:pt x="1665081" y="3267082"/>
                  </a:lnTo>
                  <a:lnTo>
                    <a:pt x="2216614" y="3267082"/>
                  </a:lnTo>
                  <a:lnTo>
                    <a:pt x="2223233" y="3235111"/>
                  </a:lnTo>
                  <a:cubicBezTo>
                    <a:pt x="2236324" y="3204682"/>
                    <a:pt x="2266838" y="3182836"/>
                    <a:pt x="2301516" y="3182836"/>
                  </a:cubicBezTo>
                  <a:lnTo>
                    <a:pt x="2316723" y="3185985"/>
                  </a:lnTo>
                  <a:lnTo>
                    <a:pt x="2601556" y="2691613"/>
                  </a:lnTo>
                  <a:lnTo>
                    <a:pt x="2589416" y="2673756"/>
                  </a:lnTo>
                  <a:cubicBezTo>
                    <a:pt x="2585053" y="2663613"/>
                    <a:pt x="2582626" y="2652517"/>
                    <a:pt x="2582626" y="2640958"/>
                  </a:cubicBezTo>
                  <a:cubicBezTo>
                    <a:pt x="2582626" y="2629399"/>
                    <a:pt x="2584938" y="2618302"/>
                    <a:pt x="2589157" y="2608160"/>
                  </a:cubicBezTo>
                  <a:lnTo>
                    <a:pt x="2598681" y="2593811"/>
                  </a:lnTo>
                  <a:lnTo>
                    <a:pt x="2309617" y="2090479"/>
                  </a:lnTo>
                  <a:lnTo>
                    <a:pt x="2304235" y="2089643"/>
                  </a:lnTo>
                  <a:cubicBezTo>
                    <a:pt x="2280410" y="2082072"/>
                    <a:pt x="2260791" y="2064078"/>
                    <a:pt x="2250973" y="2041257"/>
                  </a:cubicBezTo>
                  <a:lnTo>
                    <a:pt x="2250373" y="2038357"/>
                  </a:lnTo>
                  <a:close/>
                  <a:moveTo>
                    <a:pt x="2713096" y="1403586"/>
                  </a:moveTo>
                  <a:lnTo>
                    <a:pt x="2687550" y="1420953"/>
                  </a:lnTo>
                  <a:cubicBezTo>
                    <a:pt x="2677407" y="1425317"/>
                    <a:pt x="2666311" y="1427744"/>
                    <a:pt x="2654752" y="1427744"/>
                  </a:cubicBezTo>
                  <a:lnTo>
                    <a:pt x="2654437" y="1427679"/>
                  </a:lnTo>
                  <a:lnTo>
                    <a:pt x="2364036" y="1931525"/>
                  </a:lnTo>
                  <a:lnTo>
                    <a:pt x="2389130" y="1948584"/>
                  </a:lnTo>
                  <a:cubicBezTo>
                    <a:pt x="2404619" y="1964073"/>
                    <a:pt x="2414329" y="1985341"/>
                    <a:pt x="2414329" y="2008459"/>
                  </a:cubicBezTo>
                  <a:cubicBezTo>
                    <a:pt x="2414329" y="2031576"/>
                    <a:pt x="2404619" y="2052844"/>
                    <a:pt x="2389130" y="2068333"/>
                  </a:cubicBezTo>
                  <a:lnTo>
                    <a:pt x="2362362" y="2086531"/>
                  </a:lnTo>
                  <a:lnTo>
                    <a:pt x="2635812" y="2562334"/>
                  </a:lnTo>
                  <a:lnTo>
                    <a:pt x="2667699" y="2555885"/>
                  </a:lnTo>
                  <a:cubicBezTo>
                    <a:pt x="2690816" y="2555885"/>
                    <a:pt x="2712084" y="2565594"/>
                    <a:pt x="2727573" y="2581083"/>
                  </a:cubicBezTo>
                  <a:lnTo>
                    <a:pt x="2740760" y="2600480"/>
                  </a:lnTo>
                  <a:lnTo>
                    <a:pt x="3338945" y="2600480"/>
                  </a:lnTo>
                  <a:lnTo>
                    <a:pt x="3350594" y="2582933"/>
                  </a:lnTo>
                  <a:cubicBezTo>
                    <a:pt x="3365851" y="2567444"/>
                    <a:pt x="3387120" y="2557735"/>
                    <a:pt x="3411162" y="2557735"/>
                  </a:cubicBezTo>
                  <a:lnTo>
                    <a:pt x="3432626" y="2562179"/>
                  </a:lnTo>
                  <a:lnTo>
                    <a:pt x="3719845" y="2063667"/>
                  </a:lnTo>
                  <a:lnTo>
                    <a:pt x="3704610" y="2041257"/>
                  </a:lnTo>
                  <a:cubicBezTo>
                    <a:pt x="3700246" y="2031114"/>
                    <a:pt x="3697819" y="2020018"/>
                    <a:pt x="3697819" y="2008459"/>
                  </a:cubicBezTo>
                  <a:cubicBezTo>
                    <a:pt x="3697819" y="1996900"/>
                    <a:pt x="3700246" y="1985804"/>
                    <a:pt x="3704610" y="1975661"/>
                  </a:cubicBezTo>
                  <a:lnTo>
                    <a:pt x="3718602" y="1955078"/>
                  </a:lnTo>
                  <a:lnTo>
                    <a:pt x="3428683" y="1453324"/>
                  </a:lnTo>
                  <a:lnTo>
                    <a:pt x="3409311" y="1457335"/>
                  </a:lnTo>
                  <a:cubicBezTo>
                    <a:pt x="3374635" y="1457335"/>
                    <a:pt x="3344119" y="1435488"/>
                    <a:pt x="3331029" y="1405060"/>
                  </a:cubicBezTo>
                  <a:lnTo>
                    <a:pt x="3330724" y="1403586"/>
                  </a:lnTo>
                  <a:close/>
                  <a:moveTo>
                    <a:pt x="4945558" y="1393089"/>
                  </a:moveTo>
                  <a:lnTo>
                    <a:pt x="4943080" y="1405060"/>
                  </a:lnTo>
                  <a:cubicBezTo>
                    <a:pt x="4929990" y="1435488"/>
                    <a:pt x="4899475" y="1457335"/>
                    <a:pt x="4864798" y="1457335"/>
                  </a:cubicBezTo>
                  <a:lnTo>
                    <a:pt x="4854215" y="1455144"/>
                  </a:lnTo>
                  <a:lnTo>
                    <a:pt x="4567772" y="1952122"/>
                  </a:lnTo>
                  <a:lnTo>
                    <a:pt x="4578745" y="1968263"/>
                  </a:lnTo>
                  <a:cubicBezTo>
                    <a:pt x="4583108" y="1978406"/>
                    <a:pt x="4585536" y="1989502"/>
                    <a:pt x="4585536" y="2001061"/>
                  </a:cubicBezTo>
                  <a:cubicBezTo>
                    <a:pt x="4585536" y="2012620"/>
                    <a:pt x="4583108" y="2023716"/>
                    <a:pt x="4578745" y="2033859"/>
                  </a:cubicBezTo>
                  <a:lnTo>
                    <a:pt x="4562461" y="2057813"/>
                  </a:lnTo>
                  <a:lnTo>
                    <a:pt x="4851988" y="2560387"/>
                  </a:lnTo>
                  <a:lnTo>
                    <a:pt x="4864798" y="2557735"/>
                  </a:lnTo>
                  <a:cubicBezTo>
                    <a:pt x="4899475" y="2557735"/>
                    <a:pt x="4929990" y="2579581"/>
                    <a:pt x="4943080" y="2610010"/>
                  </a:cubicBezTo>
                  <a:lnTo>
                    <a:pt x="4945524" y="2621814"/>
                  </a:lnTo>
                  <a:lnTo>
                    <a:pt x="5510489" y="2621814"/>
                  </a:lnTo>
                  <a:lnTo>
                    <a:pt x="5510241" y="2620615"/>
                  </a:lnTo>
                  <a:cubicBezTo>
                    <a:pt x="5510241" y="2572530"/>
                    <a:pt x="5549079" y="2535542"/>
                    <a:pt x="5595314" y="2535542"/>
                  </a:cubicBezTo>
                  <a:cubicBezTo>
                    <a:pt x="5606873" y="2535542"/>
                    <a:pt x="5617969" y="2537969"/>
                    <a:pt x="5628112" y="2542333"/>
                  </a:cubicBezTo>
                  <a:lnTo>
                    <a:pt x="5635993" y="2547691"/>
                  </a:lnTo>
                  <a:lnTo>
                    <a:pt x="5922730" y="2051297"/>
                  </a:lnTo>
                  <a:lnTo>
                    <a:pt x="5922650" y="2051242"/>
                  </a:lnTo>
                  <a:cubicBezTo>
                    <a:pt x="5907161" y="2035754"/>
                    <a:pt x="5897451" y="2014485"/>
                    <a:pt x="5897451" y="1991369"/>
                  </a:cubicBezTo>
                  <a:cubicBezTo>
                    <a:pt x="5897451" y="1979347"/>
                    <a:pt x="5899879" y="1968020"/>
                    <a:pt x="5904242" y="1957790"/>
                  </a:cubicBezTo>
                  <a:lnTo>
                    <a:pt x="5911949" y="1946490"/>
                  </a:lnTo>
                  <a:lnTo>
                    <a:pt x="5618559" y="1435627"/>
                  </a:lnTo>
                  <a:lnTo>
                    <a:pt x="5611959" y="1436993"/>
                  </a:lnTo>
                  <a:cubicBezTo>
                    <a:pt x="5588840" y="1436993"/>
                    <a:pt x="5567572" y="1427284"/>
                    <a:pt x="5552084" y="1411794"/>
                  </a:cubicBezTo>
                  <a:lnTo>
                    <a:pt x="5539368" y="1393089"/>
                  </a:lnTo>
                  <a:close/>
                  <a:moveTo>
                    <a:pt x="553209" y="1393089"/>
                  </a:moveTo>
                  <a:lnTo>
                    <a:pt x="550730" y="1405060"/>
                  </a:lnTo>
                  <a:cubicBezTo>
                    <a:pt x="537640" y="1435488"/>
                    <a:pt x="507125" y="1457335"/>
                    <a:pt x="472448" y="1457335"/>
                  </a:cubicBezTo>
                  <a:lnTo>
                    <a:pt x="440939" y="1450811"/>
                  </a:lnTo>
                  <a:lnTo>
                    <a:pt x="145534" y="1965181"/>
                  </a:lnTo>
                  <a:lnTo>
                    <a:pt x="163355" y="1991395"/>
                  </a:lnTo>
                  <a:cubicBezTo>
                    <a:pt x="167718" y="2001538"/>
                    <a:pt x="170146" y="2012635"/>
                    <a:pt x="170146" y="2024194"/>
                  </a:cubicBezTo>
                  <a:cubicBezTo>
                    <a:pt x="170146" y="2035753"/>
                    <a:pt x="167718" y="2046849"/>
                    <a:pt x="163355" y="2056992"/>
                  </a:cubicBezTo>
                  <a:lnTo>
                    <a:pt x="155423" y="2068659"/>
                  </a:lnTo>
                  <a:lnTo>
                    <a:pt x="435185" y="2554283"/>
                  </a:lnTo>
                  <a:lnTo>
                    <a:pt x="439651" y="2551319"/>
                  </a:lnTo>
                  <a:cubicBezTo>
                    <a:pt x="449793" y="2547100"/>
                    <a:pt x="460890" y="2544788"/>
                    <a:pt x="472448" y="2544788"/>
                  </a:cubicBezTo>
                  <a:cubicBezTo>
                    <a:pt x="507125" y="2544788"/>
                    <a:pt x="537640" y="2566634"/>
                    <a:pt x="550730" y="2597063"/>
                  </a:cubicBezTo>
                  <a:lnTo>
                    <a:pt x="555855" y="2621814"/>
                  </a:lnTo>
                  <a:lnTo>
                    <a:pt x="1131103" y="2621814"/>
                  </a:lnTo>
                  <a:lnTo>
                    <a:pt x="1133930" y="2608160"/>
                  </a:lnTo>
                  <a:cubicBezTo>
                    <a:pt x="1147021" y="2577731"/>
                    <a:pt x="1177536" y="2555885"/>
                    <a:pt x="1212212" y="2555885"/>
                  </a:cubicBezTo>
                  <a:lnTo>
                    <a:pt x="1217359" y="2556951"/>
                  </a:lnTo>
                  <a:lnTo>
                    <a:pt x="1502485" y="2063345"/>
                  </a:lnTo>
                  <a:lnTo>
                    <a:pt x="1490781" y="2055388"/>
                  </a:lnTo>
                  <a:cubicBezTo>
                    <a:pt x="1475292" y="2039900"/>
                    <a:pt x="1465582" y="2018632"/>
                    <a:pt x="1465582" y="1995515"/>
                  </a:cubicBezTo>
                  <a:cubicBezTo>
                    <a:pt x="1465582" y="1971472"/>
                    <a:pt x="1475292" y="1950204"/>
                    <a:pt x="1490781" y="1934947"/>
                  </a:cubicBezTo>
                  <a:lnTo>
                    <a:pt x="1491201" y="1934668"/>
                  </a:lnTo>
                  <a:lnTo>
                    <a:pt x="1197912" y="1427081"/>
                  </a:lnTo>
                  <a:lnTo>
                    <a:pt x="1168318" y="1420954"/>
                  </a:lnTo>
                  <a:lnTo>
                    <a:pt x="1134618" y="1393089"/>
                  </a:lnTo>
                  <a:close/>
                  <a:moveTo>
                    <a:pt x="3863568" y="753603"/>
                  </a:moveTo>
                  <a:lnTo>
                    <a:pt x="3861174" y="765163"/>
                  </a:lnTo>
                  <a:cubicBezTo>
                    <a:pt x="3848084" y="795592"/>
                    <a:pt x="3817569" y="817439"/>
                    <a:pt x="3782892" y="817439"/>
                  </a:cubicBezTo>
                  <a:lnTo>
                    <a:pt x="3756139" y="811899"/>
                  </a:lnTo>
                  <a:lnTo>
                    <a:pt x="3468099" y="1311649"/>
                  </a:lnTo>
                  <a:lnTo>
                    <a:pt x="3469186" y="1312387"/>
                  </a:lnTo>
                  <a:cubicBezTo>
                    <a:pt x="3484675" y="1327876"/>
                    <a:pt x="3494384" y="1349144"/>
                    <a:pt x="3494384" y="1372262"/>
                  </a:cubicBezTo>
                  <a:cubicBezTo>
                    <a:pt x="3494384" y="1383821"/>
                    <a:pt x="3491956" y="1394917"/>
                    <a:pt x="3487593" y="1405060"/>
                  </a:cubicBezTo>
                  <a:lnTo>
                    <a:pt x="3470480" y="1430233"/>
                  </a:lnTo>
                  <a:lnTo>
                    <a:pt x="3757597" y="1928624"/>
                  </a:lnTo>
                  <a:lnTo>
                    <a:pt x="3782892" y="1923387"/>
                  </a:lnTo>
                  <a:cubicBezTo>
                    <a:pt x="3817569" y="1923387"/>
                    <a:pt x="3848084" y="1945233"/>
                    <a:pt x="3861174" y="1975661"/>
                  </a:cubicBezTo>
                  <a:lnTo>
                    <a:pt x="3862555" y="1982329"/>
                  </a:lnTo>
                  <a:lnTo>
                    <a:pt x="4419178" y="1982329"/>
                  </a:lnTo>
                  <a:lnTo>
                    <a:pt x="4422181" y="1967483"/>
                  </a:lnTo>
                  <a:cubicBezTo>
                    <a:pt x="4435271" y="1936795"/>
                    <a:pt x="4465787" y="1915989"/>
                    <a:pt x="4500463" y="1915989"/>
                  </a:cubicBezTo>
                  <a:lnTo>
                    <a:pt x="4528636" y="1921822"/>
                  </a:lnTo>
                  <a:lnTo>
                    <a:pt x="4809123" y="1434992"/>
                  </a:lnTo>
                  <a:lnTo>
                    <a:pt x="4804923" y="1432137"/>
                  </a:lnTo>
                  <a:cubicBezTo>
                    <a:pt x="4789434" y="1416647"/>
                    <a:pt x="4779725" y="1395379"/>
                    <a:pt x="4779725" y="1372262"/>
                  </a:cubicBezTo>
                  <a:cubicBezTo>
                    <a:pt x="4779725" y="1348220"/>
                    <a:pt x="4789434" y="1326952"/>
                    <a:pt x="4804923" y="1311694"/>
                  </a:cubicBezTo>
                  <a:lnTo>
                    <a:pt x="4812801" y="1306465"/>
                  </a:lnTo>
                  <a:lnTo>
                    <a:pt x="4533745" y="820561"/>
                  </a:lnTo>
                  <a:lnTo>
                    <a:pt x="4504162" y="826687"/>
                  </a:lnTo>
                  <a:cubicBezTo>
                    <a:pt x="4469486" y="826687"/>
                    <a:pt x="4438970" y="804840"/>
                    <a:pt x="4425880" y="774412"/>
                  </a:cubicBezTo>
                  <a:lnTo>
                    <a:pt x="4421571" y="753603"/>
                  </a:lnTo>
                  <a:close/>
                  <a:moveTo>
                    <a:pt x="1647674" y="753603"/>
                  </a:moveTo>
                  <a:lnTo>
                    <a:pt x="1632723" y="775596"/>
                  </a:lnTo>
                  <a:cubicBezTo>
                    <a:pt x="1617234" y="791085"/>
                    <a:pt x="1595966" y="800795"/>
                    <a:pt x="1572848" y="800795"/>
                  </a:cubicBezTo>
                  <a:lnTo>
                    <a:pt x="1548698" y="795794"/>
                  </a:lnTo>
                  <a:lnTo>
                    <a:pt x="1265337" y="1289191"/>
                  </a:lnTo>
                  <a:lnTo>
                    <a:pt x="1279398" y="1309873"/>
                  </a:lnTo>
                  <a:cubicBezTo>
                    <a:pt x="1283761" y="1320016"/>
                    <a:pt x="1286189" y="1331113"/>
                    <a:pt x="1286189" y="1342672"/>
                  </a:cubicBezTo>
                  <a:cubicBezTo>
                    <a:pt x="1286189" y="1365789"/>
                    <a:pt x="1276479" y="1387057"/>
                    <a:pt x="1260990" y="1402546"/>
                  </a:cubicBezTo>
                  <a:lnTo>
                    <a:pt x="1246811" y="1412185"/>
                  </a:lnTo>
                  <a:lnTo>
                    <a:pt x="1534962" y="1913567"/>
                  </a:lnTo>
                  <a:lnTo>
                    <a:pt x="1550655" y="1910442"/>
                  </a:lnTo>
                  <a:cubicBezTo>
                    <a:pt x="1585332" y="1910442"/>
                    <a:pt x="1615847" y="1932288"/>
                    <a:pt x="1628937" y="1962716"/>
                  </a:cubicBezTo>
                  <a:lnTo>
                    <a:pt x="1632998" y="1982328"/>
                  </a:lnTo>
                  <a:lnTo>
                    <a:pt x="2249386" y="1982328"/>
                  </a:lnTo>
                  <a:lnTo>
                    <a:pt x="2250714" y="1975661"/>
                  </a:lnTo>
                  <a:cubicBezTo>
                    <a:pt x="2259152" y="1955375"/>
                    <a:pt x="2275218" y="1938904"/>
                    <a:pt x="2295678" y="1930178"/>
                  </a:cubicBezTo>
                  <a:lnTo>
                    <a:pt x="2310597" y="1927161"/>
                  </a:lnTo>
                  <a:lnTo>
                    <a:pt x="2608346" y="1411702"/>
                  </a:lnTo>
                  <a:lnTo>
                    <a:pt x="2594877" y="1402546"/>
                  </a:lnTo>
                  <a:cubicBezTo>
                    <a:pt x="2579388" y="1387057"/>
                    <a:pt x="2569679" y="1365789"/>
                    <a:pt x="2569679" y="1342672"/>
                  </a:cubicBezTo>
                  <a:cubicBezTo>
                    <a:pt x="2569679" y="1331113"/>
                    <a:pt x="2572106" y="1320016"/>
                    <a:pt x="2576470" y="1309873"/>
                  </a:cubicBezTo>
                  <a:lnTo>
                    <a:pt x="2588764" y="1291789"/>
                  </a:lnTo>
                  <a:lnTo>
                    <a:pt x="2474142" y="1092204"/>
                  </a:lnTo>
                  <a:lnTo>
                    <a:pt x="2313494" y="814175"/>
                  </a:lnTo>
                  <a:lnTo>
                    <a:pt x="2296457" y="810648"/>
                  </a:lnTo>
                  <a:cubicBezTo>
                    <a:pt x="2281243" y="804102"/>
                    <a:pt x="2268174" y="793201"/>
                    <a:pt x="2258909" y="779601"/>
                  </a:cubicBezTo>
                  <a:lnTo>
                    <a:pt x="2250804" y="753603"/>
                  </a:lnTo>
                  <a:close/>
                  <a:moveTo>
                    <a:pt x="2726667" y="127236"/>
                  </a:moveTo>
                  <a:lnTo>
                    <a:pt x="2714627" y="144947"/>
                  </a:lnTo>
                  <a:cubicBezTo>
                    <a:pt x="2706882" y="152691"/>
                    <a:pt x="2697693" y="158991"/>
                    <a:pt x="2687550" y="163354"/>
                  </a:cubicBezTo>
                  <a:lnTo>
                    <a:pt x="2656270" y="169831"/>
                  </a:lnTo>
                  <a:lnTo>
                    <a:pt x="2373638" y="661959"/>
                  </a:lnTo>
                  <a:lnTo>
                    <a:pt x="2389130" y="672491"/>
                  </a:lnTo>
                  <a:cubicBezTo>
                    <a:pt x="2404619" y="687979"/>
                    <a:pt x="2414329" y="709248"/>
                    <a:pt x="2414329" y="732366"/>
                  </a:cubicBezTo>
                  <a:cubicBezTo>
                    <a:pt x="2414329" y="755483"/>
                    <a:pt x="2404619" y="776751"/>
                    <a:pt x="2389130" y="792240"/>
                  </a:cubicBezTo>
                  <a:lnTo>
                    <a:pt x="2365941" y="808005"/>
                  </a:lnTo>
                  <a:lnTo>
                    <a:pt x="2627563" y="1263228"/>
                  </a:lnTo>
                  <a:lnTo>
                    <a:pt x="2654752" y="1257599"/>
                  </a:lnTo>
                  <a:cubicBezTo>
                    <a:pt x="2700988" y="1257599"/>
                    <a:pt x="2739825" y="1296435"/>
                    <a:pt x="2739825" y="1342672"/>
                  </a:cubicBezTo>
                  <a:lnTo>
                    <a:pt x="2737073" y="1355961"/>
                  </a:lnTo>
                  <a:lnTo>
                    <a:pt x="3327534" y="1355961"/>
                  </a:lnTo>
                  <a:lnTo>
                    <a:pt x="3331029" y="1338684"/>
                  </a:lnTo>
                  <a:cubicBezTo>
                    <a:pt x="3344119" y="1307995"/>
                    <a:pt x="3374635" y="1287189"/>
                    <a:pt x="3409311" y="1287189"/>
                  </a:cubicBezTo>
                  <a:lnTo>
                    <a:pt x="3424449" y="1290324"/>
                  </a:lnTo>
                  <a:lnTo>
                    <a:pt x="3713854" y="789310"/>
                  </a:lnTo>
                  <a:lnTo>
                    <a:pt x="3717144" y="783600"/>
                  </a:lnTo>
                  <a:lnTo>
                    <a:pt x="3704610" y="765163"/>
                  </a:lnTo>
                  <a:cubicBezTo>
                    <a:pt x="3700246" y="755021"/>
                    <a:pt x="3697819" y="743924"/>
                    <a:pt x="3697819" y="732366"/>
                  </a:cubicBezTo>
                  <a:cubicBezTo>
                    <a:pt x="3697819" y="720807"/>
                    <a:pt x="3700246" y="709710"/>
                    <a:pt x="3704610" y="699567"/>
                  </a:cubicBezTo>
                  <a:lnTo>
                    <a:pt x="3710880" y="690343"/>
                  </a:lnTo>
                  <a:lnTo>
                    <a:pt x="3422665" y="188490"/>
                  </a:lnTo>
                  <a:lnTo>
                    <a:pt x="3413010" y="190489"/>
                  </a:lnTo>
                  <a:cubicBezTo>
                    <a:pt x="3378334" y="190489"/>
                    <a:pt x="3347818" y="168642"/>
                    <a:pt x="3334728" y="138214"/>
                  </a:cubicBezTo>
                  <a:lnTo>
                    <a:pt x="3332455" y="127236"/>
                  </a:lnTo>
                  <a:close/>
                  <a:moveTo>
                    <a:pt x="2654752" y="0"/>
                  </a:moveTo>
                  <a:cubicBezTo>
                    <a:pt x="2689429" y="0"/>
                    <a:pt x="2719944" y="21845"/>
                    <a:pt x="2733034" y="52274"/>
                  </a:cubicBezTo>
                  <a:lnTo>
                    <a:pt x="2738694" y="79611"/>
                  </a:lnTo>
                  <a:lnTo>
                    <a:pt x="3333155" y="79611"/>
                  </a:lnTo>
                  <a:lnTo>
                    <a:pt x="3334728" y="71838"/>
                  </a:lnTo>
                  <a:cubicBezTo>
                    <a:pt x="3347818" y="41149"/>
                    <a:pt x="3378334" y="20343"/>
                    <a:pt x="3413010" y="20343"/>
                  </a:cubicBezTo>
                  <a:cubicBezTo>
                    <a:pt x="3459246" y="20343"/>
                    <a:pt x="3498083" y="59180"/>
                    <a:pt x="3498083" y="105416"/>
                  </a:cubicBezTo>
                  <a:cubicBezTo>
                    <a:pt x="3498083" y="128533"/>
                    <a:pt x="3488373" y="149801"/>
                    <a:pt x="3472885" y="165290"/>
                  </a:cubicBezTo>
                  <a:lnTo>
                    <a:pt x="3466747" y="169463"/>
                  </a:lnTo>
                  <a:lnTo>
                    <a:pt x="3746622" y="656444"/>
                  </a:lnTo>
                  <a:lnTo>
                    <a:pt x="3750094" y="654083"/>
                  </a:lnTo>
                  <a:cubicBezTo>
                    <a:pt x="3760237" y="649720"/>
                    <a:pt x="3771333" y="647293"/>
                    <a:pt x="3782892" y="647293"/>
                  </a:cubicBezTo>
                  <a:cubicBezTo>
                    <a:pt x="3817569" y="647293"/>
                    <a:pt x="3848084" y="669138"/>
                    <a:pt x="3861174" y="699567"/>
                  </a:cubicBezTo>
                  <a:lnTo>
                    <a:pt x="3862501" y="705978"/>
                  </a:lnTo>
                  <a:lnTo>
                    <a:pt x="4427808" y="705978"/>
                  </a:lnTo>
                  <a:lnTo>
                    <a:pt x="4444287" y="681739"/>
                  </a:lnTo>
                  <a:cubicBezTo>
                    <a:pt x="4459776" y="666250"/>
                    <a:pt x="4481044" y="656541"/>
                    <a:pt x="4504162" y="656541"/>
                  </a:cubicBezTo>
                  <a:cubicBezTo>
                    <a:pt x="4550398" y="656541"/>
                    <a:pt x="4589235" y="695378"/>
                    <a:pt x="4589235" y="741614"/>
                  </a:cubicBezTo>
                  <a:cubicBezTo>
                    <a:pt x="4589235" y="753173"/>
                    <a:pt x="4586807" y="764269"/>
                    <a:pt x="4582444" y="774412"/>
                  </a:cubicBezTo>
                  <a:lnTo>
                    <a:pt x="4571497" y="790515"/>
                  </a:lnTo>
                  <a:lnTo>
                    <a:pt x="4857749" y="1288593"/>
                  </a:lnTo>
                  <a:lnTo>
                    <a:pt x="4864798" y="1287189"/>
                  </a:lnTo>
                  <a:cubicBezTo>
                    <a:pt x="4899475" y="1287189"/>
                    <a:pt x="4929990" y="1309035"/>
                    <a:pt x="4943080" y="1339464"/>
                  </a:cubicBezTo>
                  <a:lnTo>
                    <a:pt x="4944322" y="1345464"/>
                  </a:lnTo>
                  <a:lnTo>
                    <a:pt x="5528171" y="1345464"/>
                  </a:lnTo>
                  <a:lnTo>
                    <a:pt x="5533417" y="1319122"/>
                  </a:lnTo>
                  <a:cubicBezTo>
                    <a:pt x="5546073" y="1288693"/>
                    <a:pt x="5575895" y="1266847"/>
                    <a:pt x="5611959" y="1266847"/>
                  </a:cubicBezTo>
                  <a:cubicBezTo>
                    <a:pt x="5658193" y="1266847"/>
                    <a:pt x="5697032" y="1305684"/>
                    <a:pt x="5697032" y="1351920"/>
                  </a:cubicBezTo>
                  <a:cubicBezTo>
                    <a:pt x="5697032" y="1375037"/>
                    <a:pt x="5687322" y="1396306"/>
                    <a:pt x="5671833" y="1411794"/>
                  </a:cubicBezTo>
                  <a:lnTo>
                    <a:pt x="5663233" y="1417641"/>
                  </a:lnTo>
                  <a:lnTo>
                    <a:pt x="5948348" y="1913741"/>
                  </a:lnTo>
                  <a:lnTo>
                    <a:pt x="5949726" y="1912826"/>
                  </a:lnTo>
                  <a:cubicBezTo>
                    <a:pt x="5959869" y="1908608"/>
                    <a:pt x="5970966" y="1906296"/>
                    <a:pt x="5982524" y="1906296"/>
                  </a:cubicBezTo>
                  <a:cubicBezTo>
                    <a:pt x="6028760" y="1906296"/>
                    <a:pt x="6067597" y="1945133"/>
                    <a:pt x="6067597" y="1991369"/>
                  </a:cubicBezTo>
                  <a:cubicBezTo>
                    <a:pt x="6067597" y="2037602"/>
                    <a:pt x="6028760" y="2076441"/>
                    <a:pt x="5982524" y="2076441"/>
                  </a:cubicBezTo>
                  <a:lnTo>
                    <a:pt x="5965562" y="2072929"/>
                  </a:lnTo>
                  <a:lnTo>
                    <a:pt x="5670999" y="2583996"/>
                  </a:lnTo>
                  <a:lnTo>
                    <a:pt x="5673596" y="2587817"/>
                  </a:lnTo>
                  <a:cubicBezTo>
                    <a:pt x="5677959" y="2597959"/>
                    <a:pt x="5680387" y="2609056"/>
                    <a:pt x="5680387" y="2620615"/>
                  </a:cubicBezTo>
                  <a:cubicBezTo>
                    <a:pt x="5680387" y="2666849"/>
                    <a:pt x="5641550" y="2705688"/>
                    <a:pt x="5595314" y="2705688"/>
                  </a:cubicBezTo>
                  <a:cubicBezTo>
                    <a:pt x="5572197" y="2705688"/>
                    <a:pt x="5550928" y="2695978"/>
                    <a:pt x="5535439" y="2680489"/>
                  </a:cubicBezTo>
                  <a:lnTo>
                    <a:pt x="5527927" y="2669439"/>
                  </a:lnTo>
                  <a:lnTo>
                    <a:pt x="4944357" y="2669439"/>
                  </a:lnTo>
                  <a:lnTo>
                    <a:pt x="4943080" y="2675606"/>
                  </a:lnTo>
                  <a:cubicBezTo>
                    <a:pt x="4929990" y="2706034"/>
                    <a:pt x="4899475" y="2727881"/>
                    <a:pt x="4864798" y="2727881"/>
                  </a:cubicBezTo>
                  <a:lnTo>
                    <a:pt x="4861531" y="2727204"/>
                  </a:lnTo>
                  <a:lnTo>
                    <a:pt x="4522913" y="3314707"/>
                  </a:lnTo>
                  <a:lnTo>
                    <a:pt x="3823916" y="3314707"/>
                  </a:lnTo>
                  <a:lnTo>
                    <a:pt x="3815027" y="3327783"/>
                  </a:lnTo>
                  <a:cubicBezTo>
                    <a:pt x="3799538" y="3343272"/>
                    <a:pt x="3778270" y="3352982"/>
                    <a:pt x="3755152" y="3352982"/>
                  </a:cubicBezTo>
                  <a:lnTo>
                    <a:pt x="3745625" y="3351009"/>
                  </a:lnTo>
                  <a:lnTo>
                    <a:pt x="3467168" y="3834133"/>
                  </a:lnTo>
                  <a:lnTo>
                    <a:pt x="3471699" y="3835071"/>
                  </a:lnTo>
                  <a:cubicBezTo>
                    <a:pt x="3502128" y="3848161"/>
                    <a:pt x="3523975" y="3878676"/>
                    <a:pt x="3523975" y="3913353"/>
                  </a:cubicBezTo>
                  <a:cubicBezTo>
                    <a:pt x="3523975" y="3959587"/>
                    <a:pt x="3485136" y="3998426"/>
                    <a:pt x="3438902" y="3998426"/>
                  </a:cubicBezTo>
                  <a:cubicBezTo>
                    <a:pt x="3404224" y="3998426"/>
                    <a:pt x="3373710" y="3976579"/>
                    <a:pt x="3360619" y="3946151"/>
                  </a:cubicBezTo>
                  <a:lnTo>
                    <a:pt x="3356127" y="3924455"/>
                  </a:lnTo>
                  <a:lnTo>
                    <a:pt x="2756020" y="3924455"/>
                  </a:lnTo>
                  <a:lnTo>
                    <a:pt x="2751528" y="3946151"/>
                  </a:lnTo>
                  <a:cubicBezTo>
                    <a:pt x="2738438" y="3976579"/>
                    <a:pt x="2707923" y="3998426"/>
                    <a:pt x="2673246" y="3998426"/>
                  </a:cubicBezTo>
                  <a:cubicBezTo>
                    <a:pt x="2627011" y="3998426"/>
                    <a:pt x="2588173" y="3959587"/>
                    <a:pt x="2588173" y="3913353"/>
                  </a:cubicBezTo>
                  <a:cubicBezTo>
                    <a:pt x="2588173" y="3901794"/>
                    <a:pt x="2590600" y="3890697"/>
                    <a:pt x="2594964" y="3880555"/>
                  </a:cubicBezTo>
                  <a:lnTo>
                    <a:pt x="2613198" y="3853733"/>
                  </a:lnTo>
                  <a:lnTo>
                    <a:pt x="2321471" y="3348850"/>
                  </a:lnTo>
                  <a:lnTo>
                    <a:pt x="2301516" y="3352982"/>
                  </a:lnTo>
                  <a:cubicBezTo>
                    <a:pt x="2278398" y="3352982"/>
                    <a:pt x="2257129" y="3343272"/>
                    <a:pt x="2241641" y="3327783"/>
                  </a:cubicBezTo>
                  <a:lnTo>
                    <a:pt x="2232751" y="3314707"/>
                  </a:lnTo>
                  <a:lnTo>
                    <a:pt x="1657144" y="3314707"/>
                  </a:lnTo>
                  <a:lnTo>
                    <a:pt x="1641969" y="3337029"/>
                  </a:lnTo>
                  <a:cubicBezTo>
                    <a:pt x="1626481" y="3352518"/>
                    <a:pt x="1605212" y="3362228"/>
                    <a:pt x="1582094" y="3362228"/>
                  </a:cubicBezTo>
                  <a:cubicBezTo>
                    <a:pt x="1535860" y="3362228"/>
                    <a:pt x="1497021" y="3323389"/>
                    <a:pt x="1497021" y="3277155"/>
                  </a:cubicBezTo>
                  <a:cubicBezTo>
                    <a:pt x="1497021" y="3265134"/>
                    <a:pt x="1499448" y="3253806"/>
                    <a:pt x="1503812" y="3243577"/>
                  </a:cubicBezTo>
                  <a:lnTo>
                    <a:pt x="1504541" y="3242508"/>
                  </a:lnTo>
                  <a:lnTo>
                    <a:pt x="1205513" y="2724990"/>
                  </a:lnTo>
                  <a:lnTo>
                    <a:pt x="1187193" y="2722142"/>
                  </a:lnTo>
                  <a:cubicBezTo>
                    <a:pt x="1163368" y="2714571"/>
                    <a:pt x="1143748" y="2696577"/>
                    <a:pt x="1133930" y="2673756"/>
                  </a:cubicBezTo>
                  <a:lnTo>
                    <a:pt x="1133036" y="2669439"/>
                  </a:lnTo>
                  <a:lnTo>
                    <a:pt x="546121" y="2669439"/>
                  </a:lnTo>
                  <a:lnTo>
                    <a:pt x="532323" y="2689735"/>
                  </a:lnTo>
                  <a:cubicBezTo>
                    <a:pt x="516834" y="2705224"/>
                    <a:pt x="495567" y="2714934"/>
                    <a:pt x="472448" y="2714934"/>
                  </a:cubicBezTo>
                  <a:cubicBezTo>
                    <a:pt x="426214" y="2714934"/>
                    <a:pt x="387375" y="2676095"/>
                    <a:pt x="387375" y="2629861"/>
                  </a:cubicBezTo>
                  <a:cubicBezTo>
                    <a:pt x="387375" y="2617840"/>
                    <a:pt x="389803" y="2606512"/>
                    <a:pt x="394166" y="2596283"/>
                  </a:cubicBezTo>
                  <a:lnTo>
                    <a:pt x="400111" y="2587565"/>
                  </a:lnTo>
                  <a:lnTo>
                    <a:pt x="119272" y="2101524"/>
                  </a:lnTo>
                  <a:lnTo>
                    <a:pt x="117871" y="2102476"/>
                  </a:lnTo>
                  <a:cubicBezTo>
                    <a:pt x="107729" y="2106839"/>
                    <a:pt x="96632" y="2109267"/>
                    <a:pt x="85073" y="2109267"/>
                  </a:cubicBezTo>
                  <a:cubicBezTo>
                    <a:pt x="38839" y="2109267"/>
                    <a:pt x="0" y="2070428"/>
                    <a:pt x="0" y="2024194"/>
                  </a:cubicBezTo>
                  <a:cubicBezTo>
                    <a:pt x="0" y="1976109"/>
                    <a:pt x="38839" y="1939121"/>
                    <a:pt x="85073" y="1939121"/>
                  </a:cubicBezTo>
                  <a:lnTo>
                    <a:pt x="103219" y="1942878"/>
                  </a:lnTo>
                  <a:lnTo>
                    <a:pt x="404405" y="1420121"/>
                  </a:lnTo>
                  <a:lnTo>
                    <a:pt x="394166" y="1405060"/>
                  </a:lnTo>
                  <a:cubicBezTo>
                    <a:pt x="389803" y="1394917"/>
                    <a:pt x="387375" y="1383821"/>
                    <a:pt x="387375" y="1372262"/>
                  </a:cubicBezTo>
                  <a:cubicBezTo>
                    <a:pt x="387375" y="1324178"/>
                    <a:pt x="426214" y="1287189"/>
                    <a:pt x="472448" y="1287189"/>
                  </a:cubicBezTo>
                  <a:cubicBezTo>
                    <a:pt x="507125" y="1287189"/>
                    <a:pt x="537640" y="1309035"/>
                    <a:pt x="550730" y="1339464"/>
                  </a:cubicBezTo>
                  <a:lnTo>
                    <a:pt x="551972" y="1345464"/>
                  </a:lnTo>
                  <a:lnTo>
                    <a:pt x="1116914" y="1345464"/>
                  </a:lnTo>
                  <a:lnTo>
                    <a:pt x="1116043" y="1342672"/>
                  </a:lnTo>
                  <a:cubicBezTo>
                    <a:pt x="1116043" y="1296435"/>
                    <a:pt x="1153031" y="1257599"/>
                    <a:pt x="1201116" y="1257599"/>
                  </a:cubicBezTo>
                  <a:lnTo>
                    <a:pt x="1225529" y="1262653"/>
                  </a:lnTo>
                  <a:lnTo>
                    <a:pt x="1509279" y="770162"/>
                  </a:lnTo>
                  <a:lnTo>
                    <a:pt x="1494566" y="748520"/>
                  </a:lnTo>
                  <a:cubicBezTo>
                    <a:pt x="1490202" y="738377"/>
                    <a:pt x="1487775" y="727281"/>
                    <a:pt x="1487775" y="715722"/>
                  </a:cubicBezTo>
                  <a:cubicBezTo>
                    <a:pt x="1487775" y="667637"/>
                    <a:pt x="1526614" y="630649"/>
                    <a:pt x="1572848" y="630649"/>
                  </a:cubicBezTo>
                  <a:cubicBezTo>
                    <a:pt x="1607525" y="630649"/>
                    <a:pt x="1638040" y="652495"/>
                    <a:pt x="1651130" y="682924"/>
                  </a:cubicBezTo>
                  <a:lnTo>
                    <a:pt x="1655904" y="705978"/>
                  </a:lnTo>
                  <a:lnTo>
                    <a:pt x="2252137" y="705978"/>
                  </a:lnTo>
                  <a:lnTo>
                    <a:pt x="2258422" y="685130"/>
                  </a:lnTo>
                  <a:cubicBezTo>
                    <a:pt x="2267460" y="671530"/>
                    <a:pt x="2280333" y="660629"/>
                    <a:pt x="2295678" y="654084"/>
                  </a:cubicBezTo>
                  <a:lnTo>
                    <a:pt x="2326693" y="647811"/>
                  </a:lnTo>
                  <a:lnTo>
                    <a:pt x="2610356" y="155470"/>
                  </a:lnTo>
                  <a:lnTo>
                    <a:pt x="2594877" y="144947"/>
                  </a:lnTo>
                  <a:cubicBezTo>
                    <a:pt x="2579388" y="129458"/>
                    <a:pt x="2569679" y="108190"/>
                    <a:pt x="2569679" y="85072"/>
                  </a:cubicBezTo>
                  <a:cubicBezTo>
                    <a:pt x="2569679" y="38836"/>
                    <a:pt x="2608517" y="0"/>
                    <a:pt x="265475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DF8F52D0-5D87-405E-BA65-56AF9A3D3B55}"/>
              </a:ext>
            </a:extLst>
          </p:cNvPr>
          <p:cNvGrpSpPr/>
          <p:nvPr/>
        </p:nvGrpSpPr>
        <p:grpSpPr>
          <a:xfrm>
            <a:off x="6172789" y="2796272"/>
            <a:ext cx="5568426" cy="3353348"/>
            <a:chOff x="4098364" y="1571764"/>
            <a:chExt cx="7301609" cy="4397082"/>
          </a:xfrm>
        </p:grpSpPr>
        <p:grpSp>
          <p:nvGrpSpPr>
            <p:cNvPr id="20" name="Graphic 55">
              <a:extLst>
                <a:ext uri="{FF2B5EF4-FFF2-40B4-BE49-F238E27FC236}">
                  <a16:creationId xmlns:a16="http://schemas.microsoft.com/office/drawing/2014/main" xmlns="" id="{07BE0110-21CB-4784-9B73-FEE3B5C2DEA1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78DDAAD3-86AB-4285-B5F7-C45BFBCFD756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55EB9123-3753-4506-8222-5AE88DB42380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8C465DD1-D51B-44F8-9FAB-02FD1D91A351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07C2D32A-B04B-46BB-805A-C60E1D827259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E7D4A462-4BB3-4A05-9E71-1E9AC4BB6AEC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7ACA2D96-E508-47C2-A9EF-895D686523AD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24323EA9-46E0-44C7-A679-35CF00964FC7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55F89EF9-240A-4E3A-A2A1-1AD7BE777947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F1D319BF-502F-4B01-9A50-925E0BA06648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8B61CDEF-C35C-4A53-902B-B6F3C170EF74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ADF0D9B5-C0C4-4BA7-9966-F3F2A3253E25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623B2B87-AA1B-44D3-97FF-C682904E26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8EE46983-336E-4100-B102-BEAB82823F7D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05FE1EE9-7098-4FF1-B9EC-804DE3F15399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3D32BD3-87FC-4E1C-BF31-706ADE045D34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accent3">
                <a:lumMod val="5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46F99F9A-9A87-4190-84E4-3DCE83F28BAB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1758BB07-BFB4-4E82-AE43-F161D2204CA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539CE0CB-EC42-4597-97A4-19C220DAE374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360ECCDE-F1ED-434F-878B-DC8999730C36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FC210918-F9C4-40DF-BD45-1AB90F6476C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54D4A0BB-C66A-4126-B48A-13B49C831FF6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="" id="{FD2BACFF-8116-4135-8532-A217259F7D39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CC852A78-743F-4E84-9C43-D529C350950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xmlns="" id="{86AF0ED0-7BEC-4D26-961A-A3BFFC01F6ED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FE7F9931-CBA5-4004-87EB-0F7AFC1B6455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CF0A894-797C-4988-B19B-81CBD533CD91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E71E387C-4FC3-44EF-828B-747F9B7B6658}"/>
              </a:ext>
            </a:extLst>
          </p:cNvPr>
          <p:cNvGrpSpPr/>
          <p:nvPr/>
        </p:nvGrpSpPr>
        <p:grpSpPr>
          <a:xfrm flipH="1">
            <a:off x="7334691" y="1141781"/>
            <a:ext cx="3111042" cy="4288508"/>
            <a:chOff x="6277020" y="2139413"/>
            <a:chExt cx="3233993" cy="4457995"/>
          </a:xfrm>
        </p:grpSpPr>
        <p:grpSp>
          <p:nvGrpSpPr>
            <p:cNvPr id="48" name="Graphic 71">
              <a:extLst>
                <a:ext uri="{FF2B5EF4-FFF2-40B4-BE49-F238E27FC236}">
                  <a16:creationId xmlns:a16="http://schemas.microsoft.com/office/drawing/2014/main" xmlns="" id="{DF80A0B7-CB98-4DD3-A51A-564BA46DFC73}"/>
                </a:ext>
              </a:extLst>
            </p:cNvPr>
            <p:cNvGrpSpPr/>
            <p:nvPr/>
          </p:nvGrpSpPr>
          <p:grpSpPr>
            <a:xfrm>
              <a:off x="6277020" y="2139413"/>
              <a:ext cx="3233993" cy="4457995"/>
              <a:chOff x="6277020" y="2139413"/>
              <a:chExt cx="3233993" cy="445799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CA53B31C-3B02-4E7D-8DD1-D1E04D3C1898}"/>
                  </a:ext>
                </a:extLst>
              </p:cNvPr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>
                  <a:gd name="connsiteX0" fmla="*/ 1049314 w 1045418"/>
                  <a:gd name="connsiteY0" fmla="*/ 736645 h 1664925"/>
                  <a:gd name="connsiteX1" fmla="*/ 1001399 w 1045418"/>
                  <a:gd name="connsiteY1" fmla="*/ 335418 h 1664925"/>
                  <a:gd name="connsiteX2" fmla="*/ 836358 w 1045418"/>
                  <a:gd name="connsiteY2" fmla="*/ 106490 h 1664925"/>
                  <a:gd name="connsiteX3" fmla="*/ 543544 w 1045418"/>
                  <a:gd name="connsiteY3" fmla="*/ 497 h 1664925"/>
                  <a:gd name="connsiteX4" fmla="*/ 128765 w 1045418"/>
                  <a:gd name="connsiteY4" fmla="*/ 108910 h 1664925"/>
                  <a:gd name="connsiteX5" fmla="*/ 2444 w 1045418"/>
                  <a:gd name="connsiteY5" fmla="*/ 524174 h 1664925"/>
                  <a:gd name="connsiteX6" fmla="*/ 20835 w 1045418"/>
                  <a:gd name="connsiteY6" fmla="*/ 860063 h 1664925"/>
                  <a:gd name="connsiteX7" fmla="*/ 76978 w 1045418"/>
                  <a:gd name="connsiteY7" fmla="*/ 1026555 h 1664925"/>
                  <a:gd name="connsiteX8" fmla="*/ 139897 w 1045418"/>
                  <a:gd name="connsiteY8" fmla="*/ 1157233 h 1664925"/>
                  <a:gd name="connsiteX9" fmla="*/ 170872 w 1045418"/>
                  <a:gd name="connsiteY9" fmla="*/ 1224023 h 1664925"/>
                  <a:gd name="connsiteX10" fmla="*/ 160708 w 1045418"/>
                  <a:gd name="connsiteY10" fmla="*/ 1293718 h 1664925"/>
                  <a:gd name="connsiteX11" fmla="*/ 162644 w 1045418"/>
                  <a:gd name="connsiteY11" fmla="*/ 1344537 h 1664925"/>
                  <a:gd name="connsiteX12" fmla="*/ 628727 w 1045418"/>
                  <a:gd name="connsiteY12" fmla="*/ 1667358 h 1664925"/>
                  <a:gd name="connsiteX13" fmla="*/ 641794 w 1045418"/>
                  <a:gd name="connsiteY13" fmla="*/ 1667842 h 1664925"/>
                  <a:gd name="connsiteX14" fmla="*/ 709069 w 1045418"/>
                  <a:gd name="connsiteY14" fmla="*/ 1660098 h 1664925"/>
                  <a:gd name="connsiteX15" fmla="*/ 816999 w 1045418"/>
                  <a:gd name="connsiteY15" fmla="*/ 1529905 h 1664925"/>
                  <a:gd name="connsiteX16" fmla="*/ 812643 w 1045418"/>
                  <a:gd name="connsiteY16" fmla="*/ 1453434 h 1664925"/>
                  <a:gd name="connsiteX17" fmla="*/ 826195 w 1045418"/>
                  <a:gd name="connsiteY17" fmla="*/ 1341149 h 1664925"/>
                  <a:gd name="connsiteX18" fmla="*/ 826195 w 1045418"/>
                  <a:gd name="connsiteY18" fmla="*/ 1341149 h 1664925"/>
                  <a:gd name="connsiteX19" fmla="*/ 826195 w 1045418"/>
                  <a:gd name="connsiteY19" fmla="*/ 1341149 h 1664925"/>
                  <a:gd name="connsiteX20" fmla="*/ 891533 w 1045418"/>
                  <a:gd name="connsiteY20" fmla="*/ 1252579 h 1664925"/>
                  <a:gd name="connsiteX21" fmla="*/ 987363 w 1045418"/>
                  <a:gd name="connsiteY21" fmla="*/ 1030911 h 1664925"/>
                  <a:gd name="connsiteX22" fmla="*/ 996559 w 1045418"/>
                  <a:gd name="connsiteY22" fmla="*/ 986868 h 1664925"/>
                  <a:gd name="connsiteX23" fmla="*/ 998011 w 1045418"/>
                  <a:gd name="connsiteY23" fmla="*/ 975252 h 1664925"/>
                  <a:gd name="connsiteX24" fmla="*/ 1049314 w 1045418"/>
                  <a:gd name="connsiteY24" fmla="*/ 736645 h 166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5418" h="1664925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3286DA2D-AD2E-409F-B747-A8DA26A8C503}"/>
                  </a:ext>
                </a:extLst>
              </p:cNvPr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>
                  <a:gd name="connsiteX0" fmla="*/ 20917 w 648546"/>
                  <a:gd name="connsiteY0" fmla="*/ 0 h 450110"/>
                  <a:gd name="connsiteX1" fmla="*/ 76092 w 648546"/>
                  <a:gd name="connsiteY1" fmla="*/ 67275 h 450110"/>
                  <a:gd name="connsiteX2" fmla="*/ 223709 w 648546"/>
                  <a:gd name="connsiteY2" fmla="*/ 193596 h 450110"/>
                  <a:gd name="connsiteX3" fmla="*/ 359710 w 648546"/>
                  <a:gd name="connsiteY3" fmla="*/ 243447 h 450110"/>
                  <a:gd name="connsiteX4" fmla="*/ 631228 w 648546"/>
                  <a:gd name="connsiteY4" fmla="*/ 175204 h 450110"/>
                  <a:gd name="connsiteX5" fmla="*/ 650588 w 648546"/>
                  <a:gd name="connsiteY5" fmla="*/ 165524 h 450110"/>
                  <a:gd name="connsiteX6" fmla="*/ 505875 w 648546"/>
                  <a:gd name="connsiteY6" fmla="*/ 431719 h 450110"/>
                  <a:gd name="connsiteX7" fmla="*/ 476351 w 648546"/>
                  <a:gd name="connsiteY7" fmla="*/ 453014 h 450110"/>
                  <a:gd name="connsiteX8" fmla="*/ 10269 w 648546"/>
                  <a:gd name="connsiteY8" fmla="*/ 130193 h 450110"/>
                  <a:gd name="connsiteX9" fmla="*/ 8333 w 648546"/>
                  <a:gd name="connsiteY9" fmla="*/ 79374 h 450110"/>
                  <a:gd name="connsiteX10" fmla="*/ 20917 w 648546"/>
                  <a:gd name="connsiteY10" fmla="*/ 0 h 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46" h="45011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9C937369-B9B6-4268-A219-213E6BFC85A0}"/>
                  </a:ext>
                </a:extLst>
              </p:cNvPr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>
                  <a:gd name="connsiteX0" fmla="*/ 10915 w 14519"/>
                  <a:gd name="connsiteY0" fmla="*/ 45539 h 43559"/>
                  <a:gd name="connsiteX1" fmla="*/ 751 w 14519"/>
                  <a:gd name="connsiteY1" fmla="*/ 13112 h 43559"/>
                  <a:gd name="connsiteX2" fmla="*/ 6075 w 14519"/>
                  <a:gd name="connsiteY2" fmla="*/ 1012 h 43559"/>
                  <a:gd name="connsiteX3" fmla="*/ 12366 w 14519"/>
                  <a:gd name="connsiteY3" fmla="*/ 528 h 43559"/>
                  <a:gd name="connsiteX4" fmla="*/ 13819 w 14519"/>
                  <a:gd name="connsiteY4" fmla="*/ 13595 h 43559"/>
                  <a:gd name="connsiteX5" fmla="*/ 10915 w 14519"/>
                  <a:gd name="connsiteY5" fmla="*/ 45539 h 4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19" h="43559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424FB7AA-7913-4736-94C2-45AE3EE816F8}"/>
                  </a:ext>
                </a:extLst>
              </p:cNvPr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>
                  <a:gd name="connsiteX0" fmla="*/ 5739 w 14519"/>
                  <a:gd name="connsiteY0" fmla="*/ 0 h 24199"/>
                  <a:gd name="connsiteX1" fmla="*/ 15903 w 14519"/>
                  <a:gd name="connsiteY1" fmla="*/ 16940 h 24199"/>
                  <a:gd name="connsiteX2" fmla="*/ 11063 w 14519"/>
                  <a:gd name="connsiteY2" fmla="*/ 28072 h 24199"/>
                  <a:gd name="connsiteX3" fmla="*/ 899 w 14519"/>
                  <a:gd name="connsiteY3" fmla="*/ 11616 h 24199"/>
                  <a:gd name="connsiteX4" fmla="*/ 5739 w 14519"/>
                  <a:gd name="connsiteY4" fmla="*/ 0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9" h="24199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E09BC13C-33FC-4588-8A82-5F36121C6AB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B23ED4CD-2950-44AC-90B4-219913A2ABAD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EF5D63A8-18A6-4AF1-9335-0C6364436645}"/>
                  </a:ext>
                </a:extLst>
              </p:cNvPr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>
                  <a:gd name="connsiteX0" fmla="*/ 3982 w 4839"/>
                  <a:gd name="connsiteY0" fmla="*/ 0 h 19359"/>
                  <a:gd name="connsiteX1" fmla="*/ 8338 w 4839"/>
                  <a:gd name="connsiteY1" fmla="*/ 19360 h 19359"/>
                  <a:gd name="connsiteX2" fmla="*/ 3982 w 4839"/>
                  <a:gd name="connsiteY2" fmla="*/ 0 h 1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19359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A18A1017-EA8B-492E-85AF-78A57BB0CEAE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D6BB5707-5C50-4483-8EB3-CC85038EEB6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D55A39C6-67EE-477C-80FA-B6944DDC8C6A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35F6B974-9482-4810-A417-674E6E0520F1}"/>
                  </a:ext>
                </a:extLst>
              </p:cNvPr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>
                  <a:gd name="connsiteX0" fmla="*/ 774182 w 982499"/>
                  <a:gd name="connsiteY0" fmla="*/ 264742 h 1432610"/>
                  <a:gd name="connsiteX1" fmla="*/ 743690 w 982499"/>
                  <a:gd name="connsiteY1" fmla="*/ 246835 h 1432610"/>
                  <a:gd name="connsiteX2" fmla="*/ 673028 w 982499"/>
                  <a:gd name="connsiteY2" fmla="*/ 339277 h 1432610"/>
                  <a:gd name="connsiteX3" fmla="*/ 613497 w 982499"/>
                  <a:gd name="connsiteY3" fmla="*/ 375576 h 1432610"/>
                  <a:gd name="connsiteX4" fmla="*/ 569938 w 982499"/>
                  <a:gd name="connsiteY4" fmla="*/ 387676 h 1432610"/>
                  <a:gd name="connsiteX5" fmla="*/ 523959 w 982499"/>
                  <a:gd name="connsiteY5" fmla="*/ 367832 h 1432610"/>
                  <a:gd name="connsiteX6" fmla="*/ 203558 w 982499"/>
                  <a:gd name="connsiteY6" fmla="*/ 142777 h 1432610"/>
                  <a:gd name="connsiteX7" fmla="*/ 87884 w 982499"/>
                  <a:gd name="connsiteY7" fmla="*/ 59531 h 1432610"/>
                  <a:gd name="connsiteX8" fmla="*/ 80140 w 982499"/>
                  <a:gd name="connsiteY8" fmla="*/ 36783 h 1432610"/>
                  <a:gd name="connsiteX9" fmla="*/ 89820 w 982499"/>
                  <a:gd name="connsiteY9" fmla="*/ 0 h 1432610"/>
                  <a:gd name="connsiteX10" fmla="*/ 53521 w 982499"/>
                  <a:gd name="connsiteY10" fmla="*/ 27587 h 1432610"/>
                  <a:gd name="connsiteX11" fmla="*/ 29321 w 982499"/>
                  <a:gd name="connsiteY11" fmla="*/ 66307 h 1432610"/>
                  <a:gd name="connsiteX12" fmla="*/ 5122 w 982499"/>
                  <a:gd name="connsiteY12" fmla="*/ 158265 h 1432610"/>
                  <a:gd name="connsiteX13" fmla="*/ 394250 w 982499"/>
                  <a:gd name="connsiteY13" fmla="*/ 616119 h 1432610"/>
                  <a:gd name="connsiteX14" fmla="*/ 678836 w 982499"/>
                  <a:gd name="connsiteY14" fmla="*/ 999439 h 1432610"/>
                  <a:gd name="connsiteX15" fmla="*/ 982781 w 982499"/>
                  <a:gd name="connsiteY15" fmla="*/ 1436966 h 1432610"/>
                  <a:gd name="connsiteX16" fmla="*/ 889371 w 982499"/>
                  <a:gd name="connsiteY16" fmla="*/ 972820 h 1432610"/>
                  <a:gd name="connsiteX17" fmla="*/ 774182 w 982499"/>
                  <a:gd name="connsiteY17" fmla="*/ 264742 h 143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2499" h="143261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91E69BB9-0438-4010-929F-9A7185E6BE63}"/>
                  </a:ext>
                </a:extLst>
              </p:cNvPr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>
                  <a:gd name="connsiteX0" fmla="*/ 154157 w 469470"/>
                  <a:gd name="connsiteY0" fmla="*/ 524393 h 1059937"/>
                  <a:gd name="connsiteX1" fmla="*/ 96562 w 469470"/>
                  <a:gd name="connsiteY1" fmla="*/ 234483 h 1059937"/>
                  <a:gd name="connsiteX2" fmla="*/ 82526 w 469470"/>
                  <a:gd name="connsiteY2" fmla="*/ 212703 h 1059937"/>
                  <a:gd name="connsiteX3" fmla="*/ 9444 w 469470"/>
                  <a:gd name="connsiteY3" fmla="*/ 139137 h 1059937"/>
                  <a:gd name="connsiteX4" fmla="*/ 4120 w 469470"/>
                  <a:gd name="connsiteY4" fmla="*/ 107678 h 1059937"/>
                  <a:gd name="connsiteX5" fmla="*/ 22512 w 469470"/>
                  <a:gd name="connsiteY5" fmla="*/ 63151 h 1059937"/>
                  <a:gd name="connsiteX6" fmla="*/ 84462 w 469470"/>
                  <a:gd name="connsiteY6" fmla="*/ 13300 h 1059937"/>
                  <a:gd name="connsiteX7" fmla="*/ 156577 w 469470"/>
                  <a:gd name="connsiteY7" fmla="*/ 232 h 1059937"/>
                  <a:gd name="connsiteX8" fmla="*/ 203040 w 469470"/>
                  <a:gd name="connsiteY8" fmla="*/ 31207 h 1059937"/>
                  <a:gd name="connsiteX9" fmla="*/ 223367 w 469470"/>
                  <a:gd name="connsiteY9" fmla="*/ 182212 h 1059937"/>
                  <a:gd name="connsiteX10" fmla="*/ 249987 w 469470"/>
                  <a:gd name="connsiteY10" fmla="*/ 277558 h 1059937"/>
                  <a:gd name="connsiteX11" fmla="*/ 327909 w 469470"/>
                  <a:gd name="connsiteY11" fmla="*/ 432435 h 1059937"/>
                  <a:gd name="connsiteX12" fmla="*/ 441163 w 469470"/>
                  <a:gd name="connsiteY12" fmla="*/ 846246 h 1059937"/>
                  <a:gd name="connsiteX13" fmla="*/ 472622 w 469470"/>
                  <a:gd name="connsiteY13" fmla="*/ 1062106 h 1059937"/>
                  <a:gd name="connsiteX14" fmla="*/ 169160 w 469470"/>
                  <a:gd name="connsiteY14" fmla="*/ 609091 h 1059937"/>
                  <a:gd name="connsiteX15" fmla="*/ 154157 w 469470"/>
                  <a:gd name="connsiteY15" fmla="*/ 524393 h 105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9470" h="1059937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ABAFC3B4-C2B1-4B7B-8227-5941BA13A8D6}"/>
                  </a:ext>
                </a:extLst>
              </p:cNvPr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>
                  <a:gd name="connsiteX0" fmla="*/ 30007 w 29039"/>
                  <a:gd name="connsiteY0" fmla="*/ 25168 h 24199"/>
                  <a:gd name="connsiteX1" fmla="*/ 0 w 29039"/>
                  <a:gd name="connsiteY1" fmla="*/ 0 h 24199"/>
                  <a:gd name="connsiteX2" fmla="*/ 30007 w 29039"/>
                  <a:gd name="connsiteY2" fmla="*/ 25168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39" h="24199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D273F24C-C84C-43D3-99FC-DFA7EE0D7AE7}"/>
                  </a:ext>
                </a:extLst>
              </p:cNvPr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>
                  <a:gd name="connsiteX0" fmla="*/ 4637 w 0"/>
                  <a:gd name="connsiteY0" fmla="*/ 39687 h 38719"/>
                  <a:gd name="connsiteX1" fmla="*/ 281 w 0"/>
                  <a:gd name="connsiteY1" fmla="*/ 39687 h 38719"/>
                  <a:gd name="connsiteX2" fmla="*/ 4637 w 0"/>
                  <a:gd name="connsiteY2" fmla="*/ 0 h 38719"/>
                  <a:gd name="connsiteX3" fmla="*/ 4637 w 0"/>
                  <a:gd name="connsiteY3" fmla="*/ 39687 h 3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38719">
                    <a:moveTo>
                      <a:pt x="4637" y="39687"/>
                    </a:moveTo>
                    <a:cubicBezTo>
                      <a:pt x="3185" y="39687"/>
                      <a:pt x="1733" y="39687"/>
                      <a:pt x="281" y="39687"/>
                    </a:cubicBezTo>
                    <a:cubicBezTo>
                      <a:pt x="281" y="26135"/>
                      <a:pt x="-1655" y="12584"/>
                      <a:pt x="4637" y="0"/>
                    </a:cubicBezTo>
                    <a:cubicBezTo>
                      <a:pt x="4637" y="13552"/>
                      <a:pt x="4637" y="26619"/>
                      <a:pt x="463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D0F7FFD2-9884-4B02-8063-F67B974ED0A7}"/>
                  </a:ext>
                </a:extLst>
              </p:cNvPr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>
                  <a:gd name="connsiteX0" fmla="*/ 5044 w 4839"/>
                  <a:gd name="connsiteY0" fmla="*/ 49367 h 48398"/>
                  <a:gd name="connsiteX1" fmla="*/ 1172 w 4839"/>
                  <a:gd name="connsiteY1" fmla="*/ 0 h 48398"/>
                  <a:gd name="connsiteX2" fmla="*/ 5044 w 4839"/>
                  <a:gd name="connsiteY2" fmla="*/ 49367 h 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48398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A802899D-3BB5-4347-9FF8-507AD7C10EE7}"/>
                  </a:ext>
                </a:extLst>
              </p:cNvPr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>
                  <a:gd name="connsiteX0" fmla="*/ 0 w 0"/>
                  <a:gd name="connsiteY0" fmla="*/ 363 h 0"/>
                  <a:gd name="connsiteX1" fmla="*/ 0 w 0"/>
                  <a:gd name="connsiteY1" fmla="*/ 363 h 0"/>
                  <a:gd name="connsiteX2" fmla="*/ 0 w 0"/>
                  <a:gd name="connsiteY2" fmla="*/ 363 h 0"/>
                  <a:gd name="connsiteX3" fmla="*/ 0 w 0"/>
                  <a:gd name="connsiteY3" fmla="*/ 36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363"/>
                    </a:moveTo>
                    <a:cubicBezTo>
                      <a:pt x="0" y="363"/>
                      <a:pt x="0" y="-121"/>
                      <a:pt x="0" y="363"/>
                    </a:cubicBezTo>
                    <a:cubicBezTo>
                      <a:pt x="0" y="-121"/>
                      <a:pt x="0" y="-121"/>
                      <a:pt x="0" y="363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F2BE9B15-58CC-4493-BD1D-D9B6A98ABF2B}"/>
                  </a:ext>
                </a:extLst>
              </p:cNvPr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>
                  <a:gd name="connsiteX0" fmla="*/ 1268774 w 1268053"/>
                  <a:gd name="connsiteY0" fmla="*/ 994490 h 1418090"/>
                  <a:gd name="connsiteX1" fmla="*/ 1268290 w 1268053"/>
                  <a:gd name="connsiteY1" fmla="*/ 935443 h 1418090"/>
                  <a:gd name="connsiteX2" fmla="*/ 1269258 w 1268053"/>
                  <a:gd name="connsiteY2" fmla="*/ 879785 h 1418090"/>
                  <a:gd name="connsiteX3" fmla="*/ 1255706 w 1268053"/>
                  <a:gd name="connsiteY3" fmla="*/ 866233 h 1418090"/>
                  <a:gd name="connsiteX4" fmla="*/ 1239250 w 1268053"/>
                  <a:gd name="connsiteY4" fmla="*/ 862845 h 1418090"/>
                  <a:gd name="connsiteX5" fmla="*/ 1224247 w 1268053"/>
                  <a:gd name="connsiteY5" fmla="*/ 817350 h 1418090"/>
                  <a:gd name="connsiteX6" fmla="*/ 1216019 w 1268053"/>
                  <a:gd name="connsiteY6" fmla="*/ 780083 h 1418090"/>
                  <a:gd name="connsiteX7" fmla="*/ 1190851 w 1268053"/>
                  <a:gd name="connsiteY7" fmla="*/ 741364 h 1418090"/>
                  <a:gd name="connsiteX8" fmla="*/ 1190851 w 1268053"/>
                  <a:gd name="connsiteY8" fmla="*/ 689093 h 1418090"/>
                  <a:gd name="connsiteX9" fmla="*/ 1190851 w 1268053"/>
                  <a:gd name="connsiteY9" fmla="*/ 689093 h 1418090"/>
                  <a:gd name="connsiteX10" fmla="*/ 1190851 w 1268053"/>
                  <a:gd name="connsiteY10" fmla="*/ 689093 h 1418090"/>
                  <a:gd name="connsiteX11" fmla="*/ 1190851 w 1268053"/>
                  <a:gd name="connsiteY11" fmla="*/ 689093 h 1418090"/>
                  <a:gd name="connsiteX12" fmla="*/ 1189883 w 1268053"/>
                  <a:gd name="connsiteY12" fmla="*/ 641662 h 1418090"/>
                  <a:gd name="connsiteX13" fmla="*/ 1171492 w 1268053"/>
                  <a:gd name="connsiteY13" fmla="*/ 510016 h 1418090"/>
                  <a:gd name="connsiteX14" fmla="*/ 1166168 w 1268053"/>
                  <a:gd name="connsiteY14" fmla="*/ 461617 h 1418090"/>
                  <a:gd name="connsiteX15" fmla="*/ 1142452 w 1268053"/>
                  <a:gd name="connsiteY15" fmla="*/ 390471 h 1418090"/>
                  <a:gd name="connsiteX16" fmla="*/ 1141484 w 1268053"/>
                  <a:gd name="connsiteY16" fmla="*/ 362399 h 1418090"/>
                  <a:gd name="connsiteX17" fmla="*/ 1120673 w 1268053"/>
                  <a:gd name="connsiteY17" fmla="*/ 278185 h 1418090"/>
                  <a:gd name="connsiteX18" fmla="*/ 1095989 w 1268053"/>
                  <a:gd name="connsiteY18" fmla="*/ 218170 h 1418090"/>
                  <a:gd name="connsiteX19" fmla="*/ 1035974 w 1268053"/>
                  <a:gd name="connsiteY19" fmla="*/ 152348 h 1418090"/>
                  <a:gd name="connsiteX20" fmla="*/ 974992 w 1268053"/>
                  <a:gd name="connsiteY20" fmla="*/ 99593 h 1418090"/>
                  <a:gd name="connsiteX21" fmla="*/ 953212 w 1268053"/>
                  <a:gd name="connsiteY21" fmla="*/ 89913 h 1418090"/>
                  <a:gd name="connsiteX22" fmla="*/ 904329 w 1268053"/>
                  <a:gd name="connsiteY22" fmla="*/ 62326 h 1418090"/>
                  <a:gd name="connsiteX23" fmla="*/ 866578 w 1268053"/>
                  <a:gd name="connsiteY23" fmla="*/ 49742 h 1418090"/>
                  <a:gd name="connsiteX24" fmla="*/ 794947 w 1268053"/>
                  <a:gd name="connsiteY24" fmla="*/ 23122 h 1418090"/>
                  <a:gd name="connsiteX25" fmla="*/ 721865 w 1268053"/>
                  <a:gd name="connsiteY25" fmla="*/ 11507 h 1418090"/>
                  <a:gd name="connsiteX26" fmla="*/ 581024 w 1268053"/>
                  <a:gd name="connsiteY26" fmla="*/ 1343 h 1418090"/>
                  <a:gd name="connsiteX27" fmla="*/ 457122 w 1268053"/>
                  <a:gd name="connsiteY27" fmla="*/ 15379 h 1418090"/>
                  <a:gd name="connsiteX28" fmla="*/ 361292 w 1268053"/>
                  <a:gd name="connsiteY28" fmla="*/ 40546 h 1418090"/>
                  <a:gd name="connsiteX29" fmla="*/ 291598 w 1268053"/>
                  <a:gd name="connsiteY29" fmla="*/ 71037 h 1418090"/>
                  <a:gd name="connsiteX30" fmla="*/ 236423 w 1268053"/>
                  <a:gd name="connsiteY30" fmla="*/ 96689 h 1418090"/>
                  <a:gd name="connsiteX31" fmla="*/ 204964 w 1268053"/>
                  <a:gd name="connsiteY31" fmla="*/ 117501 h 1418090"/>
                  <a:gd name="connsiteX32" fmla="*/ 184152 w 1268053"/>
                  <a:gd name="connsiteY32" fmla="*/ 140248 h 1418090"/>
                  <a:gd name="connsiteX33" fmla="*/ 121233 w 1268053"/>
                  <a:gd name="connsiteY33" fmla="*/ 216718 h 1418090"/>
                  <a:gd name="connsiteX34" fmla="*/ 87838 w 1268053"/>
                  <a:gd name="connsiteY34" fmla="*/ 306257 h 1418090"/>
                  <a:gd name="connsiteX35" fmla="*/ 88322 w 1268053"/>
                  <a:gd name="connsiteY35" fmla="*/ 305773 h 1418090"/>
                  <a:gd name="connsiteX36" fmla="*/ 71382 w 1268053"/>
                  <a:gd name="connsiteY36" fmla="*/ 364335 h 1418090"/>
                  <a:gd name="connsiteX37" fmla="*/ 67994 w 1268053"/>
                  <a:gd name="connsiteY37" fmla="*/ 396763 h 1418090"/>
                  <a:gd name="connsiteX38" fmla="*/ 63155 w 1268053"/>
                  <a:gd name="connsiteY38" fmla="*/ 453390 h 1418090"/>
                  <a:gd name="connsiteX39" fmla="*/ 67994 w 1268053"/>
                  <a:gd name="connsiteY39" fmla="*/ 567127 h 1418090"/>
                  <a:gd name="connsiteX40" fmla="*/ 82030 w 1268053"/>
                  <a:gd name="connsiteY40" fmla="*/ 641178 h 1418090"/>
                  <a:gd name="connsiteX41" fmla="*/ 84450 w 1268053"/>
                  <a:gd name="connsiteY41" fmla="*/ 688125 h 1418090"/>
                  <a:gd name="connsiteX42" fmla="*/ 41859 w 1268053"/>
                  <a:gd name="connsiteY42" fmla="*/ 732652 h 1418090"/>
                  <a:gd name="connsiteX43" fmla="*/ 40407 w 1268053"/>
                  <a:gd name="connsiteY43" fmla="*/ 747655 h 1418090"/>
                  <a:gd name="connsiteX44" fmla="*/ 18143 w 1268053"/>
                  <a:gd name="connsiteY44" fmla="*/ 782503 h 1418090"/>
                  <a:gd name="connsiteX45" fmla="*/ 4108 w 1268053"/>
                  <a:gd name="connsiteY45" fmla="*/ 875913 h 1418090"/>
                  <a:gd name="connsiteX46" fmla="*/ 24435 w 1268053"/>
                  <a:gd name="connsiteY46" fmla="*/ 985778 h 1418090"/>
                  <a:gd name="connsiteX47" fmla="*/ 63639 w 1268053"/>
                  <a:gd name="connsiteY47" fmla="*/ 1045793 h 1418090"/>
                  <a:gd name="connsiteX48" fmla="*/ 51539 w 1268053"/>
                  <a:gd name="connsiteY48" fmla="*/ 1042889 h 1418090"/>
                  <a:gd name="connsiteX49" fmla="*/ 98002 w 1268053"/>
                  <a:gd name="connsiteY49" fmla="*/ 1059829 h 1418090"/>
                  <a:gd name="connsiteX50" fmla="*/ 174472 w 1268053"/>
                  <a:gd name="connsiteY50" fmla="*/ 1080157 h 1418090"/>
                  <a:gd name="connsiteX51" fmla="*/ 168664 w 1268053"/>
                  <a:gd name="connsiteY51" fmla="*/ 1016270 h 1418090"/>
                  <a:gd name="connsiteX52" fmla="*/ 178344 w 1268053"/>
                  <a:gd name="connsiteY52" fmla="*/ 789763 h 1418090"/>
                  <a:gd name="connsiteX53" fmla="*/ 189476 w 1268053"/>
                  <a:gd name="connsiteY53" fmla="*/ 693933 h 1418090"/>
                  <a:gd name="connsiteX54" fmla="*/ 189476 w 1268053"/>
                  <a:gd name="connsiteY54" fmla="*/ 693933 h 1418090"/>
                  <a:gd name="connsiteX55" fmla="*/ 189476 w 1268053"/>
                  <a:gd name="connsiteY55" fmla="*/ 693933 h 1418090"/>
                  <a:gd name="connsiteX56" fmla="*/ 198672 w 1268053"/>
                  <a:gd name="connsiteY56" fmla="*/ 616010 h 1418090"/>
                  <a:gd name="connsiteX57" fmla="*/ 203996 w 1268053"/>
                  <a:gd name="connsiteY57" fmla="*/ 581647 h 1418090"/>
                  <a:gd name="connsiteX58" fmla="*/ 213191 w 1268053"/>
                  <a:gd name="connsiteY58" fmla="*/ 509048 h 1418090"/>
                  <a:gd name="connsiteX59" fmla="*/ 256267 w 1268053"/>
                  <a:gd name="connsiteY59" fmla="*/ 377887 h 1418090"/>
                  <a:gd name="connsiteX60" fmla="*/ 296922 w 1268053"/>
                  <a:gd name="connsiteY60" fmla="*/ 375467 h 1418090"/>
                  <a:gd name="connsiteX61" fmla="*/ 366132 w 1268053"/>
                  <a:gd name="connsiteY61" fmla="*/ 372563 h 1418090"/>
                  <a:gd name="connsiteX62" fmla="*/ 421307 w 1268053"/>
                  <a:gd name="connsiteY62" fmla="*/ 368691 h 1418090"/>
                  <a:gd name="connsiteX63" fmla="*/ 561664 w 1268053"/>
                  <a:gd name="connsiteY63" fmla="*/ 365787 h 1418090"/>
                  <a:gd name="connsiteX64" fmla="*/ 945952 w 1268053"/>
                  <a:gd name="connsiteY64" fmla="*/ 358044 h 1418090"/>
                  <a:gd name="connsiteX65" fmla="*/ 972572 w 1268053"/>
                  <a:gd name="connsiteY65" fmla="*/ 372079 h 1418090"/>
                  <a:gd name="connsiteX66" fmla="*/ 1063562 w 1268053"/>
                  <a:gd name="connsiteY66" fmla="*/ 587455 h 1418090"/>
                  <a:gd name="connsiteX67" fmla="*/ 1097441 w 1268053"/>
                  <a:gd name="connsiteY67" fmla="*/ 737492 h 1418090"/>
                  <a:gd name="connsiteX68" fmla="*/ 1105185 w 1268053"/>
                  <a:gd name="connsiteY68" fmla="*/ 923828 h 1418090"/>
                  <a:gd name="connsiteX69" fmla="*/ 1079050 w 1268053"/>
                  <a:gd name="connsiteY69" fmla="*/ 1083544 h 1418090"/>
                  <a:gd name="connsiteX70" fmla="*/ 1095021 w 1268053"/>
                  <a:gd name="connsiteY70" fmla="*/ 1083544 h 1418090"/>
                  <a:gd name="connsiteX71" fmla="*/ 1118253 w 1268053"/>
                  <a:gd name="connsiteY71" fmla="*/ 1071445 h 1418090"/>
                  <a:gd name="connsiteX72" fmla="*/ 1118253 w 1268053"/>
                  <a:gd name="connsiteY72" fmla="*/ 1071445 h 1418090"/>
                  <a:gd name="connsiteX73" fmla="*/ 1202467 w 1268053"/>
                  <a:gd name="connsiteY73" fmla="*/ 1062733 h 1418090"/>
                  <a:gd name="connsiteX74" fmla="*/ 1135676 w 1268053"/>
                  <a:gd name="connsiteY74" fmla="*/ 1183730 h 1418090"/>
                  <a:gd name="connsiteX75" fmla="*/ 1014679 w 1268053"/>
                  <a:gd name="connsiteY75" fmla="*/ 1292628 h 1418090"/>
                  <a:gd name="connsiteX76" fmla="*/ 929013 w 1268053"/>
                  <a:gd name="connsiteY76" fmla="*/ 1326023 h 1418090"/>
                  <a:gd name="connsiteX77" fmla="*/ 921269 w 1268053"/>
                  <a:gd name="connsiteY77" fmla="*/ 1341511 h 1418090"/>
                  <a:gd name="connsiteX78" fmla="*/ 969184 w 1268053"/>
                  <a:gd name="connsiteY78" fmla="*/ 1420401 h 1418090"/>
                  <a:gd name="connsiteX79" fmla="*/ 1042750 w 1268053"/>
                  <a:gd name="connsiteY79" fmla="*/ 1347803 h 1418090"/>
                  <a:gd name="connsiteX80" fmla="*/ 1056302 w 1268053"/>
                  <a:gd name="connsiteY80" fmla="*/ 1325055 h 1418090"/>
                  <a:gd name="connsiteX81" fmla="*/ 1088245 w 1268053"/>
                  <a:gd name="connsiteY81" fmla="*/ 1294564 h 1418090"/>
                  <a:gd name="connsiteX82" fmla="*/ 1201983 w 1268053"/>
                  <a:gd name="connsiteY82" fmla="*/ 1154691 h 1418090"/>
                  <a:gd name="connsiteX83" fmla="*/ 1236346 w 1268053"/>
                  <a:gd name="connsiteY83" fmla="*/ 1082576 h 1418090"/>
                  <a:gd name="connsiteX84" fmla="*/ 1258126 w 1268053"/>
                  <a:gd name="connsiteY84" fmla="*/ 1045309 h 1418090"/>
                  <a:gd name="connsiteX85" fmla="*/ 1268774 w 1268053"/>
                  <a:gd name="connsiteY85" fmla="*/ 994490 h 141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68053" h="141809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849A0291-8F65-4734-96FC-0A346612A17D}"/>
                  </a:ext>
                </a:extLst>
              </p:cNvPr>
              <p:cNvSpPr/>
              <p:nvPr/>
            </p:nvSpPr>
            <p:spPr>
              <a:xfrm>
                <a:off x="6277020" y="3574080"/>
                <a:ext cx="3233993" cy="3023328"/>
              </a:xfrm>
              <a:custGeom>
                <a:avLst/>
                <a:gdLst>
                  <a:gd name="connsiteX0" fmla="*/ 2648459 w 3228213"/>
                  <a:gd name="connsiteY0" fmla="*/ 2975341 h 3020096"/>
                  <a:gd name="connsiteX1" fmla="*/ 2648459 w 3228213"/>
                  <a:gd name="connsiteY1" fmla="*/ 3008253 h 3020096"/>
                  <a:gd name="connsiteX2" fmla="*/ 2528913 w 3228213"/>
                  <a:gd name="connsiteY2" fmla="*/ 3016480 h 3020096"/>
                  <a:gd name="connsiteX3" fmla="*/ 699431 w 3228213"/>
                  <a:gd name="connsiteY3" fmla="*/ 3014545 h 3020096"/>
                  <a:gd name="connsiteX4" fmla="*/ 617153 w 3228213"/>
                  <a:gd name="connsiteY4" fmla="*/ 2980181 h 3020096"/>
                  <a:gd name="connsiteX5" fmla="*/ 642804 w 3228213"/>
                  <a:gd name="connsiteY5" fmla="*/ 2669460 h 3020096"/>
                  <a:gd name="connsiteX6" fmla="*/ 544070 w 3228213"/>
                  <a:gd name="connsiteY6" fmla="*/ 2132715 h 3020096"/>
                  <a:gd name="connsiteX7" fmla="*/ 418717 w 3228213"/>
                  <a:gd name="connsiteY7" fmla="*/ 1942023 h 3020096"/>
                  <a:gd name="connsiteX8" fmla="*/ 282716 w 3228213"/>
                  <a:gd name="connsiteY8" fmla="*/ 1774078 h 3020096"/>
                  <a:gd name="connsiteX9" fmla="*/ 282716 w 3228213"/>
                  <a:gd name="connsiteY9" fmla="*/ 1774078 h 3020096"/>
                  <a:gd name="connsiteX10" fmla="*/ 232865 w 3228213"/>
                  <a:gd name="connsiteY10" fmla="*/ 1706804 h 3020096"/>
                  <a:gd name="connsiteX11" fmla="*/ 205277 w 3228213"/>
                  <a:gd name="connsiteY11" fmla="*/ 1656953 h 3020096"/>
                  <a:gd name="connsiteX12" fmla="*/ 153974 w 3228213"/>
                  <a:gd name="connsiteY12" fmla="*/ 1531115 h 3020096"/>
                  <a:gd name="connsiteX13" fmla="*/ 64920 w 3228213"/>
                  <a:gd name="connsiteY13" fmla="*/ 1322516 h 3020096"/>
                  <a:gd name="connsiteX14" fmla="*/ 49433 w 3228213"/>
                  <a:gd name="connsiteY14" fmla="*/ 1245561 h 3020096"/>
                  <a:gd name="connsiteX15" fmla="*/ 66 w 3228213"/>
                  <a:gd name="connsiteY15" fmla="*/ 785287 h 3020096"/>
                  <a:gd name="connsiteX16" fmla="*/ 68308 w 3228213"/>
                  <a:gd name="connsiteY16" fmla="*/ 599435 h 3020096"/>
                  <a:gd name="connsiteX17" fmla="*/ 362090 w 3228213"/>
                  <a:gd name="connsiteY17" fmla="*/ 396643 h 3020096"/>
                  <a:gd name="connsiteX18" fmla="*/ 653452 w 3228213"/>
                  <a:gd name="connsiteY18" fmla="*/ 221439 h 3020096"/>
                  <a:gd name="connsiteX19" fmla="*/ 737182 w 3228213"/>
                  <a:gd name="connsiteY19" fmla="*/ 167716 h 3020096"/>
                  <a:gd name="connsiteX20" fmla="*/ 826720 w 3228213"/>
                  <a:gd name="connsiteY20" fmla="*/ 24455 h 3020096"/>
                  <a:gd name="connsiteX21" fmla="*/ 848984 w 3228213"/>
                  <a:gd name="connsiteY21" fmla="*/ 3159 h 3020096"/>
                  <a:gd name="connsiteX22" fmla="*/ 889639 w 3228213"/>
                  <a:gd name="connsiteY22" fmla="*/ 5095 h 3020096"/>
                  <a:gd name="connsiteX23" fmla="*/ 893995 w 3228213"/>
                  <a:gd name="connsiteY23" fmla="*/ 22035 h 3020096"/>
                  <a:gd name="connsiteX24" fmla="*/ 903191 w 3228213"/>
                  <a:gd name="connsiteY24" fmla="*/ 57850 h 3020096"/>
                  <a:gd name="connsiteX25" fmla="*/ 1505758 w 3228213"/>
                  <a:gd name="connsiteY25" fmla="*/ 756248 h 3020096"/>
                  <a:gd name="connsiteX26" fmla="*/ 1629176 w 3228213"/>
                  <a:gd name="connsiteY26" fmla="*/ 955167 h 3020096"/>
                  <a:gd name="connsiteX27" fmla="*/ 1755981 w 3228213"/>
                  <a:gd name="connsiteY27" fmla="*/ 1167639 h 3020096"/>
                  <a:gd name="connsiteX28" fmla="*/ 1873107 w 3228213"/>
                  <a:gd name="connsiteY28" fmla="*/ 1327840 h 3020096"/>
                  <a:gd name="connsiteX29" fmla="*/ 1732266 w 3228213"/>
                  <a:gd name="connsiteY29" fmla="*/ 633314 h 3020096"/>
                  <a:gd name="connsiteX30" fmla="*/ 1666443 w 3228213"/>
                  <a:gd name="connsiteY30" fmla="*/ 176912 h 3020096"/>
                  <a:gd name="connsiteX31" fmla="*/ 1671283 w 3228213"/>
                  <a:gd name="connsiteY31" fmla="*/ 159972 h 3020096"/>
                  <a:gd name="connsiteX32" fmla="*/ 1682899 w 3228213"/>
                  <a:gd name="connsiteY32" fmla="*/ 168200 h 3020096"/>
                  <a:gd name="connsiteX33" fmla="*/ 1820352 w 3228213"/>
                  <a:gd name="connsiteY33" fmla="*/ 253382 h 3020096"/>
                  <a:gd name="connsiteX34" fmla="*/ 2311118 w 3228213"/>
                  <a:gd name="connsiteY34" fmla="*/ 446978 h 3020096"/>
                  <a:gd name="connsiteX35" fmla="*/ 2636843 w 3228213"/>
                  <a:gd name="connsiteY35" fmla="*/ 723820 h 3020096"/>
                  <a:gd name="connsiteX36" fmla="*/ 2683790 w 3228213"/>
                  <a:gd name="connsiteY36" fmla="*/ 786739 h 3020096"/>
                  <a:gd name="connsiteX37" fmla="*/ 2787364 w 3228213"/>
                  <a:gd name="connsiteY37" fmla="*/ 919352 h 3020096"/>
                  <a:gd name="connsiteX38" fmla="*/ 3089858 w 3228213"/>
                  <a:gd name="connsiteY38" fmla="*/ 1364139 h 3020096"/>
                  <a:gd name="connsiteX39" fmla="*/ 3109701 w 3228213"/>
                  <a:gd name="connsiteY39" fmla="*/ 1394146 h 3020096"/>
                  <a:gd name="connsiteX40" fmla="*/ 3134869 w 3228213"/>
                  <a:gd name="connsiteY40" fmla="*/ 1436737 h 3020096"/>
                  <a:gd name="connsiteX41" fmla="*/ 3177460 w 3228213"/>
                  <a:gd name="connsiteY41" fmla="*/ 1558703 h 3020096"/>
                  <a:gd name="connsiteX42" fmla="*/ 3220051 w 3228213"/>
                  <a:gd name="connsiteY42" fmla="*/ 1770690 h 3020096"/>
                  <a:gd name="connsiteX43" fmla="*/ 3231183 w 3228213"/>
                  <a:gd name="connsiteY43" fmla="*/ 1852485 h 3020096"/>
                  <a:gd name="connsiteX44" fmla="*/ 3203111 w 3228213"/>
                  <a:gd name="connsiteY44" fmla="*/ 1957027 h 3020096"/>
                  <a:gd name="connsiteX45" fmla="*/ 3175524 w 3228213"/>
                  <a:gd name="connsiteY45" fmla="*/ 1987518 h 3020096"/>
                  <a:gd name="connsiteX46" fmla="*/ 2777200 w 3228213"/>
                  <a:gd name="connsiteY46" fmla="*/ 2064472 h 3020096"/>
                  <a:gd name="connsiteX47" fmla="*/ 2590864 w 3228213"/>
                  <a:gd name="connsiteY47" fmla="*/ 1982678 h 3020096"/>
                  <a:gd name="connsiteX48" fmla="*/ 2485354 w 3228213"/>
                  <a:gd name="connsiteY48" fmla="*/ 2335507 h 3020096"/>
                  <a:gd name="connsiteX49" fmla="*/ 2648459 w 3228213"/>
                  <a:gd name="connsiteY49" fmla="*/ 2975341 h 3020096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77200 w 3232540"/>
                  <a:gd name="connsiteY46" fmla="*/ 2064472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07026 w 3232540"/>
                  <a:gd name="connsiteY48" fmla="*/ 2052784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93352 w 3232540"/>
                  <a:gd name="connsiteY47" fmla="*/ 1880009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175524 w 3232540"/>
                  <a:gd name="connsiteY44" fmla="*/ 1987518 h 3023327"/>
                  <a:gd name="connsiteX45" fmla="*/ 2763429 w 3232540"/>
                  <a:gd name="connsiteY45" fmla="*/ 2050701 h 3023327"/>
                  <a:gd name="connsiteX46" fmla="*/ 2393352 w 3232540"/>
                  <a:gd name="connsiteY46" fmla="*/ 1880009 h 3023327"/>
                  <a:gd name="connsiteX47" fmla="*/ 2361403 w 3232540"/>
                  <a:gd name="connsiteY47" fmla="*/ 1976456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34869 w 3232540"/>
                  <a:gd name="connsiteY39" fmla="*/ 1436737 h 3023327"/>
                  <a:gd name="connsiteX40" fmla="*/ 3177460 w 3232540"/>
                  <a:gd name="connsiteY40" fmla="*/ 1558703 h 3023327"/>
                  <a:gd name="connsiteX41" fmla="*/ 3220051 w 3232540"/>
                  <a:gd name="connsiteY41" fmla="*/ 1770690 h 3023327"/>
                  <a:gd name="connsiteX42" fmla="*/ 3231183 w 3232540"/>
                  <a:gd name="connsiteY42" fmla="*/ 1852485 h 3023327"/>
                  <a:gd name="connsiteX43" fmla="*/ 3175524 w 3232540"/>
                  <a:gd name="connsiteY43" fmla="*/ 1987518 h 3023327"/>
                  <a:gd name="connsiteX44" fmla="*/ 2763429 w 3232540"/>
                  <a:gd name="connsiteY44" fmla="*/ 2050701 h 3023327"/>
                  <a:gd name="connsiteX45" fmla="*/ 2393352 w 3232540"/>
                  <a:gd name="connsiteY45" fmla="*/ 1880009 h 3023327"/>
                  <a:gd name="connsiteX46" fmla="*/ 2361403 w 3232540"/>
                  <a:gd name="connsiteY46" fmla="*/ 1976456 h 3023327"/>
                  <a:gd name="connsiteX47" fmla="*/ 2485354 w 3232540"/>
                  <a:gd name="connsiteY47" fmla="*/ 2335507 h 3023327"/>
                  <a:gd name="connsiteX48" fmla="*/ 2648459 w 3232540"/>
                  <a:gd name="connsiteY48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134869 w 3232540"/>
                  <a:gd name="connsiteY38" fmla="*/ 1436737 h 3023327"/>
                  <a:gd name="connsiteX39" fmla="*/ 3177460 w 3232540"/>
                  <a:gd name="connsiteY39" fmla="*/ 1558703 h 3023327"/>
                  <a:gd name="connsiteX40" fmla="*/ 3220051 w 3232540"/>
                  <a:gd name="connsiteY40" fmla="*/ 1770690 h 3023327"/>
                  <a:gd name="connsiteX41" fmla="*/ 3231183 w 3232540"/>
                  <a:gd name="connsiteY41" fmla="*/ 1852485 h 3023327"/>
                  <a:gd name="connsiteX42" fmla="*/ 3175524 w 3232540"/>
                  <a:gd name="connsiteY42" fmla="*/ 1987518 h 3023327"/>
                  <a:gd name="connsiteX43" fmla="*/ 2763429 w 3232540"/>
                  <a:gd name="connsiteY43" fmla="*/ 2050701 h 3023327"/>
                  <a:gd name="connsiteX44" fmla="*/ 2393352 w 3232540"/>
                  <a:gd name="connsiteY44" fmla="*/ 1880009 h 3023327"/>
                  <a:gd name="connsiteX45" fmla="*/ 2361403 w 3232540"/>
                  <a:gd name="connsiteY45" fmla="*/ 1976456 h 3023327"/>
                  <a:gd name="connsiteX46" fmla="*/ 2485354 w 3232540"/>
                  <a:gd name="connsiteY46" fmla="*/ 2335507 h 3023327"/>
                  <a:gd name="connsiteX47" fmla="*/ 2648459 w 3232540"/>
                  <a:gd name="connsiteY47" fmla="*/ 2975341 h 3023327"/>
                  <a:gd name="connsiteX0" fmla="*/ 2648459 w 3233993"/>
                  <a:gd name="connsiteY0" fmla="*/ 2975341 h 3023327"/>
                  <a:gd name="connsiteX1" fmla="*/ 2648459 w 3233993"/>
                  <a:gd name="connsiteY1" fmla="*/ 3008253 h 3023327"/>
                  <a:gd name="connsiteX2" fmla="*/ 2528913 w 3233993"/>
                  <a:gd name="connsiteY2" fmla="*/ 3016480 h 3023327"/>
                  <a:gd name="connsiteX3" fmla="*/ 699431 w 3233993"/>
                  <a:gd name="connsiteY3" fmla="*/ 3014545 h 3023327"/>
                  <a:gd name="connsiteX4" fmla="*/ 617153 w 3233993"/>
                  <a:gd name="connsiteY4" fmla="*/ 2980181 h 3023327"/>
                  <a:gd name="connsiteX5" fmla="*/ 642804 w 3233993"/>
                  <a:gd name="connsiteY5" fmla="*/ 2669460 h 3023327"/>
                  <a:gd name="connsiteX6" fmla="*/ 544070 w 3233993"/>
                  <a:gd name="connsiteY6" fmla="*/ 2132715 h 3023327"/>
                  <a:gd name="connsiteX7" fmla="*/ 418717 w 3233993"/>
                  <a:gd name="connsiteY7" fmla="*/ 1942023 h 3023327"/>
                  <a:gd name="connsiteX8" fmla="*/ 282716 w 3233993"/>
                  <a:gd name="connsiteY8" fmla="*/ 1774078 h 3023327"/>
                  <a:gd name="connsiteX9" fmla="*/ 282716 w 3233993"/>
                  <a:gd name="connsiteY9" fmla="*/ 1774078 h 3023327"/>
                  <a:gd name="connsiteX10" fmla="*/ 232865 w 3233993"/>
                  <a:gd name="connsiteY10" fmla="*/ 1706804 h 3023327"/>
                  <a:gd name="connsiteX11" fmla="*/ 205277 w 3233993"/>
                  <a:gd name="connsiteY11" fmla="*/ 1656953 h 3023327"/>
                  <a:gd name="connsiteX12" fmla="*/ 153974 w 3233993"/>
                  <a:gd name="connsiteY12" fmla="*/ 1531115 h 3023327"/>
                  <a:gd name="connsiteX13" fmla="*/ 64920 w 3233993"/>
                  <a:gd name="connsiteY13" fmla="*/ 1322516 h 3023327"/>
                  <a:gd name="connsiteX14" fmla="*/ 49433 w 3233993"/>
                  <a:gd name="connsiteY14" fmla="*/ 1245561 h 3023327"/>
                  <a:gd name="connsiteX15" fmla="*/ 66 w 3233993"/>
                  <a:gd name="connsiteY15" fmla="*/ 785287 h 3023327"/>
                  <a:gd name="connsiteX16" fmla="*/ 68308 w 3233993"/>
                  <a:gd name="connsiteY16" fmla="*/ 599435 h 3023327"/>
                  <a:gd name="connsiteX17" fmla="*/ 362090 w 3233993"/>
                  <a:gd name="connsiteY17" fmla="*/ 396643 h 3023327"/>
                  <a:gd name="connsiteX18" fmla="*/ 653452 w 3233993"/>
                  <a:gd name="connsiteY18" fmla="*/ 221439 h 3023327"/>
                  <a:gd name="connsiteX19" fmla="*/ 737182 w 3233993"/>
                  <a:gd name="connsiteY19" fmla="*/ 167716 h 3023327"/>
                  <a:gd name="connsiteX20" fmla="*/ 826720 w 3233993"/>
                  <a:gd name="connsiteY20" fmla="*/ 24455 h 3023327"/>
                  <a:gd name="connsiteX21" fmla="*/ 848984 w 3233993"/>
                  <a:gd name="connsiteY21" fmla="*/ 3159 h 3023327"/>
                  <a:gd name="connsiteX22" fmla="*/ 889639 w 3233993"/>
                  <a:gd name="connsiteY22" fmla="*/ 5095 h 3023327"/>
                  <a:gd name="connsiteX23" fmla="*/ 893995 w 3233993"/>
                  <a:gd name="connsiteY23" fmla="*/ 22035 h 3023327"/>
                  <a:gd name="connsiteX24" fmla="*/ 903191 w 3233993"/>
                  <a:gd name="connsiteY24" fmla="*/ 57850 h 3023327"/>
                  <a:gd name="connsiteX25" fmla="*/ 1505758 w 3233993"/>
                  <a:gd name="connsiteY25" fmla="*/ 756248 h 3023327"/>
                  <a:gd name="connsiteX26" fmla="*/ 1629176 w 3233993"/>
                  <a:gd name="connsiteY26" fmla="*/ 955167 h 3023327"/>
                  <a:gd name="connsiteX27" fmla="*/ 1755981 w 3233993"/>
                  <a:gd name="connsiteY27" fmla="*/ 1167639 h 3023327"/>
                  <a:gd name="connsiteX28" fmla="*/ 1873107 w 3233993"/>
                  <a:gd name="connsiteY28" fmla="*/ 1327840 h 3023327"/>
                  <a:gd name="connsiteX29" fmla="*/ 1732266 w 3233993"/>
                  <a:gd name="connsiteY29" fmla="*/ 633314 h 3023327"/>
                  <a:gd name="connsiteX30" fmla="*/ 1666443 w 3233993"/>
                  <a:gd name="connsiteY30" fmla="*/ 176912 h 3023327"/>
                  <a:gd name="connsiteX31" fmla="*/ 1671283 w 3233993"/>
                  <a:gd name="connsiteY31" fmla="*/ 159972 h 3023327"/>
                  <a:gd name="connsiteX32" fmla="*/ 1682899 w 3233993"/>
                  <a:gd name="connsiteY32" fmla="*/ 168200 h 3023327"/>
                  <a:gd name="connsiteX33" fmla="*/ 1820352 w 3233993"/>
                  <a:gd name="connsiteY33" fmla="*/ 253382 h 3023327"/>
                  <a:gd name="connsiteX34" fmla="*/ 2311118 w 3233993"/>
                  <a:gd name="connsiteY34" fmla="*/ 446978 h 3023327"/>
                  <a:gd name="connsiteX35" fmla="*/ 2636843 w 3233993"/>
                  <a:gd name="connsiteY35" fmla="*/ 723820 h 3023327"/>
                  <a:gd name="connsiteX36" fmla="*/ 2683790 w 3233993"/>
                  <a:gd name="connsiteY36" fmla="*/ 786739 h 3023327"/>
                  <a:gd name="connsiteX37" fmla="*/ 2787364 w 3233993"/>
                  <a:gd name="connsiteY37" fmla="*/ 919352 h 3023327"/>
                  <a:gd name="connsiteX38" fmla="*/ 3134869 w 3233993"/>
                  <a:gd name="connsiteY38" fmla="*/ 1436737 h 3023327"/>
                  <a:gd name="connsiteX39" fmla="*/ 3177460 w 3233993"/>
                  <a:gd name="connsiteY39" fmla="*/ 1558703 h 3023327"/>
                  <a:gd name="connsiteX40" fmla="*/ 3231183 w 3233993"/>
                  <a:gd name="connsiteY40" fmla="*/ 1852485 h 3023327"/>
                  <a:gd name="connsiteX41" fmla="*/ 3175524 w 3233993"/>
                  <a:gd name="connsiteY41" fmla="*/ 1987518 h 3023327"/>
                  <a:gd name="connsiteX42" fmla="*/ 2763429 w 3233993"/>
                  <a:gd name="connsiteY42" fmla="*/ 2050701 h 3023327"/>
                  <a:gd name="connsiteX43" fmla="*/ 2393352 w 3233993"/>
                  <a:gd name="connsiteY43" fmla="*/ 1880009 h 3023327"/>
                  <a:gd name="connsiteX44" fmla="*/ 2361403 w 3233993"/>
                  <a:gd name="connsiteY44" fmla="*/ 1976456 h 3023327"/>
                  <a:gd name="connsiteX45" fmla="*/ 2485354 w 3233993"/>
                  <a:gd name="connsiteY45" fmla="*/ 2335507 h 3023327"/>
                  <a:gd name="connsiteX46" fmla="*/ 2648459 w 3233993"/>
                  <a:gd name="connsiteY46" fmla="*/ 2975341 h 302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233993" h="3023327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62544" y="1027685"/>
                      <a:pt x="3069853" y="1330179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3512" y="1627994"/>
                      <a:pt x="3231506" y="1781016"/>
                      <a:pt x="3231183" y="1852485"/>
                    </a:cubicBezTo>
                    <a:cubicBezTo>
                      <a:pt x="3230860" y="1923954"/>
                      <a:pt x="3253483" y="1954482"/>
                      <a:pt x="3175524" y="1987518"/>
                    </a:cubicBezTo>
                    <a:cubicBezTo>
                      <a:pt x="3097565" y="2020554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90687CEF-FB63-4FD0-85D4-F18CAB959D29}"/>
                  </a:ext>
                </a:extLst>
              </p:cNvPr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>
                  <a:gd name="connsiteX0" fmla="*/ 689637 w 696945"/>
                  <a:gd name="connsiteY0" fmla="*/ 1300553 h 1476169"/>
                  <a:gd name="connsiteX1" fmla="*/ 696897 w 696945"/>
                  <a:gd name="connsiteY1" fmla="*/ 1350404 h 1476169"/>
                  <a:gd name="connsiteX2" fmla="*/ 660114 w 696945"/>
                  <a:gd name="connsiteY2" fmla="*/ 1449138 h 1476169"/>
                  <a:gd name="connsiteX3" fmla="*/ 641722 w 696945"/>
                  <a:gd name="connsiteY3" fmla="*/ 1467530 h 1476169"/>
                  <a:gd name="connsiteX4" fmla="*/ 482006 w 696945"/>
                  <a:gd name="connsiteY4" fmla="*/ 1457850 h 1476169"/>
                  <a:gd name="connsiteX5" fmla="*/ 445222 w 696945"/>
                  <a:gd name="connsiteY5" fmla="*/ 1448170 h 1476169"/>
                  <a:gd name="connsiteX6" fmla="*/ 353748 w 696945"/>
                  <a:gd name="connsiteY6" fmla="*/ 1382347 h 1476169"/>
                  <a:gd name="connsiteX7" fmla="*/ 165476 w 696945"/>
                  <a:gd name="connsiteY7" fmla="*/ 1081790 h 1476169"/>
                  <a:gd name="connsiteX8" fmla="*/ 124821 w 696945"/>
                  <a:gd name="connsiteY8" fmla="*/ 1037747 h 1476169"/>
                  <a:gd name="connsiteX9" fmla="*/ 35767 w 696945"/>
                  <a:gd name="connsiteY9" fmla="*/ 892550 h 1476169"/>
                  <a:gd name="connsiteX10" fmla="*/ 12535 w 696945"/>
                  <a:gd name="connsiteY10" fmla="*/ 737189 h 1476169"/>
                  <a:gd name="connsiteX11" fmla="*/ 16407 w 696945"/>
                  <a:gd name="connsiteY11" fmla="*/ 576988 h 1476169"/>
                  <a:gd name="connsiteX12" fmla="*/ 436 w 696945"/>
                  <a:gd name="connsiteY12" fmla="*/ 423564 h 1476169"/>
                  <a:gd name="connsiteX13" fmla="*/ 109817 w 696945"/>
                  <a:gd name="connsiteY13" fmla="*/ 645231 h 1476169"/>
                  <a:gd name="connsiteX14" fmla="*/ 109817 w 696945"/>
                  <a:gd name="connsiteY14" fmla="*/ 480674 h 1476169"/>
                  <a:gd name="connsiteX15" fmla="*/ 47867 w 696945"/>
                  <a:gd name="connsiteY15" fmla="*/ 267235 h 1476169"/>
                  <a:gd name="connsiteX16" fmla="*/ 38187 w 696945"/>
                  <a:gd name="connsiteY16" fmla="*/ 234807 h 1476169"/>
                  <a:gd name="connsiteX17" fmla="*/ 15439 w 696945"/>
                  <a:gd name="connsiteY17" fmla="*/ 94450 h 1476169"/>
                  <a:gd name="connsiteX18" fmla="*/ 52707 w 696945"/>
                  <a:gd name="connsiteY18" fmla="*/ 83803 h 1476169"/>
                  <a:gd name="connsiteX19" fmla="*/ 56578 w 696945"/>
                  <a:gd name="connsiteY19" fmla="*/ 21368 h 1476169"/>
                  <a:gd name="connsiteX20" fmla="*/ 108849 w 696945"/>
                  <a:gd name="connsiteY20" fmla="*/ 4428 h 1476169"/>
                  <a:gd name="connsiteX21" fmla="*/ 153376 w 696945"/>
                  <a:gd name="connsiteY21" fmla="*/ 34436 h 1476169"/>
                  <a:gd name="connsiteX22" fmla="*/ 182416 w 696945"/>
                  <a:gd name="connsiteY22" fmla="*/ 46051 h 1476169"/>
                  <a:gd name="connsiteX23" fmla="*/ 206615 w 696945"/>
                  <a:gd name="connsiteY23" fmla="*/ 92514 h 1476169"/>
                  <a:gd name="connsiteX24" fmla="*/ 229847 w 696945"/>
                  <a:gd name="connsiteY24" fmla="*/ 108002 h 1476169"/>
                  <a:gd name="connsiteX25" fmla="*/ 255498 w 696945"/>
                  <a:gd name="connsiteY25" fmla="*/ 137041 h 1476169"/>
                  <a:gd name="connsiteX26" fmla="*/ 281150 w 696945"/>
                  <a:gd name="connsiteY26" fmla="*/ 166081 h 1476169"/>
                  <a:gd name="connsiteX27" fmla="*/ 308737 w 696945"/>
                  <a:gd name="connsiteY27" fmla="*/ 203832 h 1476169"/>
                  <a:gd name="connsiteX28" fmla="*/ 366816 w 696945"/>
                  <a:gd name="connsiteY28" fmla="*/ 276431 h 1476169"/>
                  <a:gd name="connsiteX29" fmla="*/ 366816 w 696945"/>
                  <a:gd name="connsiteY29" fmla="*/ 276431 h 1476169"/>
                  <a:gd name="connsiteX30" fmla="*/ 396339 w 696945"/>
                  <a:gd name="connsiteY30" fmla="*/ 339349 h 1476169"/>
                  <a:gd name="connsiteX31" fmla="*/ 424895 w 696945"/>
                  <a:gd name="connsiteY31" fmla="*/ 426951 h 1476169"/>
                  <a:gd name="connsiteX32" fmla="*/ 444738 w 696945"/>
                  <a:gd name="connsiteY32" fmla="*/ 576504 h 1476169"/>
                  <a:gd name="connsiteX33" fmla="*/ 473778 w 696945"/>
                  <a:gd name="connsiteY33" fmla="*/ 944337 h 1476169"/>
                  <a:gd name="connsiteX34" fmla="*/ 689637 w 696945"/>
                  <a:gd name="connsiteY34" fmla="*/ 1300553 h 147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96945" h="1476169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C293A069-6F64-466F-B74E-20DD1B2CF84C}"/>
                  </a:ext>
                </a:extLst>
              </p:cNvPr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>
                  <a:gd name="connsiteX0" fmla="*/ 172186 w 430751"/>
                  <a:gd name="connsiteY0" fmla="*/ 513820 h 513029"/>
                  <a:gd name="connsiteX1" fmla="*/ 53125 w 430751"/>
                  <a:gd name="connsiteY1" fmla="*/ 267953 h 513029"/>
                  <a:gd name="connsiteX2" fmla="*/ 4242 w 430751"/>
                  <a:gd name="connsiteY2" fmla="*/ 158088 h 513029"/>
                  <a:gd name="connsiteX3" fmla="*/ 5210 w 430751"/>
                  <a:gd name="connsiteY3" fmla="*/ 121788 h 513029"/>
                  <a:gd name="connsiteX4" fmla="*/ 59901 w 430751"/>
                  <a:gd name="connsiteY4" fmla="*/ 17246 h 513029"/>
                  <a:gd name="connsiteX5" fmla="*/ 89908 w 430751"/>
                  <a:gd name="connsiteY5" fmla="*/ 15795 h 513029"/>
                  <a:gd name="connsiteX6" fmla="*/ 119916 w 430751"/>
                  <a:gd name="connsiteY6" fmla="*/ 40962 h 513029"/>
                  <a:gd name="connsiteX7" fmla="*/ 230265 w 430751"/>
                  <a:gd name="connsiteY7" fmla="*/ 126628 h 513029"/>
                  <a:gd name="connsiteX8" fmla="*/ 425313 w 430751"/>
                  <a:gd name="connsiteY8" fmla="*/ 217618 h 513029"/>
                  <a:gd name="connsiteX9" fmla="*/ 425313 w 430751"/>
                  <a:gd name="connsiteY9" fmla="*/ 223910 h 513029"/>
                  <a:gd name="connsiteX10" fmla="*/ 434025 w 430751"/>
                  <a:gd name="connsiteY10" fmla="*/ 306673 h 513029"/>
                  <a:gd name="connsiteX11" fmla="*/ 434025 w 430751"/>
                  <a:gd name="connsiteY11" fmla="*/ 354104 h 513029"/>
                  <a:gd name="connsiteX12" fmla="*/ 424829 w 430751"/>
                  <a:gd name="connsiteY12" fmla="*/ 407826 h 513029"/>
                  <a:gd name="connsiteX13" fmla="*/ 424345 w 430751"/>
                  <a:gd name="connsiteY13" fmla="*/ 412182 h 513029"/>
                  <a:gd name="connsiteX14" fmla="*/ 414181 w 430751"/>
                  <a:gd name="connsiteY14" fmla="*/ 432026 h 513029"/>
                  <a:gd name="connsiteX15" fmla="*/ 404985 w 430751"/>
                  <a:gd name="connsiteY15" fmla="*/ 446546 h 513029"/>
                  <a:gd name="connsiteX16" fmla="*/ 365782 w 430751"/>
                  <a:gd name="connsiteY16" fmla="*/ 480425 h 513029"/>
                  <a:gd name="connsiteX17" fmla="*/ 361426 w 430751"/>
                  <a:gd name="connsiteY17" fmla="*/ 480909 h 513029"/>
                  <a:gd name="connsiteX18" fmla="*/ 288344 w 430751"/>
                  <a:gd name="connsiteY18" fmla="*/ 499784 h 513029"/>
                  <a:gd name="connsiteX19" fmla="*/ 269468 w 430751"/>
                  <a:gd name="connsiteY19" fmla="*/ 500269 h 513029"/>
                  <a:gd name="connsiteX20" fmla="*/ 173154 w 430751"/>
                  <a:gd name="connsiteY20" fmla="*/ 505109 h 513029"/>
                  <a:gd name="connsiteX21" fmla="*/ 172186 w 430751"/>
                  <a:gd name="connsiteY21" fmla="*/ 513820 h 51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0751" h="513029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67728457-B81C-4DC1-B26A-8008FD02DC19}"/>
                </a:ext>
              </a:extLst>
            </p:cNvPr>
            <p:cNvGrpSpPr/>
            <p:nvPr/>
          </p:nvGrpSpPr>
          <p:grpSpPr>
            <a:xfrm>
              <a:off x="6825563" y="3607496"/>
              <a:ext cx="1709729" cy="1673926"/>
              <a:chOff x="6825563" y="3607496"/>
              <a:chExt cx="1709729" cy="1673926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F6CBC935-4011-4DFF-9E2F-EE9FCF9CEE4B}"/>
                  </a:ext>
                </a:extLst>
              </p:cNvPr>
              <p:cNvSpPr/>
              <p:nvPr/>
            </p:nvSpPr>
            <p:spPr>
              <a:xfrm rot="19931640" flipH="1">
                <a:off x="8267087" y="4744651"/>
                <a:ext cx="268205" cy="335404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  <a:gd name="connsiteX0" fmla="*/ 47426 w 186130"/>
                  <a:gd name="connsiteY0" fmla="*/ 12503 h 188801"/>
                  <a:gd name="connsiteX1" fmla="*/ 135208 w 186130"/>
                  <a:gd name="connsiteY1" fmla="*/ 13874 h 188801"/>
                  <a:gd name="connsiteX2" fmla="*/ 183214 w 186130"/>
                  <a:gd name="connsiteY2" fmla="*/ 116058 h 188801"/>
                  <a:gd name="connsiteX3" fmla="*/ 95432 w 186130"/>
                  <a:gd name="connsiteY3" fmla="*/ 188753 h 188801"/>
                  <a:gd name="connsiteX4" fmla="*/ 3535 w 186130"/>
                  <a:gd name="connsiteY4" fmla="*/ 120859 h 188801"/>
                  <a:gd name="connsiteX5" fmla="*/ 47426 w 186130"/>
                  <a:gd name="connsiteY5" fmla="*/ 12503 h 18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6130" h="188801">
                    <a:moveTo>
                      <a:pt x="47426" y="12503"/>
                    </a:moveTo>
                    <a:cubicBezTo>
                      <a:pt x="69371" y="-5328"/>
                      <a:pt x="112577" y="-3385"/>
                      <a:pt x="135208" y="13874"/>
                    </a:cubicBezTo>
                    <a:cubicBezTo>
                      <a:pt x="176356" y="37191"/>
                      <a:pt x="193501" y="74225"/>
                      <a:pt x="183214" y="116058"/>
                    </a:cubicBezTo>
                    <a:cubicBezTo>
                      <a:pt x="172927" y="158578"/>
                      <a:pt x="137952" y="187382"/>
                      <a:pt x="95432" y="188753"/>
                    </a:cubicBezTo>
                    <a:cubicBezTo>
                      <a:pt x="53598" y="190125"/>
                      <a:pt x="15193" y="162007"/>
                      <a:pt x="3535" y="120859"/>
                    </a:cubicBezTo>
                    <a:cubicBezTo>
                      <a:pt x="-8124" y="79025"/>
                      <a:pt x="9707" y="36506"/>
                      <a:pt x="47426" y="12503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6284A7D7-3D34-4985-B879-3B58C32EADB4}"/>
                  </a:ext>
                </a:extLst>
              </p:cNvPr>
              <p:cNvSpPr/>
              <p:nvPr/>
            </p:nvSpPr>
            <p:spPr>
              <a:xfrm rot="19931640" flipH="1">
                <a:off x="8310231" y="4795846"/>
                <a:ext cx="187761" cy="231479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FB98DCF4-C7C3-40B0-BBAE-7CE8CE52CB2A}"/>
                  </a:ext>
                </a:extLst>
              </p:cNvPr>
              <p:cNvSpPr/>
              <p:nvPr/>
            </p:nvSpPr>
            <p:spPr>
              <a:xfrm rot="19931640" flipH="1">
                <a:off x="8043551" y="3607496"/>
                <a:ext cx="197809" cy="1198955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xmlns="" id="{84675473-FF51-446C-A4C0-BE3AA36A880F}"/>
                  </a:ext>
                </a:extLst>
              </p:cNvPr>
              <p:cNvGrpSpPr/>
              <p:nvPr/>
            </p:nvGrpSpPr>
            <p:grpSpPr>
              <a:xfrm rot="20643887">
                <a:off x="6825563" y="3698606"/>
                <a:ext cx="884412" cy="1582816"/>
                <a:chOff x="6911434" y="4294138"/>
                <a:chExt cx="755804" cy="1352649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C290E649-E2B4-466C-9783-BBBBC3A1AD12}"/>
                    </a:ext>
                  </a:extLst>
                </p:cNvPr>
                <p:cNvSpPr/>
                <p:nvPr/>
              </p:nvSpPr>
              <p:spPr>
                <a:xfrm rot="19931640" flipH="1">
                  <a:off x="7411391" y="4964510"/>
                  <a:ext cx="255847" cy="548243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CEF4407B-8837-4C4C-9ACB-564A74FAAEBD}"/>
                    </a:ext>
                  </a:extLst>
                </p:cNvPr>
                <p:cNvSpPr/>
                <p:nvPr/>
              </p:nvSpPr>
              <p:spPr>
                <a:xfrm rot="19931640" flipH="1">
                  <a:off x="7124440" y="5091024"/>
                  <a:ext cx="134015" cy="548243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6FA7EE13-5714-47C9-B57C-716F4CFB4DEF}"/>
                    </a:ext>
                  </a:extLst>
                </p:cNvPr>
                <p:cNvSpPr/>
                <p:nvPr/>
              </p:nvSpPr>
              <p:spPr>
                <a:xfrm rot="19931640" flipH="1">
                  <a:off x="7505153" y="5519552"/>
                  <a:ext cx="48734" cy="4873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78851919-D2E1-44A8-88D7-DD22CA571E17}"/>
                    </a:ext>
                  </a:extLst>
                </p:cNvPr>
                <p:cNvSpPr/>
                <p:nvPr/>
              </p:nvSpPr>
              <p:spPr>
                <a:xfrm rot="19931640" flipH="1">
                  <a:off x="7277561" y="5585872"/>
                  <a:ext cx="60915" cy="6091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3DD7B611-E985-4C5E-B156-A65423D46EC8}"/>
                    </a:ext>
                  </a:extLst>
                </p:cNvPr>
                <p:cNvSpPr/>
                <p:nvPr/>
              </p:nvSpPr>
              <p:spPr>
                <a:xfrm rot="19931640" flipH="1">
                  <a:off x="6911434" y="4294138"/>
                  <a:ext cx="653615" cy="767278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66C68230-7FFB-40CA-89FA-AE1ECD310A71}"/>
                  </a:ext>
                </a:extLst>
              </p:cNvPr>
              <p:cNvSpPr/>
              <p:nvPr/>
            </p:nvSpPr>
            <p:spPr>
              <a:xfrm rot="19931640" flipH="1">
                <a:off x="8352688" y="4851610"/>
                <a:ext cx="100354" cy="12372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EA42F33-EEC5-4AE1-9F85-264882282CAB}"/>
              </a:ext>
            </a:extLst>
          </p:cNvPr>
          <p:cNvSpPr txBox="1"/>
          <p:nvPr/>
        </p:nvSpPr>
        <p:spPr>
          <a:xfrm>
            <a:off x="192941" y="5009695"/>
            <a:ext cx="48204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i="1" dirty="0"/>
              <a:t>A Doctor Finder </a:t>
            </a:r>
            <a:r>
              <a:rPr lang="en-US" sz="2800" b="1" i="1" dirty="0" smtClean="0"/>
              <a:t>Application</a:t>
            </a:r>
            <a:endParaRPr lang="en-US" sz="2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73926F20-DE46-48FA-9510-FF7D1ABD2A85}"/>
              </a:ext>
            </a:extLst>
          </p:cNvPr>
          <p:cNvSpPr txBox="1"/>
          <p:nvPr/>
        </p:nvSpPr>
        <p:spPr>
          <a:xfrm>
            <a:off x="192941" y="3682360"/>
            <a:ext cx="486071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0" b="1" dirty="0" smtClean="0"/>
              <a:t>Sheba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824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1EFC499B-6B36-4F19-AE6E-41C156DCE682}"/>
              </a:ext>
            </a:extLst>
          </p:cNvPr>
          <p:cNvSpPr/>
          <p:nvPr/>
        </p:nvSpPr>
        <p:spPr>
          <a:xfrm flipH="1">
            <a:off x="3251020" y="0"/>
            <a:ext cx="8940980" cy="6858000"/>
          </a:xfrm>
          <a:custGeom>
            <a:avLst/>
            <a:gdLst>
              <a:gd name="connsiteX0" fmla="*/ 8940980 w 8940980"/>
              <a:gd name="connsiteY0" fmla="*/ 0 h 6858000"/>
              <a:gd name="connsiteX1" fmla="*/ 2278043 w 8940980"/>
              <a:gd name="connsiteY1" fmla="*/ 0 h 6858000"/>
              <a:gd name="connsiteX2" fmla="*/ 0 w 8940980"/>
              <a:gd name="connsiteY2" fmla="*/ 5319796 h 6858000"/>
              <a:gd name="connsiteX3" fmla="*/ 0 w 8940980"/>
              <a:gd name="connsiteY3" fmla="*/ 6858000 h 6858000"/>
              <a:gd name="connsiteX4" fmla="*/ 6004247 w 894098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0980" h="6858000">
                <a:moveTo>
                  <a:pt x="8940980" y="0"/>
                </a:moveTo>
                <a:lnTo>
                  <a:pt x="2278043" y="0"/>
                </a:lnTo>
                <a:lnTo>
                  <a:pt x="0" y="5319796"/>
                </a:lnTo>
                <a:lnTo>
                  <a:pt x="0" y="6858000"/>
                </a:lnTo>
                <a:lnTo>
                  <a:pt x="6004247" y="6858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66A0BEF-587B-4A93-80CD-8999022E5E6D}"/>
              </a:ext>
            </a:extLst>
          </p:cNvPr>
          <p:cNvGrpSpPr/>
          <p:nvPr/>
        </p:nvGrpSpPr>
        <p:grpSpPr>
          <a:xfrm>
            <a:off x="1757356" y="2409769"/>
            <a:ext cx="1143794" cy="2010733"/>
            <a:chOff x="4871870" y="1763729"/>
            <a:chExt cx="2448272" cy="4303935"/>
          </a:xfrm>
        </p:grpSpPr>
        <p:grpSp>
          <p:nvGrpSpPr>
            <p:cNvPr id="16" name="Group 3">
              <a:extLst>
                <a:ext uri="{FF2B5EF4-FFF2-40B4-BE49-F238E27FC236}">
                  <a16:creationId xmlns:a16="http://schemas.microsoft.com/office/drawing/2014/main" xmlns="" id="{D4BC684C-041F-4B88-9CF0-ECE0DDA3532B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xmlns="" id="{9B4A4720-3BBC-4B27-BC9F-959A89549DB8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xmlns="" id="{20F8CC13-EFAD-45FD-BA3E-7E5207421F92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xmlns="" id="{842CD73E-6103-4AEA-A445-1D2B0CCB0F05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xmlns="" id="{CD9D617B-7D93-48B9-ADD1-FB24762646B2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xmlns="" id="{04CCA352-6596-4EE3-BCF8-248E86B334BF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7" name="Picture Placeholder 2">
              <a:extLst>
                <a:ext uri="{FF2B5EF4-FFF2-40B4-BE49-F238E27FC236}">
                  <a16:creationId xmlns:a16="http://schemas.microsoft.com/office/drawing/2014/main" xmlns="" id="{77EB584B-0620-49F6-9167-284CAC6C356A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46" name="Heart 45">
            <a:extLst>
              <a:ext uri="{FF2B5EF4-FFF2-40B4-BE49-F238E27FC236}">
                <a16:creationId xmlns:a16="http://schemas.microsoft.com/office/drawing/2014/main" xmlns="" id="{0D61234A-9078-497B-B44F-C85C29220E10}"/>
              </a:ext>
            </a:extLst>
          </p:cNvPr>
          <p:cNvSpPr/>
          <p:nvPr/>
        </p:nvSpPr>
        <p:spPr>
          <a:xfrm>
            <a:off x="1899454" y="2978692"/>
            <a:ext cx="874316" cy="874316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81CEE53-7F4A-4984-ADDF-72E44539565F}"/>
              </a:ext>
            </a:extLst>
          </p:cNvPr>
          <p:cNvSpPr/>
          <p:nvPr/>
        </p:nvSpPr>
        <p:spPr>
          <a:xfrm rot="16200000">
            <a:off x="1499930" y="5979380"/>
            <a:ext cx="1645920" cy="122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66FF1C3E-318E-4D13-BF8C-EB8A9AABF41D}"/>
              </a:ext>
            </a:extLst>
          </p:cNvPr>
          <p:cNvSpPr/>
          <p:nvPr/>
        </p:nvSpPr>
        <p:spPr>
          <a:xfrm rot="16200000">
            <a:off x="2061821" y="3108294"/>
            <a:ext cx="522150" cy="52215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6">
            <a:extLst>
              <a:ext uri="{FF2B5EF4-FFF2-40B4-BE49-F238E27FC236}">
                <a16:creationId xmlns:a16="http://schemas.microsoft.com/office/drawing/2014/main" xmlns="" id="{8B4D6C70-F433-47A4-A279-102747793736}"/>
              </a:ext>
            </a:extLst>
          </p:cNvPr>
          <p:cNvSpPr>
            <a:spLocks/>
          </p:cNvSpPr>
          <p:nvPr/>
        </p:nvSpPr>
        <p:spPr bwMode="auto">
          <a:xfrm>
            <a:off x="1063474" y="3837822"/>
            <a:ext cx="2527532" cy="1488821"/>
          </a:xfrm>
          <a:custGeom>
            <a:avLst/>
            <a:gdLst/>
            <a:ahLst/>
            <a:cxnLst/>
            <a:rect l="l" t="t" r="r" b="b"/>
            <a:pathLst>
              <a:path w="1255887" h="739769">
                <a:moveTo>
                  <a:pt x="0" y="0"/>
                </a:moveTo>
                <a:lnTo>
                  <a:pt x="101935" y="0"/>
                </a:lnTo>
                <a:lnTo>
                  <a:pt x="126181" y="48492"/>
                </a:lnTo>
                <a:lnTo>
                  <a:pt x="165558" y="135996"/>
                </a:lnTo>
                <a:lnTo>
                  <a:pt x="194726" y="204540"/>
                </a:lnTo>
                <a:lnTo>
                  <a:pt x="223893" y="276001"/>
                </a:lnTo>
                <a:lnTo>
                  <a:pt x="255978" y="341629"/>
                </a:lnTo>
                <a:lnTo>
                  <a:pt x="288062" y="408715"/>
                </a:lnTo>
                <a:lnTo>
                  <a:pt x="327439" y="467050"/>
                </a:lnTo>
                <a:lnTo>
                  <a:pt x="369732" y="522469"/>
                </a:lnTo>
                <a:lnTo>
                  <a:pt x="423693" y="567679"/>
                </a:lnTo>
                <a:lnTo>
                  <a:pt x="452861" y="588097"/>
                </a:lnTo>
                <a:lnTo>
                  <a:pt x="489320" y="612889"/>
                </a:lnTo>
                <a:lnTo>
                  <a:pt x="528697" y="631848"/>
                </a:lnTo>
                <a:lnTo>
                  <a:pt x="573907" y="646432"/>
                </a:lnTo>
                <a:lnTo>
                  <a:pt x="622034" y="655183"/>
                </a:lnTo>
                <a:lnTo>
                  <a:pt x="674536" y="649349"/>
                </a:lnTo>
                <a:lnTo>
                  <a:pt x="741622" y="628932"/>
                </a:lnTo>
                <a:lnTo>
                  <a:pt x="799957" y="599764"/>
                </a:lnTo>
                <a:lnTo>
                  <a:pt x="849543" y="561846"/>
                </a:lnTo>
                <a:lnTo>
                  <a:pt x="894753" y="519552"/>
                </a:lnTo>
                <a:lnTo>
                  <a:pt x="935588" y="469967"/>
                </a:lnTo>
                <a:lnTo>
                  <a:pt x="969131" y="416007"/>
                </a:lnTo>
                <a:lnTo>
                  <a:pt x="998298" y="357671"/>
                </a:lnTo>
                <a:lnTo>
                  <a:pt x="1027466" y="296419"/>
                </a:lnTo>
                <a:lnTo>
                  <a:pt x="1053717" y="236625"/>
                </a:lnTo>
                <a:lnTo>
                  <a:pt x="1081427" y="175372"/>
                </a:lnTo>
                <a:lnTo>
                  <a:pt x="1107678" y="111203"/>
                </a:lnTo>
                <a:lnTo>
                  <a:pt x="1159187" y="0"/>
                </a:lnTo>
                <a:lnTo>
                  <a:pt x="1255887" y="0"/>
                </a:lnTo>
                <a:lnTo>
                  <a:pt x="1250600" y="10574"/>
                </a:lnTo>
                <a:lnTo>
                  <a:pt x="1218515" y="74743"/>
                </a:lnTo>
                <a:lnTo>
                  <a:pt x="1186431" y="140371"/>
                </a:lnTo>
                <a:lnTo>
                  <a:pt x="1160180" y="207457"/>
                </a:lnTo>
                <a:lnTo>
                  <a:pt x="1131012" y="273084"/>
                </a:lnTo>
                <a:lnTo>
                  <a:pt x="1101844" y="337254"/>
                </a:lnTo>
                <a:lnTo>
                  <a:pt x="1072676" y="399964"/>
                </a:lnTo>
                <a:lnTo>
                  <a:pt x="1040592" y="458300"/>
                </a:lnTo>
                <a:lnTo>
                  <a:pt x="1004132" y="515177"/>
                </a:lnTo>
                <a:lnTo>
                  <a:pt x="964755" y="567679"/>
                </a:lnTo>
                <a:lnTo>
                  <a:pt x="919545" y="615806"/>
                </a:lnTo>
                <a:lnTo>
                  <a:pt x="868502" y="655183"/>
                </a:lnTo>
                <a:lnTo>
                  <a:pt x="810166" y="690184"/>
                </a:lnTo>
                <a:lnTo>
                  <a:pt x="744539" y="719352"/>
                </a:lnTo>
                <a:lnTo>
                  <a:pt x="670161" y="736852"/>
                </a:lnTo>
                <a:lnTo>
                  <a:pt x="605991" y="739769"/>
                </a:lnTo>
                <a:lnTo>
                  <a:pt x="544739" y="732477"/>
                </a:lnTo>
                <a:lnTo>
                  <a:pt x="489320" y="710601"/>
                </a:lnTo>
                <a:lnTo>
                  <a:pt x="436818" y="687267"/>
                </a:lnTo>
                <a:lnTo>
                  <a:pt x="391608" y="658099"/>
                </a:lnTo>
                <a:lnTo>
                  <a:pt x="353690" y="631848"/>
                </a:lnTo>
                <a:lnTo>
                  <a:pt x="308480" y="591013"/>
                </a:lnTo>
                <a:lnTo>
                  <a:pt x="269103" y="544345"/>
                </a:lnTo>
                <a:lnTo>
                  <a:pt x="237019" y="490385"/>
                </a:lnTo>
                <a:lnTo>
                  <a:pt x="207851" y="434966"/>
                </a:lnTo>
                <a:lnTo>
                  <a:pt x="181600" y="376630"/>
                </a:lnTo>
                <a:lnTo>
                  <a:pt x="155349" y="315378"/>
                </a:lnTo>
                <a:lnTo>
                  <a:pt x="115972" y="227874"/>
                </a:lnTo>
                <a:lnTo>
                  <a:pt x="70762" y="140371"/>
                </a:lnTo>
                <a:lnTo>
                  <a:pt x="25552" y="528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reeform 36">
            <a:extLst>
              <a:ext uri="{FF2B5EF4-FFF2-40B4-BE49-F238E27FC236}">
                <a16:creationId xmlns:a16="http://schemas.microsoft.com/office/drawing/2014/main" xmlns="" id="{2C5C9A3E-99C9-4205-B483-5AB38D9831DC}"/>
              </a:ext>
            </a:extLst>
          </p:cNvPr>
          <p:cNvSpPr>
            <a:spLocks/>
          </p:cNvSpPr>
          <p:nvPr/>
        </p:nvSpPr>
        <p:spPr bwMode="auto">
          <a:xfrm>
            <a:off x="842914" y="1864093"/>
            <a:ext cx="2959964" cy="1980369"/>
          </a:xfrm>
          <a:custGeom>
            <a:avLst/>
            <a:gdLst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8813 w 1608138"/>
              <a:gd name="connsiteY49" fmla="*/ 19050 h 1075928"/>
              <a:gd name="connsiteX50" fmla="*/ 663575 w 1608138"/>
              <a:gd name="connsiteY50" fmla="*/ 25400 h 1075928"/>
              <a:gd name="connsiteX51" fmla="*/ 676275 w 1608138"/>
              <a:gd name="connsiteY51" fmla="*/ 53975 h 1075928"/>
              <a:gd name="connsiteX52" fmla="*/ 676275 w 1608138"/>
              <a:gd name="connsiteY52" fmla="*/ 85725 h 1075928"/>
              <a:gd name="connsiteX53" fmla="*/ 666750 w 1608138"/>
              <a:gd name="connsiteY53" fmla="*/ 114300 h 1075928"/>
              <a:gd name="connsiteX54" fmla="*/ 649288 w 1608138"/>
              <a:gd name="connsiteY54" fmla="*/ 138113 h 1075928"/>
              <a:gd name="connsiteX55" fmla="*/ 617538 w 1608138"/>
              <a:gd name="connsiteY55" fmla="*/ 149225 h 1075928"/>
              <a:gd name="connsiteX56" fmla="*/ 585788 w 1608138"/>
              <a:gd name="connsiteY56" fmla="*/ 149225 h 1075928"/>
              <a:gd name="connsiteX57" fmla="*/ 550863 w 1608138"/>
              <a:gd name="connsiteY57" fmla="*/ 141288 h 1075928"/>
              <a:gd name="connsiteX58" fmla="*/ 517525 w 1608138"/>
              <a:gd name="connsiteY58" fmla="*/ 131763 h 1075928"/>
              <a:gd name="connsiteX59" fmla="*/ 479425 w 1608138"/>
              <a:gd name="connsiteY59" fmla="*/ 128588 h 1075928"/>
              <a:gd name="connsiteX60" fmla="*/ 441325 w 1608138"/>
              <a:gd name="connsiteY60" fmla="*/ 131763 h 1075928"/>
              <a:gd name="connsiteX61" fmla="*/ 360363 w 1608138"/>
              <a:gd name="connsiteY61" fmla="*/ 158750 h 1075928"/>
              <a:gd name="connsiteX62" fmla="*/ 292100 w 1608138"/>
              <a:gd name="connsiteY62" fmla="*/ 198438 h 1075928"/>
              <a:gd name="connsiteX63" fmla="*/ 231775 w 1608138"/>
              <a:gd name="connsiteY63" fmla="*/ 250825 h 1075928"/>
              <a:gd name="connsiteX64" fmla="*/ 182563 w 1608138"/>
              <a:gd name="connsiteY64" fmla="*/ 307975 h 1075928"/>
              <a:gd name="connsiteX65" fmla="*/ 141288 w 1608138"/>
              <a:gd name="connsiteY65" fmla="*/ 377825 h 1075928"/>
              <a:gd name="connsiteX66" fmla="*/ 109538 w 1608138"/>
              <a:gd name="connsiteY66" fmla="*/ 455613 h 1075928"/>
              <a:gd name="connsiteX67" fmla="*/ 98425 w 1608138"/>
              <a:gd name="connsiteY67" fmla="*/ 512763 h 1075928"/>
              <a:gd name="connsiteX68" fmla="*/ 92075 w 1608138"/>
              <a:gd name="connsiteY68" fmla="*/ 576263 h 1075928"/>
              <a:gd name="connsiteX69" fmla="*/ 95250 w 1608138"/>
              <a:gd name="connsiteY69" fmla="*/ 642938 h 1075928"/>
              <a:gd name="connsiteX70" fmla="*/ 101600 w 1608138"/>
              <a:gd name="connsiteY70" fmla="*/ 709613 h 1075928"/>
              <a:gd name="connsiteX71" fmla="*/ 109538 w 1608138"/>
              <a:gd name="connsiteY71" fmla="*/ 773113 h 1075928"/>
              <a:gd name="connsiteX72" fmla="*/ 123825 w 1608138"/>
              <a:gd name="connsiteY72" fmla="*/ 825500 h 1075928"/>
              <a:gd name="connsiteX73" fmla="*/ 161925 w 1608138"/>
              <a:gd name="connsiteY73" fmla="*/ 928688 h 1075928"/>
              <a:gd name="connsiteX74" fmla="*/ 207963 w 1608138"/>
              <a:gd name="connsiteY74" fmla="*/ 1030288 h 1075928"/>
              <a:gd name="connsiteX75" fmla="*/ 230783 w 1608138"/>
              <a:gd name="connsiteY75" fmla="*/ 1075928 h 1075928"/>
              <a:gd name="connsiteX76" fmla="*/ 119823 w 1608138"/>
              <a:gd name="connsiteY76" fmla="*/ 1075928 h 1075928"/>
              <a:gd name="connsiteX77" fmla="*/ 101600 w 1608138"/>
              <a:gd name="connsiteY77" fmla="*/ 1038225 h 1075928"/>
              <a:gd name="connsiteX78" fmla="*/ 60325 w 1608138"/>
              <a:gd name="connsiteY78" fmla="*/ 938213 h 1075928"/>
              <a:gd name="connsiteX79" fmla="*/ 28575 w 1608138"/>
              <a:gd name="connsiteY79" fmla="*/ 830263 h 1075928"/>
              <a:gd name="connsiteX80" fmla="*/ 14288 w 1608138"/>
              <a:gd name="connsiteY80" fmla="*/ 769938 h 1075928"/>
              <a:gd name="connsiteX81" fmla="*/ 6350 w 1608138"/>
              <a:gd name="connsiteY81" fmla="*/ 700088 h 1075928"/>
              <a:gd name="connsiteX82" fmla="*/ 0 w 1608138"/>
              <a:gd name="connsiteY82" fmla="*/ 628650 h 1075928"/>
              <a:gd name="connsiteX83" fmla="*/ 0 w 1608138"/>
              <a:gd name="connsiteY83" fmla="*/ 554038 h 1075928"/>
              <a:gd name="connsiteX84" fmla="*/ 9525 w 1608138"/>
              <a:gd name="connsiteY84" fmla="*/ 487363 h 1075928"/>
              <a:gd name="connsiteX85" fmla="*/ 23813 w 1608138"/>
              <a:gd name="connsiteY85" fmla="*/ 423863 h 1075928"/>
              <a:gd name="connsiteX86" fmla="*/ 52388 w 1608138"/>
              <a:gd name="connsiteY86" fmla="*/ 342900 h 1075928"/>
              <a:gd name="connsiteX87" fmla="*/ 95250 w 1608138"/>
              <a:gd name="connsiteY87" fmla="*/ 271463 h 1075928"/>
              <a:gd name="connsiteX88" fmla="*/ 144463 w 1608138"/>
              <a:gd name="connsiteY88" fmla="*/ 204788 h 1075928"/>
              <a:gd name="connsiteX89" fmla="*/ 204788 w 1608138"/>
              <a:gd name="connsiteY89" fmla="*/ 146050 h 1075928"/>
              <a:gd name="connsiteX90" fmla="*/ 271463 w 1608138"/>
              <a:gd name="connsiteY90" fmla="*/ 96838 h 1075928"/>
              <a:gd name="connsiteX91" fmla="*/ 346075 w 1608138"/>
              <a:gd name="connsiteY91" fmla="*/ 63500 h 1075928"/>
              <a:gd name="connsiteX92" fmla="*/ 395288 w 1608138"/>
              <a:gd name="connsiteY92" fmla="*/ 49213 h 1075928"/>
              <a:gd name="connsiteX93" fmla="*/ 447675 w 1608138"/>
              <a:gd name="connsiteY93" fmla="*/ 36513 h 1075928"/>
              <a:gd name="connsiteX94" fmla="*/ 500063 w 1608138"/>
              <a:gd name="connsiteY94" fmla="*/ 28575 h 1075928"/>
              <a:gd name="connsiteX95" fmla="*/ 549275 w 1608138"/>
              <a:gd name="connsiteY95" fmla="*/ 17463 h 1075928"/>
              <a:gd name="connsiteX96" fmla="*/ 595313 w 1608138"/>
              <a:gd name="connsiteY96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8813 w 1608138"/>
              <a:gd name="connsiteY48" fmla="*/ 19050 h 1075928"/>
              <a:gd name="connsiteX49" fmla="*/ 663575 w 1608138"/>
              <a:gd name="connsiteY49" fmla="*/ 25400 h 1075928"/>
              <a:gd name="connsiteX50" fmla="*/ 676275 w 1608138"/>
              <a:gd name="connsiteY50" fmla="*/ 53975 h 1075928"/>
              <a:gd name="connsiteX51" fmla="*/ 676275 w 1608138"/>
              <a:gd name="connsiteY51" fmla="*/ 85725 h 1075928"/>
              <a:gd name="connsiteX52" fmla="*/ 666750 w 1608138"/>
              <a:gd name="connsiteY52" fmla="*/ 114300 h 1075928"/>
              <a:gd name="connsiteX53" fmla="*/ 649288 w 1608138"/>
              <a:gd name="connsiteY53" fmla="*/ 138113 h 1075928"/>
              <a:gd name="connsiteX54" fmla="*/ 617538 w 1608138"/>
              <a:gd name="connsiteY54" fmla="*/ 149225 h 1075928"/>
              <a:gd name="connsiteX55" fmla="*/ 585788 w 1608138"/>
              <a:gd name="connsiteY55" fmla="*/ 149225 h 1075928"/>
              <a:gd name="connsiteX56" fmla="*/ 550863 w 1608138"/>
              <a:gd name="connsiteY56" fmla="*/ 141288 h 1075928"/>
              <a:gd name="connsiteX57" fmla="*/ 517525 w 1608138"/>
              <a:gd name="connsiteY57" fmla="*/ 131763 h 1075928"/>
              <a:gd name="connsiteX58" fmla="*/ 479425 w 1608138"/>
              <a:gd name="connsiteY58" fmla="*/ 128588 h 1075928"/>
              <a:gd name="connsiteX59" fmla="*/ 441325 w 1608138"/>
              <a:gd name="connsiteY59" fmla="*/ 131763 h 1075928"/>
              <a:gd name="connsiteX60" fmla="*/ 360363 w 1608138"/>
              <a:gd name="connsiteY60" fmla="*/ 158750 h 1075928"/>
              <a:gd name="connsiteX61" fmla="*/ 292100 w 1608138"/>
              <a:gd name="connsiteY61" fmla="*/ 198438 h 1075928"/>
              <a:gd name="connsiteX62" fmla="*/ 231775 w 1608138"/>
              <a:gd name="connsiteY62" fmla="*/ 250825 h 1075928"/>
              <a:gd name="connsiteX63" fmla="*/ 182563 w 1608138"/>
              <a:gd name="connsiteY63" fmla="*/ 307975 h 1075928"/>
              <a:gd name="connsiteX64" fmla="*/ 141288 w 1608138"/>
              <a:gd name="connsiteY64" fmla="*/ 377825 h 1075928"/>
              <a:gd name="connsiteX65" fmla="*/ 109538 w 1608138"/>
              <a:gd name="connsiteY65" fmla="*/ 455613 h 1075928"/>
              <a:gd name="connsiteX66" fmla="*/ 98425 w 1608138"/>
              <a:gd name="connsiteY66" fmla="*/ 512763 h 1075928"/>
              <a:gd name="connsiteX67" fmla="*/ 92075 w 1608138"/>
              <a:gd name="connsiteY67" fmla="*/ 576263 h 1075928"/>
              <a:gd name="connsiteX68" fmla="*/ 95250 w 1608138"/>
              <a:gd name="connsiteY68" fmla="*/ 642938 h 1075928"/>
              <a:gd name="connsiteX69" fmla="*/ 101600 w 1608138"/>
              <a:gd name="connsiteY69" fmla="*/ 709613 h 1075928"/>
              <a:gd name="connsiteX70" fmla="*/ 109538 w 1608138"/>
              <a:gd name="connsiteY70" fmla="*/ 773113 h 1075928"/>
              <a:gd name="connsiteX71" fmla="*/ 123825 w 1608138"/>
              <a:gd name="connsiteY71" fmla="*/ 825500 h 1075928"/>
              <a:gd name="connsiteX72" fmla="*/ 161925 w 1608138"/>
              <a:gd name="connsiteY72" fmla="*/ 928688 h 1075928"/>
              <a:gd name="connsiteX73" fmla="*/ 207963 w 1608138"/>
              <a:gd name="connsiteY73" fmla="*/ 1030288 h 1075928"/>
              <a:gd name="connsiteX74" fmla="*/ 230783 w 1608138"/>
              <a:gd name="connsiteY74" fmla="*/ 1075928 h 1075928"/>
              <a:gd name="connsiteX75" fmla="*/ 119823 w 1608138"/>
              <a:gd name="connsiteY75" fmla="*/ 1075928 h 1075928"/>
              <a:gd name="connsiteX76" fmla="*/ 101600 w 1608138"/>
              <a:gd name="connsiteY76" fmla="*/ 1038225 h 1075928"/>
              <a:gd name="connsiteX77" fmla="*/ 60325 w 1608138"/>
              <a:gd name="connsiteY77" fmla="*/ 938213 h 1075928"/>
              <a:gd name="connsiteX78" fmla="*/ 28575 w 1608138"/>
              <a:gd name="connsiteY78" fmla="*/ 830263 h 1075928"/>
              <a:gd name="connsiteX79" fmla="*/ 14288 w 1608138"/>
              <a:gd name="connsiteY79" fmla="*/ 769938 h 1075928"/>
              <a:gd name="connsiteX80" fmla="*/ 6350 w 1608138"/>
              <a:gd name="connsiteY80" fmla="*/ 700088 h 1075928"/>
              <a:gd name="connsiteX81" fmla="*/ 0 w 1608138"/>
              <a:gd name="connsiteY81" fmla="*/ 628650 h 1075928"/>
              <a:gd name="connsiteX82" fmla="*/ 0 w 1608138"/>
              <a:gd name="connsiteY82" fmla="*/ 554038 h 1075928"/>
              <a:gd name="connsiteX83" fmla="*/ 9525 w 1608138"/>
              <a:gd name="connsiteY83" fmla="*/ 487363 h 1075928"/>
              <a:gd name="connsiteX84" fmla="*/ 23813 w 1608138"/>
              <a:gd name="connsiteY84" fmla="*/ 423863 h 1075928"/>
              <a:gd name="connsiteX85" fmla="*/ 52388 w 1608138"/>
              <a:gd name="connsiteY85" fmla="*/ 342900 h 1075928"/>
              <a:gd name="connsiteX86" fmla="*/ 95250 w 1608138"/>
              <a:gd name="connsiteY86" fmla="*/ 271463 h 1075928"/>
              <a:gd name="connsiteX87" fmla="*/ 144463 w 1608138"/>
              <a:gd name="connsiteY87" fmla="*/ 204788 h 1075928"/>
              <a:gd name="connsiteX88" fmla="*/ 204788 w 1608138"/>
              <a:gd name="connsiteY88" fmla="*/ 146050 h 1075928"/>
              <a:gd name="connsiteX89" fmla="*/ 271463 w 1608138"/>
              <a:gd name="connsiteY89" fmla="*/ 96838 h 1075928"/>
              <a:gd name="connsiteX90" fmla="*/ 346075 w 1608138"/>
              <a:gd name="connsiteY90" fmla="*/ 63500 h 1075928"/>
              <a:gd name="connsiteX91" fmla="*/ 395288 w 1608138"/>
              <a:gd name="connsiteY91" fmla="*/ 49213 h 1075928"/>
              <a:gd name="connsiteX92" fmla="*/ 447675 w 1608138"/>
              <a:gd name="connsiteY92" fmla="*/ 36513 h 1075928"/>
              <a:gd name="connsiteX93" fmla="*/ 500063 w 1608138"/>
              <a:gd name="connsiteY93" fmla="*/ 28575 h 1075928"/>
              <a:gd name="connsiteX94" fmla="*/ 549275 w 1608138"/>
              <a:gd name="connsiteY94" fmla="*/ 17463 h 1075928"/>
              <a:gd name="connsiteX95" fmla="*/ 595313 w 1608138"/>
              <a:gd name="connsiteY95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63575 w 1608138"/>
              <a:gd name="connsiteY48" fmla="*/ 25400 h 1075928"/>
              <a:gd name="connsiteX49" fmla="*/ 676275 w 1608138"/>
              <a:gd name="connsiteY49" fmla="*/ 53975 h 1075928"/>
              <a:gd name="connsiteX50" fmla="*/ 676275 w 1608138"/>
              <a:gd name="connsiteY50" fmla="*/ 85725 h 1075928"/>
              <a:gd name="connsiteX51" fmla="*/ 666750 w 1608138"/>
              <a:gd name="connsiteY51" fmla="*/ 114300 h 1075928"/>
              <a:gd name="connsiteX52" fmla="*/ 649288 w 1608138"/>
              <a:gd name="connsiteY52" fmla="*/ 138113 h 1075928"/>
              <a:gd name="connsiteX53" fmla="*/ 617538 w 1608138"/>
              <a:gd name="connsiteY53" fmla="*/ 149225 h 1075928"/>
              <a:gd name="connsiteX54" fmla="*/ 585788 w 1608138"/>
              <a:gd name="connsiteY54" fmla="*/ 149225 h 1075928"/>
              <a:gd name="connsiteX55" fmla="*/ 550863 w 1608138"/>
              <a:gd name="connsiteY55" fmla="*/ 141288 h 1075928"/>
              <a:gd name="connsiteX56" fmla="*/ 517525 w 1608138"/>
              <a:gd name="connsiteY56" fmla="*/ 131763 h 1075928"/>
              <a:gd name="connsiteX57" fmla="*/ 479425 w 1608138"/>
              <a:gd name="connsiteY57" fmla="*/ 128588 h 1075928"/>
              <a:gd name="connsiteX58" fmla="*/ 441325 w 1608138"/>
              <a:gd name="connsiteY58" fmla="*/ 131763 h 1075928"/>
              <a:gd name="connsiteX59" fmla="*/ 360363 w 1608138"/>
              <a:gd name="connsiteY59" fmla="*/ 158750 h 1075928"/>
              <a:gd name="connsiteX60" fmla="*/ 292100 w 1608138"/>
              <a:gd name="connsiteY60" fmla="*/ 198438 h 1075928"/>
              <a:gd name="connsiteX61" fmla="*/ 231775 w 1608138"/>
              <a:gd name="connsiteY61" fmla="*/ 250825 h 1075928"/>
              <a:gd name="connsiteX62" fmla="*/ 182563 w 1608138"/>
              <a:gd name="connsiteY62" fmla="*/ 307975 h 1075928"/>
              <a:gd name="connsiteX63" fmla="*/ 141288 w 1608138"/>
              <a:gd name="connsiteY63" fmla="*/ 377825 h 1075928"/>
              <a:gd name="connsiteX64" fmla="*/ 109538 w 1608138"/>
              <a:gd name="connsiteY64" fmla="*/ 455613 h 1075928"/>
              <a:gd name="connsiteX65" fmla="*/ 98425 w 1608138"/>
              <a:gd name="connsiteY65" fmla="*/ 512763 h 1075928"/>
              <a:gd name="connsiteX66" fmla="*/ 92075 w 1608138"/>
              <a:gd name="connsiteY66" fmla="*/ 576263 h 1075928"/>
              <a:gd name="connsiteX67" fmla="*/ 95250 w 1608138"/>
              <a:gd name="connsiteY67" fmla="*/ 642938 h 1075928"/>
              <a:gd name="connsiteX68" fmla="*/ 101600 w 1608138"/>
              <a:gd name="connsiteY68" fmla="*/ 709613 h 1075928"/>
              <a:gd name="connsiteX69" fmla="*/ 109538 w 1608138"/>
              <a:gd name="connsiteY69" fmla="*/ 773113 h 1075928"/>
              <a:gd name="connsiteX70" fmla="*/ 123825 w 1608138"/>
              <a:gd name="connsiteY70" fmla="*/ 825500 h 1075928"/>
              <a:gd name="connsiteX71" fmla="*/ 161925 w 1608138"/>
              <a:gd name="connsiteY71" fmla="*/ 928688 h 1075928"/>
              <a:gd name="connsiteX72" fmla="*/ 207963 w 1608138"/>
              <a:gd name="connsiteY72" fmla="*/ 1030288 h 1075928"/>
              <a:gd name="connsiteX73" fmla="*/ 230783 w 1608138"/>
              <a:gd name="connsiteY73" fmla="*/ 1075928 h 1075928"/>
              <a:gd name="connsiteX74" fmla="*/ 119823 w 1608138"/>
              <a:gd name="connsiteY74" fmla="*/ 1075928 h 1075928"/>
              <a:gd name="connsiteX75" fmla="*/ 101600 w 1608138"/>
              <a:gd name="connsiteY75" fmla="*/ 1038225 h 1075928"/>
              <a:gd name="connsiteX76" fmla="*/ 60325 w 1608138"/>
              <a:gd name="connsiteY76" fmla="*/ 938213 h 1075928"/>
              <a:gd name="connsiteX77" fmla="*/ 28575 w 1608138"/>
              <a:gd name="connsiteY77" fmla="*/ 830263 h 1075928"/>
              <a:gd name="connsiteX78" fmla="*/ 14288 w 1608138"/>
              <a:gd name="connsiteY78" fmla="*/ 769938 h 1075928"/>
              <a:gd name="connsiteX79" fmla="*/ 6350 w 1608138"/>
              <a:gd name="connsiteY79" fmla="*/ 700088 h 1075928"/>
              <a:gd name="connsiteX80" fmla="*/ 0 w 1608138"/>
              <a:gd name="connsiteY80" fmla="*/ 628650 h 1075928"/>
              <a:gd name="connsiteX81" fmla="*/ 0 w 1608138"/>
              <a:gd name="connsiteY81" fmla="*/ 554038 h 1075928"/>
              <a:gd name="connsiteX82" fmla="*/ 9525 w 1608138"/>
              <a:gd name="connsiteY82" fmla="*/ 487363 h 1075928"/>
              <a:gd name="connsiteX83" fmla="*/ 23813 w 1608138"/>
              <a:gd name="connsiteY83" fmla="*/ 423863 h 1075928"/>
              <a:gd name="connsiteX84" fmla="*/ 52388 w 1608138"/>
              <a:gd name="connsiteY84" fmla="*/ 342900 h 1075928"/>
              <a:gd name="connsiteX85" fmla="*/ 95250 w 1608138"/>
              <a:gd name="connsiteY85" fmla="*/ 271463 h 1075928"/>
              <a:gd name="connsiteX86" fmla="*/ 144463 w 1608138"/>
              <a:gd name="connsiteY86" fmla="*/ 204788 h 1075928"/>
              <a:gd name="connsiteX87" fmla="*/ 204788 w 1608138"/>
              <a:gd name="connsiteY87" fmla="*/ 146050 h 1075928"/>
              <a:gd name="connsiteX88" fmla="*/ 271463 w 1608138"/>
              <a:gd name="connsiteY88" fmla="*/ 96838 h 1075928"/>
              <a:gd name="connsiteX89" fmla="*/ 346075 w 1608138"/>
              <a:gd name="connsiteY89" fmla="*/ 63500 h 1075928"/>
              <a:gd name="connsiteX90" fmla="*/ 395288 w 1608138"/>
              <a:gd name="connsiteY90" fmla="*/ 49213 h 1075928"/>
              <a:gd name="connsiteX91" fmla="*/ 447675 w 1608138"/>
              <a:gd name="connsiteY91" fmla="*/ 36513 h 1075928"/>
              <a:gd name="connsiteX92" fmla="*/ 500063 w 1608138"/>
              <a:gd name="connsiteY92" fmla="*/ 28575 h 1075928"/>
              <a:gd name="connsiteX93" fmla="*/ 549275 w 1608138"/>
              <a:gd name="connsiteY93" fmla="*/ 17463 h 1075928"/>
              <a:gd name="connsiteX94" fmla="*/ 595313 w 1608138"/>
              <a:gd name="connsiteY94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63575 w 1608138"/>
              <a:gd name="connsiteY47" fmla="*/ 25400 h 1075928"/>
              <a:gd name="connsiteX48" fmla="*/ 676275 w 1608138"/>
              <a:gd name="connsiteY48" fmla="*/ 53975 h 1075928"/>
              <a:gd name="connsiteX49" fmla="*/ 676275 w 1608138"/>
              <a:gd name="connsiteY49" fmla="*/ 85725 h 1075928"/>
              <a:gd name="connsiteX50" fmla="*/ 666750 w 1608138"/>
              <a:gd name="connsiteY50" fmla="*/ 114300 h 1075928"/>
              <a:gd name="connsiteX51" fmla="*/ 649288 w 1608138"/>
              <a:gd name="connsiteY51" fmla="*/ 138113 h 1075928"/>
              <a:gd name="connsiteX52" fmla="*/ 617538 w 1608138"/>
              <a:gd name="connsiteY52" fmla="*/ 149225 h 1075928"/>
              <a:gd name="connsiteX53" fmla="*/ 585788 w 1608138"/>
              <a:gd name="connsiteY53" fmla="*/ 149225 h 1075928"/>
              <a:gd name="connsiteX54" fmla="*/ 550863 w 1608138"/>
              <a:gd name="connsiteY54" fmla="*/ 141288 h 1075928"/>
              <a:gd name="connsiteX55" fmla="*/ 517525 w 1608138"/>
              <a:gd name="connsiteY55" fmla="*/ 131763 h 1075928"/>
              <a:gd name="connsiteX56" fmla="*/ 479425 w 1608138"/>
              <a:gd name="connsiteY56" fmla="*/ 128588 h 1075928"/>
              <a:gd name="connsiteX57" fmla="*/ 441325 w 1608138"/>
              <a:gd name="connsiteY57" fmla="*/ 131763 h 1075928"/>
              <a:gd name="connsiteX58" fmla="*/ 360363 w 1608138"/>
              <a:gd name="connsiteY58" fmla="*/ 158750 h 1075928"/>
              <a:gd name="connsiteX59" fmla="*/ 292100 w 1608138"/>
              <a:gd name="connsiteY59" fmla="*/ 198438 h 1075928"/>
              <a:gd name="connsiteX60" fmla="*/ 231775 w 1608138"/>
              <a:gd name="connsiteY60" fmla="*/ 250825 h 1075928"/>
              <a:gd name="connsiteX61" fmla="*/ 182563 w 1608138"/>
              <a:gd name="connsiteY61" fmla="*/ 307975 h 1075928"/>
              <a:gd name="connsiteX62" fmla="*/ 141288 w 1608138"/>
              <a:gd name="connsiteY62" fmla="*/ 377825 h 1075928"/>
              <a:gd name="connsiteX63" fmla="*/ 109538 w 1608138"/>
              <a:gd name="connsiteY63" fmla="*/ 455613 h 1075928"/>
              <a:gd name="connsiteX64" fmla="*/ 98425 w 1608138"/>
              <a:gd name="connsiteY64" fmla="*/ 512763 h 1075928"/>
              <a:gd name="connsiteX65" fmla="*/ 92075 w 1608138"/>
              <a:gd name="connsiteY65" fmla="*/ 576263 h 1075928"/>
              <a:gd name="connsiteX66" fmla="*/ 95250 w 1608138"/>
              <a:gd name="connsiteY66" fmla="*/ 642938 h 1075928"/>
              <a:gd name="connsiteX67" fmla="*/ 101600 w 1608138"/>
              <a:gd name="connsiteY67" fmla="*/ 709613 h 1075928"/>
              <a:gd name="connsiteX68" fmla="*/ 109538 w 1608138"/>
              <a:gd name="connsiteY68" fmla="*/ 773113 h 1075928"/>
              <a:gd name="connsiteX69" fmla="*/ 123825 w 1608138"/>
              <a:gd name="connsiteY69" fmla="*/ 825500 h 1075928"/>
              <a:gd name="connsiteX70" fmla="*/ 161925 w 1608138"/>
              <a:gd name="connsiteY70" fmla="*/ 928688 h 1075928"/>
              <a:gd name="connsiteX71" fmla="*/ 207963 w 1608138"/>
              <a:gd name="connsiteY71" fmla="*/ 1030288 h 1075928"/>
              <a:gd name="connsiteX72" fmla="*/ 230783 w 1608138"/>
              <a:gd name="connsiteY72" fmla="*/ 1075928 h 1075928"/>
              <a:gd name="connsiteX73" fmla="*/ 119823 w 1608138"/>
              <a:gd name="connsiteY73" fmla="*/ 1075928 h 1075928"/>
              <a:gd name="connsiteX74" fmla="*/ 101600 w 1608138"/>
              <a:gd name="connsiteY74" fmla="*/ 1038225 h 1075928"/>
              <a:gd name="connsiteX75" fmla="*/ 60325 w 1608138"/>
              <a:gd name="connsiteY75" fmla="*/ 938213 h 1075928"/>
              <a:gd name="connsiteX76" fmla="*/ 28575 w 1608138"/>
              <a:gd name="connsiteY76" fmla="*/ 830263 h 1075928"/>
              <a:gd name="connsiteX77" fmla="*/ 14288 w 1608138"/>
              <a:gd name="connsiteY77" fmla="*/ 769938 h 1075928"/>
              <a:gd name="connsiteX78" fmla="*/ 6350 w 1608138"/>
              <a:gd name="connsiteY78" fmla="*/ 700088 h 1075928"/>
              <a:gd name="connsiteX79" fmla="*/ 0 w 1608138"/>
              <a:gd name="connsiteY79" fmla="*/ 628650 h 1075928"/>
              <a:gd name="connsiteX80" fmla="*/ 0 w 1608138"/>
              <a:gd name="connsiteY80" fmla="*/ 554038 h 1075928"/>
              <a:gd name="connsiteX81" fmla="*/ 9525 w 1608138"/>
              <a:gd name="connsiteY81" fmla="*/ 487363 h 1075928"/>
              <a:gd name="connsiteX82" fmla="*/ 23813 w 1608138"/>
              <a:gd name="connsiteY82" fmla="*/ 423863 h 1075928"/>
              <a:gd name="connsiteX83" fmla="*/ 52388 w 1608138"/>
              <a:gd name="connsiteY83" fmla="*/ 342900 h 1075928"/>
              <a:gd name="connsiteX84" fmla="*/ 95250 w 1608138"/>
              <a:gd name="connsiteY84" fmla="*/ 271463 h 1075928"/>
              <a:gd name="connsiteX85" fmla="*/ 144463 w 1608138"/>
              <a:gd name="connsiteY85" fmla="*/ 204788 h 1075928"/>
              <a:gd name="connsiteX86" fmla="*/ 204788 w 1608138"/>
              <a:gd name="connsiteY86" fmla="*/ 146050 h 1075928"/>
              <a:gd name="connsiteX87" fmla="*/ 271463 w 1608138"/>
              <a:gd name="connsiteY87" fmla="*/ 96838 h 1075928"/>
              <a:gd name="connsiteX88" fmla="*/ 346075 w 1608138"/>
              <a:gd name="connsiteY88" fmla="*/ 63500 h 1075928"/>
              <a:gd name="connsiteX89" fmla="*/ 395288 w 1608138"/>
              <a:gd name="connsiteY89" fmla="*/ 49213 h 1075928"/>
              <a:gd name="connsiteX90" fmla="*/ 447675 w 1608138"/>
              <a:gd name="connsiteY90" fmla="*/ 36513 h 1075928"/>
              <a:gd name="connsiteX91" fmla="*/ 500063 w 1608138"/>
              <a:gd name="connsiteY91" fmla="*/ 28575 h 1075928"/>
              <a:gd name="connsiteX92" fmla="*/ 549275 w 1608138"/>
              <a:gd name="connsiteY92" fmla="*/ 17463 h 1075928"/>
              <a:gd name="connsiteX93" fmla="*/ 595313 w 1608138"/>
              <a:gd name="connsiteY93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44525 w 1608138"/>
              <a:gd name="connsiteY46" fmla="*/ 7938 h 1075928"/>
              <a:gd name="connsiteX47" fmla="*/ 663575 w 1608138"/>
              <a:gd name="connsiteY47" fmla="*/ 25400 h 1075928"/>
              <a:gd name="connsiteX48" fmla="*/ 676275 w 1608138"/>
              <a:gd name="connsiteY48" fmla="*/ 53975 h 1075928"/>
              <a:gd name="connsiteX49" fmla="*/ 676275 w 1608138"/>
              <a:gd name="connsiteY49" fmla="*/ 85725 h 1075928"/>
              <a:gd name="connsiteX50" fmla="*/ 666750 w 1608138"/>
              <a:gd name="connsiteY50" fmla="*/ 114300 h 1075928"/>
              <a:gd name="connsiteX51" fmla="*/ 649288 w 1608138"/>
              <a:gd name="connsiteY51" fmla="*/ 138113 h 1075928"/>
              <a:gd name="connsiteX52" fmla="*/ 617538 w 1608138"/>
              <a:gd name="connsiteY52" fmla="*/ 149225 h 1075928"/>
              <a:gd name="connsiteX53" fmla="*/ 585788 w 1608138"/>
              <a:gd name="connsiteY53" fmla="*/ 149225 h 1075928"/>
              <a:gd name="connsiteX54" fmla="*/ 550863 w 1608138"/>
              <a:gd name="connsiteY54" fmla="*/ 141288 h 1075928"/>
              <a:gd name="connsiteX55" fmla="*/ 517525 w 1608138"/>
              <a:gd name="connsiteY55" fmla="*/ 131763 h 1075928"/>
              <a:gd name="connsiteX56" fmla="*/ 479425 w 1608138"/>
              <a:gd name="connsiteY56" fmla="*/ 128588 h 1075928"/>
              <a:gd name="connsiteX57" fmla="*/ 441325 w 1608138"/>
              <a:gd name="connsiteY57" fmla="*/ 131763 h 1075928"/>
              <a:gd name="connsiteX58" fmla="*/ 360363 w 1608138"/>
              <a:gd name="connsiteY58" fmla="*/ 158750 h 1075928"/>
              <a:gd name="connsiteX59" fmla="*/ 292100 w 1608138"/>
              <a:gd name="connsiteY59" fmla="*/ 198438 h 1075928"/>
              <a:gd name="connsiteX60" fmla="*/ 231775 w 1608138"/>
              <a:gd name="connsiteY60" fmla="*/ 250825 h 1075928"/>
              <a:gd name="connsiteX61" fmla="*/ 182563 w 1608138"/>
              <a:gd name="connsiteY61" fmla="*/ 307975 h 1075928"/>
              <a:gd name="connsiteX62" fmla="*/ 141288 w 1608138"/>
              <a:gd name="connsiteY62" fmla="*/ 377825 h 1075928"/>
              <a:gd name="connsiteX63" fmla="*/ 109538 w 1608138"/>
              <a:gd name="connsiteY63" fmla="*/ 455613 h 1075928"/>
              <a:gd name="connsiteX64" fmla="*/ 98425 w 1608138"/>
              <a:gd name="connsiteY64" fmla="*/ 512763 h 1075928"/>
              <a:gd name="connsiteX65" fmla="*/ 92075 w 1608138"/>
              <a:gd name="connsiteY65" fmla="*/ 576263 h 1075928"/>
              <a:gd name="connsiteX66" fmla="*/ 95250 w 1608138"/>
              <a:gd name="connsiteY66" fmla="*/ 642938 h 1075928"/>
              <a:gd name="connsiteX67" fmla="*/ 101600 w 1608138"/>
              <a:gd name="connsiteY67" fmla="*/ 709613 h 1075928"/>
              <a:gd name="connsiteX68" fmla="*/ 109538 w 1608138"/>
              <a:gd name="connsiteY68" fmla="*/ 773113 h 1075928"/>
              <a:gd name="connsiteX69" fmla="*/ 123825 w 1608138"/>
              <a:gd name="connsiteY69" fmla="*/ 825500 h 1075928"/>
              <a:gd name="connsiteX70" fmla="*/ 161925 w 1608138"/>
              <a:gd name="connsiteY70" fmla="*/ 928688 h 1075928"/>
              <a:gd name="connsiteX71" fmla="*/ 207963 w 1608138"/>
              <a:gd name="connsiteY71" fmla="*/ 1030288 h 1075928"/>
              <a:gd name="connsiteX72" fmla="*/ 230783 w 1608138"/>
              <a:gd name="connsiteY72" fmla="*/ 1075928 h 1075928"/>
              <a:gd name="connsiteX73" fmla="*/ 119823 w 1608138"/>
              <a:gd name="connsiteY73" fmla="*/ 1075928 h 1075928"/>
              <a:gd name="connsiteX74" fmla="*/ 101600 w 1608138"/>
              <a:gd name="connsiteY74" fmla="*/ 1038225 h 1075928"/>
              <a:gd name="connsiteX75" fmla="*/ 60325 w 1608138"/>
              <a:gd name="connsiteY75" fmla="*/ 938213 h 1075928"/>
              <a:gd name="connsiteX76" fmla="*/ 28575 w 1608138"/>
              <a:gd name="connsiteY76" fmla="*/ 830263 h 1075928"/>
              <a:gd name="connsiteX77" fmla="*/ 14288 w 1608138"/>
              <a:gd name="connsiteY77" fmla="*/ 769938 h 1075928"/>
              <a:gd name="connsiteX78" fmla="*/ 6350 w 1608138"/>
              <a:gd name="connsiteY78" fmla="*/ 700088 h 1075928"/>
              <a:gd name="connsiteX79" fmla="*/ 0 w 1608138"/>
              <a:gd name="connsiteY79" fmla="*/ 628650 h 1075928"/>
              <a:gd name="connsiteX80" fmla="*/ 0 w 1608138"/>
              <a:gd name="connsiteY80" fmla="*/ 554038 h 1075928"/>
              <a:gd name="connsiteX81" fmla="*/ 9525 w 1608138"/>
              <a:gd name="connsiteY81" fmla="*/ 487363 h 1075928"/>
              <a:gd name="connsiteX82" fmla="*/ 23813 w 1608138"/>
              <a:gd name="connsiteY82" fmla="*/ 423863 h 1075928"/>
              <a:gd name="connsiteX83" fmla="*/ 52388 w 1608138"/>
              <a:gd name="connsiteY83" fmla="*/ 342900 h 1075928"/>
              <a:gd name="connsiteX84" fmla="*/ 95250 w 1608138"/>
              <a:gd name="connsiteY84" fmla="*/ 271463 h 1075928"/>
              <a:gd name="connsiteX85" fmla="*/ 144463 w 1608138"/>
              <a:gd name="connsiteY85" fmla="*/ 204788 h 1075928"/>
              <a:gd name="connsiteX86" fmla="*/ 204788 w 1608138"/>
              <a:gd name="connsiteY86" fmla="*/ 146050 h 1075928"/>
              <a:gd name="connsiteX87" fmla="*/ 271463 w 1608138"/>
              <a:gd name="connsiteY87" fmla="*/ 96838 h 1075928"/>
              <a:gd name="connsiteX88" fmla="*/ 346075 w 1608138"/>
              <a:gd name="connsiteY88" fmla="*/ 63500 h 1075928"/>
              <a:gd name="connsiteX89" fmla="*/ 395288 w 1608138"/>
              <a:gd name="connsiteY89" fmla="*/ 49213 h 1075928"/>
              <a:gd name="connsiteX90" fmla="*/ 447675 w 1608138"/>
              <a:gd name="connsiteY90" fmla="*/ 36513 h 1075928"/>
              <a:gd name="connsiteX91" fmla="*/ 500063 w 1608138"/>
              <a:gd name="connsiteY91" fmla="*/ 28575 h 1075928"/>
              <a:gd name="connsiteX92" fmla="*/ 549275 w 1608138"/>
              <a:gd name="connsiteY92" fmla="*/ 17463 h 1075928"/>
              <a:gd name="connsiteX93" fmla="*/ 595313 w 1608138"/>
              <a:gd name="connsiteY93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63575 w 1608138"/>
              <a:gd name="connsiteY46" fmla="*/ 25400 h 1075928"/>
              <a:gd name="connsiteX47" fmla="*/ 676275 w 1608138"/>
              <a:gd name="connsiteY47" fmla="*/ 53975 h 1075928"/>
              <a:gd name="connsiteX48" fmla="*/ 676275 w 1608138"/>
              <a:gd name="connsiteY48" fmla="*/ 85725 h 1075928"/>
              <a:gd name="connsiteX49" fmla="*/ 666750 w 1608138"/>
              <a:gd name="connsiteY49" fmla="*/ 114300 h 1075928"/>
              <a:gd name="connsiteX50" fmla="*/ 649288 w 1608138"/>
              <a:gd name="connsiteY50" fmla="*/ 138113 h 1075928"/>
              <a:gd name="connsiteX51" fmla="*/ 617538 w 1608138"/>
              <a:gd name="connsiteY51" fmla="*/ 149225 h 1075928"/>
              <a:gd name="connsiteX52" fmla="*/ 585788 w 1608138"/>
              <a:gd name="connsiteY52" fmla="*/ 149225 h 1075928"/>
              <a:gd name="connsiteX53" fmla="*/ 550863 w 1608138"/>
              <a:gd name="connsiteY53" fmla="*/ 141288 h 1075928"/>
              <a:gd name="connsiteX54" fmla="*/ 517525 w 1608138"/>
              <a:gd name="connsiteY54" fmla="*/ 131763 h 1075928"/>
              <a:gd name="connsiteX55" fmla="*/ 479425 w 1608138"/>
              <a:gd name="connsiteY55" fmla="*/ 128588 h 1075928"/>
              <a:gd name="connsiteX56" fmla="*/ 441325 w 1608138"/>
              <a:gd name="connsiteY56" fmla="*/ 131763 h 1075928"/>
              <a:gd name="connsiteX57" fmla="*/ 360363 w 1608138"/>
              <a:gd name="connsiteY57" fmla="*/ 158750 h 1075928"/>
              <a:gd name="connsiteX58" fmla="*/ 292100 w 1608138"/>
              <a:gd name="connsiteY58" fmla="*/ 198438 h 1075928"/>
              <a:gd name="connsiteX59" fmla="*/ 231775 w 1608138"/>
              <a:gd name="connsiteY59" fmla="*/ 250825 h 1075928"/>
              <a:gd name="connsiteX60" fmla="*/ 182563 w 1608138"/>
              <a:gd name="connsiteY60" fmla="*/ 307975 h 1075928"/>
              <a:gd name="connsiteX61" fmla="*/ 141288 w 1608138"/>
              <a:gd name="connsiteY61" fmla="*/ 377825 h 1075928"/>
              <a:gd name="connsiteX62" fmla="*/ 109538 w 1608138"/>
              <a:gd name="connsiteY62" fmla="*/ 455613 h 1075928"/>
              <a:gd name="connsiteX63" fmla="*/ 98425 w 1608138"/>
              <a:gd name="connsiteY63" fmla="*/ 512763 h 1075928"/>
              <a:gd name="connsiteX64" fmla="*/ 92075 w 1608138"/>
              <a:gd name="connsiteY64" fmla="*/ 576263 h 1075928"/>
              <a:gd name="connsiteX65" fmla="*/ 95250 w 1608138"/>
              <a:gd name="connsiteY65" fmla="*/ 642938 h 1075928"/>
              <a:gd name="connsiteX66" fmla="*/ 101600 w 1608138"/>
              <a:gd name="connsiteY66" fmla="*/ 709613 h 1075928"/>
              <a:gd name="connsiteX67" fmla="*/ 109538 w 1608138"/>
              <a:gd name="connsiteY67" fmla="*/ 773113 h 1075928"/>
              <a:gd name="connsiteX68" fmla="*/ 123825 w 1608138"/>
              <a:gd name="connsiteY68" fmla="*/ 825500 h 1075928"/>
              <a:gd name="connsiteX69" fmla="*/ 161925 w 1608138"/>
              <a:gd name="connsiteY69" fmla="*/ 928688 h 1075928"/>
              <a:gd name="connsiteX70" fmla="*/ 207963 w 1608138"/>
              <a:gd name="connsiteY70" fmla="*/ 1030288 h 1075928"/>
              <a:gd name="connsiteX71" fmla="*/ 230783 w 1608138"/>
              <a:gd name="connsiteY71" fmla="*/ 1075928 h 1075928"/>
              <a:gd name="connsiteX72" fmla="*/ 119823 w 1608138"/>
              <a:gd name="connsiteY72" fmla="*/ 1075928 h 1075928"/>
              <a:gd name="connsiteX73" fmla="*/ 101600 w 1608138"/>
              <a:gd name="connsiteY73" fmla="*/ 1038225 h 1075928"/>
              <a:gd name="connsiteX74" fmla="*/ 60325 w 1608138"/>
              <a:gd name="connsiteY74" fmla="*/ 938213 h 1075928"/>
              <a:gd name="connsiteX75" fmla="*/ 28575 w 1608138"/>
              <a:gd name="connsiteY75" fmla="*/ 830263 h 1075928"/>
              <a:gd name="connsiteX76" fmla="*/ 14288 w 1608138"/>
              <a:gd name="connsiteY76" fmla="*/ 769938 h 1075928"/>
              <a:gd name="connsiteX77" fmla="*/ 6350 w 1608138"/>
              <a:gd name="connsiteY77" fmla="*/ 700088 h 1075928"/>
              <a:gd name="connsiteX78" fmla="*/ 0 w 1608138"/>
              <a:gd name="connsiteY78" fmla="*/ 628650 h 1075928"/>
              <a:gd name="connsiteX79" fmla="*/ 0 w 1608138"/>
              <a:gd name="connsiteY79" fmla="*/ 554038 h 1075928"/>
              <a:gd name="connsiteX80" fmla="*/ 9525 w 1608138"/>
              <a:gd name="connsiteY80" fmla="*/ 487363 h 1075928"/>
              <a:gd name="connsiteX81" fmla="*/ 23813 w 1608138"/>
              <a:gd name="connsiteY81" fmla="*/ 423863 h 1075928"/>
              <a:gd name="connsiteX82" fmla="*/ 52388 w 1608138"/>
              <a:gd name="connsiteY82" fmla="*/ 342900 h 1075928"/>
              <a:gd name="connsiteX83" fmla="*/ 95250 w 1608138"/>
              <a:gd name="connsiteY83" fmla="*/ 271463 h 1075928"/>
              <a:gd name="connsiteX84" fmla="*/ 144463 w 1608138"/>
              <a:gd name="connsiteY84" fmla="*/ 204788 h 1075928"/>
              <a:gd name="connsiteX85" fmla="*/ 204788 w 1608138"/>
              <a:gd name="connsiteY85" fmla="*/ 146050 h 1075928"/>
              <a:gd name="connsiteX86" fmla="*/ 271463 w 1608138"/>
              <a:gd name="connsiteY86" fmla="*/ 96838 h 1075928"/>
              <a:gd name="connsiteX87" fmla="*/ 346075 w 1608138"/>
              <a:gd name="connsiteY87" fmla="*/ 63500 h 1075928"/>
              <a:gd name="connsiteX88" fmla="*/ 395288 w 1608138"/>
              <a:gd name="connsiteY88" fmla="*/ 49213 h 1075928"/>
              <a:gd name="connsiteX89" fmla="*/ 447675 w 1608138"/>
              <a:gd name="connsiteY89" fmla="*/ 36513 h 1075928"/>
              <a:gd name="connsiteX90" fmla="*/ 500063 w 1608138"/>
              <a:gd name="connsiteY90" fmla="*/ 28575 h 1075928"/>
              <a:gd name="connsiteX91" fmla="*/ 549275 w 1608138"/>
              <a:gd name="connsiteY91" fmla="*/ 17463 h 1075928"/>
              <a:gd name="connsiteX92" fmla="*/ 595313 w 1608138"/>
              <a:gd name="connsiteY92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63575 w 1608138"/>
              <a:gd name="connsiteY46" fmla="*/ 25400 h 1075928"/>
              <a:gd name="connsiteX47" fmla="*/ 676275 w 1608138"/>
              <a:gd name="connsiteY47" fmla="*/ 53975 h 1075928"/>
              <a:gd name="connsiteX48" fmla="*/ 666750 w 1608138"/>
              <a:gd name="connsiteY48" fmla="*/ 114300 h 1075928"/>
              <a:gd name="connsiteX49" fmla="*/ 649288 w 1608138"/>
              <a:gd name="connsiteY49" fmla="*/ 138113 h 1075928"/>
              <a:gd name="connsiteX50" fmla="*/ 617538 w 1608138"/>
              <a:gd name="connsiteY50" fmla="*/ 149225 h 1075928"/>
              <a:gd name="connsiteX51" fmla="*/ 585788 w 1608138"/>
              <a:gd name="connsiteY51" fmla="*/ 149225 h 1075928"/>
              <a:gd name="connsiteX52" fmla="*/ 550863 w 1608138"/>
              <a:gd name="connsiteY52" fmla="*/ 141288 h 1075928"/>
              <a:gd name="connsiteX53" fmla="*/ 517525 w 1608138"/>
              <a:gd name="connsiteY53" fmla="*/ 131763 h 1075928"/>
              <a:gd name="connsiteX54" fmla="*/ 479425 w 1608138"/>
              <a:gd name="connsiteY54" fmla="*/ 128588 h 1075928"/>
              <a:gd name="connsiteX55" fmla="*/ 441325 w 1608138"/>
              <a:gd name="connsiteY55" fmla="*/ 131763 h 1075928"/>
              <a:gd name="connsiteX56" fmla="*/ 360363 w 1608138"/>
              <a:gd name="connsiteY56" fmla="*/ 158750 h 1075928"/>
              <a:gd name="connsiteX57" fmla="*/ 292100 w 1608138"/>
              <a:gd name="connsiteY57" fmla="*/ 198438 h 1075928"/>
              <a:gd name="connsiteX58" fmla="*/ 231775 w 1608138"/>
              <a:gd name="connsiteY58" fmla="*/ 250825 h 1075928"/>
              <a:gd name="connsiteX59" fmla="*/ 182563 w 1608138"/>
              <a:gd name="connsiteY59" fmla="*/ 307975 h 1075928"/>
              <a:gd name="connsiteX60" fmla="*/ 141288 w 1608138"/>
              <a:gd name="connsiteY60" fmla="*/ 377825 h 1075928"/>
              <a:gd name="connsiteX61" fmla="*/ 109538 w 1608138"/>
              <a:gd name="connsiteY61" fmla="*/ 455613 h 1075928"/>
              <a:gd name="connsiteX62" fmla="*/ 98425 w 1608138"/>
              <a:gd name="connsiteY62" fmla="*/ 512763 h 1075928"/>
              <a:gd name="connsiteX63" fmla="*/ 92075 w 1608138"/>
              <a:gd name="connsiteY63" fmla="*/ 576263 h 1075928"/>
              <a:gd name="connsiteX64" fmla="*/ 95250 w 1608138"/>
              <a:gd name="connsiteY64" fmla="*/ 642938 h 1075928"/>
              <a:gd name="connsiteX65" fmla="*/ 101600 w 1608138"/>
              <a:gd name="connsiteY65" fmla="*/ 709613 h 1075928"/>
              <a:gd name="connsiteX66" fmla="*/ 109538 w 1608138"/>
              <a:gd name="connsiteY66" fmla="*/ 773113 h 1075928"/>
              <a:gd name="connsiteX67" fmla="*/ 123825 w 1608138"/>
              <a:gd name="connsiteY67" fmla="*/ 825500 h 1075928"/>
              <a:gd name="connsiteX68" fmla="*/ 161925 w 1608138"/>
              <a:gd name="connsiteY68" fmla="*/ 928688 h 1075928"/>
              <a:gd name="connsiteX69" fmla="*/ 207963 w 1608138"/>
              <a:gd name="connsiteY69" fmla="*/ 1030288 h 1075928"/>
              <a:gd name="connsiteX70" fmla="*/ 230783 w 1608138"/>
              <a:gd name="connsiteY70" fmla="*/ 1075928 h 1075928"/>
              <a:gd name="connsiteX71" fmla="*/ 119823 w 1608138"/>
              <a:gd name="connsiteY71" fmla="*/ 1075928 h 1075928"/>
              <a:gd name="connsiteX72" fmla="*/ 101600 w 1608138"/>
              <a:gd name="connsiteY72" fmla="*/ 1038225 h 1075928"/>
              <a:gd name="connsiteX73" fmla="*/ 60325 w 1608138"/>
              <a:gd name="connsiteY73" fmla="*/ 938213 h 1075928"/>
              <a:gd name="connsiteX74" fmla="*/ 28575 w 1608138"/>
              <a:gd name="connsiteY74" fmla="*/ 830263 h 1075928"/>
              <a:gd name="connsiteX75" fmla="*/ 14288 w 1608138"/>
              <a:gd name="connsiteY75" fmla="*/ 769938 h 1075928"/>
              <a:gd name="connsiteX76" fmla="*/ 6350 w 1608138"/>
              <a:gd name="connsiteY76" fmla="*/ 700088 h 1075928"/>
              <a:gd name="connsiteX77" fmla="*/ 0 w 1608138"/>
              <a:gd name="connsiteY77" fmla="*/ 628650 h 1075928"/>
              <a:gd name="connsiteX78" fmla="*/ 0 w 1608138"/>
              <a:gd name="connsiteY78" fmla="*/ 554038 h 1075928"/>
              <a:gd name="connsiteX79" fmla="*/ 9525 w 1608138"/>
              <a:gd name="connsiteY79" fmla="*/ 487363 h 1075928"/>
              <a:gd name="connsiteX80" fmla="*/ 23813 w 1608138"/>
              <a:gd name="connsiteY80" fmla="*/ 423863 h 1075928"/>
              <a:gd name="connsiteX81" fmla="*/ 52388 w 1608138"/>
              <a:gd name="connsiteY81" fmla="*/ 342900 h 1075928"/>
              <a:gd name="connsiteX82" fmla="*/ 95250 w 1608138"/>
              <a:gd name="connsiteY82" fmla="*/ 271463 h 1075928"/>
              <a:gd name="connsiteX83" fmla="*/ 144463 w 1608138"/>
              <a:gd name="connsiteY83" fmla="*/ 204788 h 1075928"/>
              <a:gd name="connsiteX84" fmla="*/ 204788 w 1608138"/>
              <a:gd name="connsiteY84" fmla="*/ 146050 h 1075928"/>
              <a:gd name="connsiteX85" fmla="*/ 271463 w 1608138"/>
              <a:gd name="connsiteY85" fmla="*/ 96838 h 1075928"/>
              <a:gd name="connsiteX86" fmla="*/ 346075 w 1608138"/>
              <a:gd name="connsiteY86" fmla="*/ 63500 h 1075928"/>
              <a:gd name="connsiteX87" fmla="*/ 395288 w 1608138"/>
              <a:gd name="connsiteY87" fmla="*/ 49213 h 1075928"/>
              <a:gd name="connsiteX88" fmla="*/ 447675 w 1608138"/>
              <a:gd name="connsiteY88" fmla="*/ 36513 h 1075928"/>
              <a:gd name="connsiteX89" fmla="*/ 500063 w 1608138"/>
              <a:gd name="connsiteY89" fmla="*/ 28575 h 1075928"/>
              <a:gd name="connsiteX90" fmla="*/ 549275 w 1608138"/>
              <a:gd name="connsiteY90" fmla="*/ 17463 h 1075928"/>
              <a:gd name="connsiteX91" fmla="*/ 595313 w 1608138"/>
              <a:gd name="connsiteY91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608138" h="1075928">
                <a:moveTo>
                  <a:pt x="1012825" y="4763"/>
                </a:moveTo>
                <a:lnTo>
                  <a:pt x="1062038" y="4763"/>
                </a:lnTo>
                <a:lnTo>
                  <a:pt x="1108075" y="17463"/>
                </a:lnTo>
                <a:lnTo>
                  <a:pt x="1157288" y="36513"/>
                </a:lnTo>
                <a:lnTo>
                  <a:pt x="1201738" y="57150"/>
                </a:lnTo>
                <a:lnTo>
                  <a:pt x="1241425" y="74613"/>
                </a:lnTo>
                <a:lnTo>
                  <a:pt x="1301750" y="106363"/>
                </a:lnTo>
                <a:lnTo>
                  <a:pt x="1365250" y="149225"/>
                </a:lnTo>
                <a:lnTo>
                  <a:pt x="1423988" y="198438"/>
                </a:lnTo>
                <a:lnTo>
                  <a:pt x="1474788" y="258763"/>
                </a:lnTo>
                <a:lnTo>
                  <a:pt x="1520826" y="328613"/>
                </a:lnTo>
                <a:lnTo>
                  <a:pt x="1558926" y="406400"/>
                </a:lnTo>
                <a:lnTo>
                  <a:pt x="1587501" y="490538"/>
                </a:lnTo>
                <a:lnTo>
                  <a:pt x="1604963" y="579438"/>
                </a:lnTo>
                <a:lnTo>
                  <a:pt x="1608138" y="677863"/>
                </a:lnTo>
                <a:lnTo>
                  <a:pt x="1597026" y="779463"/>
                </a:lnTo>
                <a:lnTo>
                  <a:pt x="1576388" y="865188"/>
                </a:lnTo>
                <a:lnTo>
                  <a:pt x="1547813" y="942975"/>
                </a:lnTo>
                <a:lnTo>
                  <a:pt x="1516063" y="1017588"/>
                </a:lnTo>
                <a:lnTo>
                  <a:pt x="1486893" y="1075928"/>
                </a:lnTo>
                <a:lnTo>
                  <a:pt x="1381632" y="1075928"/>
                </a:lnTo>
                <a:lnTo>
                  <a:pt x="1495426" y="830263"/>
                </a:lnTo>
                <a:lnTo>
                  <a:pt x="1506538" y="762000"/>
                </a:lnTo>
                <a:lnTo>
                  <a:pt x="1509713" y="685800"/>
                </a:lnTo>
                <a:lnTo>
                  <a:pt x="1506538" y="608013"/>
                </a:lnTo>
                <a:lnTo>
                  <a:pt x="1495426" y="536575"/>
                </a:lnTo>
                <a:lnTo>
                  <a:pt x="1477963" y="466725"/>
                </a:lnTo>
                <a:lnTo>
                  <a:pt x="1457326" y="403225"/>
                </a:lnTo>
                <a:lnTo>
                  <a:pt x="1431926" y="354013"/>
                </a:lnTo>
                <a:lnTo>
                  <a:pt x="1389063" y="296863"/>
                </a:lnTo>
                <a:lnTo>
                  <a:pt x="1336675" y="239713"/>
                </a:lnTo>
                <a:lnTo>
                  <a:pt x="1273175" y="190500"/>
                </a:lnTo>
                <a:lnTo>
                  <a:pt x="1201738" y="149225"/>
                </a:lnTo>
                <a:lnTo>
                  <a:pt x="1125538" y="127000"/>
                </a:lnTo>
                <a:lnTo>
                  <a:pt x="1096963" y="123825"/>
                </a:lnTo>
                <a:lnTo>
                  <a:pt x="1071563" y="131763"/>
                </a:lnTo>
                <a:lnTo>
                  <a:pt x="1042988" y="138113"/>
                </a:lnTo>
                <a:lnTo>
                  <a:pt x="1012825" y="146050"/>
                </a:lnTo>
                <a:lnTo>
                  <a:pt x="981075" y="144463"/>
                </a:lnTo>
                <a:lnTo>
                  <a:pt x="966788" y="127000"/>
                </a:lnTo>
                <a:lnTo>
                  <a:pt x="958850" y="100013"/>
                </a:lnTo>
                <a:lnTo>
                  <a:pt x="955675" y="71438"/>
                </a:lnTo>
                <a:lnTo>
                  <a:pt x="962025" y="42863"/>
                </a:lnTo>
                <a:cubicBezTo>
                  <a:pt x="968676" y="19878"/>
                  <a:pt x="973268" y="9235"/>
                  <a:pt x="1012825" y="4763"/>
                </a:cubicBezTo>
                <a:close/>
                <a:moveTo>
                  <a:pt x="595313" y="0"/>
                </a:moveTo>
                <a:lnTo>
                  <a:pt x="638177" y="4762"/>
                </a:lnTo>
                <a:cubicBezTo>
                  <a:pt x="650876" y="21166"/>
                  <a:pt x="663578" y="17002"/>
                  <a:pt x="676275" y="53975"/>
                </a:cubicBezTo>
                <a:cubicBezTo>
                  <a:pt x="678127" y="76200"/>
                  <a:pt x="679649" y="118123"/>
                  <a:pt x="649288" y="138113"/>
                </a:cubicBezTo>
                <a:lnTo>
                  <a:pt x="617538" y="149225"/>
                </a:lnTo>
                <a:lnTo>
                  <a:pt x="585788" y="149225"/>
                </a:lnTo>
                <a:lnTo>
                  <a:pt x="550863" y="141288"/>
                </a:lnTo>
                <a:lnTo>
                  <a:pt x="517525" y="131763"/>
                </a:lnTo>
                <a:lnTo>
                  <a:pt x="479425" y="128588"/>
                </a:lnTo>
                <a:lnTo>
                  <a:pt x="441325" y="131763"/>
                </a:lnTo>
                <a:lnTo>
                  <a:pt x="360363" y="158750"/>
                </a:lnTo>
                <a:lnTo>
                  <a:pt x="292100" y="198438"/>
                </a:lnTo>
                <a:lnTo>
                  <a:pt x="231775" y="250825"/>
                </a:lnTo>
                <a:lnTo>
                  <a:pt x="182563" y="307975"/>
                </a:lnTo>
                <a:lnTo>
                  <a:pt x="141288" y="377825"/>
                </a:lnTo>
                <a:lnTo>
                  <a:pt x="109538" y="455613"/>
                </a:lnTo>
                <a:lnTo>
                  <a:pt x="98425" y="512763"/>
                </a:lnTo>
                <a:lnTo>
                  <a:pt x="92075" y="576263"/>
                </a:lnTo>
                <a:lnTo>
                  <a:pt x="95250" y="642938"/>
                </a:lnTo>
                <a:lnTo>
                  <a:pt x="101600" y="709613"/>
                </a:lnTo>
                <a:lnTo>
                  <a:pt x="109538" y="773113"/>
                </a:lnTo>
                <a:lnTo>
                  <a:pt x="123825" y="825500"/>
                </a:lnTo>
                <a:lnTo>
                  <a:pt x="161925" y="928688"/>
                </a:lnTo>
                <a:lnTo>
                  <a:pt x="207963" y="1030288"/>
                </a:lnTo>
                <a:lnTo>
                  <a:pt x="230783" y="1075928"/>
                </a:lnTo>
                <a:lnTo>
                  <a:pt x="119823" y="1075928"/>
                </a:lnTo>
                <a:lnTo>
                  <a:pt x="101600" y="1038225"/>
                </a:lnTo>
                <a:lnTo>
                  <a:pt x="60325" y="938213"/>
                </a:lnTo>
                <a:lnTo>
                  <a:pt x="28575" y="830263"/>
                </a:lnTo>
                <a:lnTo>
                  <a:pt x="14288" y="769938"/>
                </a:lnTo>
                <a:lnTo>
                  <a:pt x="6350" y="700088"/>
                </a:lnTo>
                <a:lnTo>
                  <a:pt x="0" y="628650"/>
                </a:lnTo>
                <a:lnTo>
                  <a:pt x="0" y="554038"/>
                </a:lnTo>
                <a:lnTo>
                  <a:pt x="9525" y="487363"/>
                </a:lnTo>
                <a:lnTo>
                  <a:pt x="23813" y="423863"/>
                </a:lnTo>
                <a:lnTo>
                  <a:pt x="52388" y="342900"/>
                </a:lnTo>
                <a:lnTo>
                  <a:pt x="95250" y="271463"/>
                </a:lnTo>
                <a:lnTo>
                  <a:pt x="144463" y="204788"/>
                </a:lnTo>
                <a:lnTo>
                  <a:pt x="204788" y="146050"/>
                </a:lnTo>
                <a:lnTo>
                  <a:pt x="271463" y="96838"/>
                </a:lnTo>
                <a:lnTo>
                  <a:pt x="346075" y="63500"/>
                </a:lnTo>
                <a:lnTo>
                  <a:pt x="395288" y="49213"/>
                </a:lnTo>
                <a:lnTo>
                  <a:pt x="447675" y="36513"/>
                </a:lnTo>
                <a:lnTo>
                  <a:pt x="500063" y="28575"/>
                </a:lnTo>
                <a:lnTo>
                  <a:pt x="549275" y="17463"/>
                </a:lnTo>
                <a:lnTo>
                  <a:pt x="59531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E5C9091-E2CC-453B-AE70-FBCB4E70649E}"/>
              </a:ext>
            </a:extLst>
          </p:cNvPr>
          <p:cNvSpPr txBox="1"/>
          <p:nvPr/>
        </p:nvSpPr>
        <p:spPr>
          <a:xfrm>
            <a:off x="4090665" y="507506"/>
            <a:ext cx="602574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Oswald"/>
              </a:rPr>
              <a:t>Group Number &amp; </a:t>
            </a:r>
            <a:r>
              <a:rPr lang="en-US" sz="2800" b="1" i="1" dirty="0" smtClean="0">
                <a:solidFill>
                  <a:schemeClr val="bg1"/>
                </a:solidFill>
                <a:latin typeface="Oswald"/>
              </a:rPr>
              <a:t>Members</a:t>
            </a:r>
            <a:br>
              <a:rPr lang="en-US" sz="2800" b="1" i="1" dirty="0" smtClean="0">
                <a:solidFill>
                  <a:schemeClr val="bg1"/>
                </a:solidFill>
                <a:latin typeface="Oswald"/>
              </a:rPr>
            </a:br>
            <a:r>
              <a:rPr lang="en-US" sz="2800" b="1" i="1" dirty="0" smtClean="0">
                <a:solidFill>
                  <a:schemeClr val="bg1"/>
                </a:solidFill>
                <a:latin typeface="Oswald"/>
              </a:rPr>
              <a:t>Group </a:t>
            </a:r>
            <a:r>
              <a:rPr lang="en-US" sz="2800" b="1" i="1" dirty="0">
                <a:solidFill>
                  <a:schemeClr val="bg1"/>
                </a:solidFill>
                <a:latin typeface="Oswald"/>
              </a:rPr>
              <a:t>Number- 04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3017FB75-26BA-4171-83BA-2C690240D132}"/>
              </a:ext>
            </a:extLst>
          </p:cNvPr>
          <p:cNvGrpSpPr/>
          <p:nvPr/>
        </p:nvGrpSpPr>
        <p:grpSpPr>
          <a:xfrm>
            <a:off x="4830135" y="1749003"/>
            <a:ext cx="5242825" cy="707886"/>
            <a:chOff x="5616952" y="2489197"/>
            <a:chExt cx="5242825" cy="707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DC5ED36-8D40-4B78-B6BC-F03C74264789}"/>
                </a:ext>
              </a:extLst>
            </p:cNvPr>
            <p:cNvSpPr txBox="1"/>
            <p:nvPr/>
          </p:nvSpPr>
          <p:spPr>
            <a:xfrm>
              <a:off x="6352085" y="2489197"/>
              <a:ext cx="4507692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Md. Abdullah al 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Mahfuz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ID- 1611869042</a:t>
              </a:r>
              <a:endParaRPr lang="en-US" altLang="ko-KR" sz="2000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6E7021E-F2A3-48E7-8ECE-C457F15E7944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9A7DB320-28D6-47BE-999C-80FCDBF642E3}"/>
              </a:ext>
            </a:extLst>
          </p:cNvPr>
          <p:cNvGrpSpPr/>
          <p:nvPr/>
        </p:nvGrpSpPr>
        <p:grpSpPr>
          <a:xfrm>
            <a:off x="5302381" y="2803718"/>
            <a:ext cx="5268583" cy="707886"/>
            <a:chOff x="5616952" y="2437681"/>
            <a:chExt cx="5268583" cy="70788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42DD5AC9-180A-444A-A011-CE85A5231801}"/>
                </a:ext>
              </a:extLst>
            </p:cNvPr>
            <p:cNvSpPr txBox="1"/>
            <p:nvPr/>
          </p:nvSpPr>
          <p:spPr>
            <a:xfrm>
              <a:off x="6377843" y="2437681"/>
              <a:ext cx="4507692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Kamrun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Naher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Sarna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ID- 1811209642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5109A621-6ACF-4774-B967-865A20E7C217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C777972C-A022-4E99-95F1-0B31C475F014}"/>
              </a:ext>
            </a:extLst>
          </p:cNvPr>
          <p:cNvGrpSpPr/>
          <p:nvPr/>
        </p:nvGrpSpPr>
        <p:grpSpPr>
          <a:xfrm>
            <a:off x="5774627" y="3887940"/>
            <a:ext cx="5805224" cy="707886"/>
            <a:chOff x="5616952" y="2415672"/>
            <a:chExt cx="5805224" cy="70788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B31968B4-E39B-4C44-B4B0-072E0D5F16BC}"/>
                </a:ext>
              </a:extLst>
            </p:cNvPr>
            <p:cNvSpPr txBox="1"/>
            <p:nvPr/>
          </p:nvSpPr>
          <p:spPr>
            <a:xfrm>
              <a:off x="6390471" y="2415672"/>
              <a:ext cx="5031705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Mohammed 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Shakiruzzaman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ID- 1620180042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7D1669EA-03DC-4A32-8956-A8D663EBD2C9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65739B4D-095D-4022-8F12-5E0C6A5AAAAA}"/>
              </a:ext>
            </a:extLst>
          </p:cNvPr>
          <p:cNvGrpSpPr/>
          <p:nvPr/>
        </p:nvGrpSpPr>
        <p:grpSpPr>
          <a:xfrm>
            <a:off x="6246874" y="5029060"/>
            <a:ext cx="5255704" cy="707886"/>
            <a:chOff x="5616952" y="2450560"/>
            <a:chExt cx="5255704" cy="70788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46F788F6-5985-463E-BE3D-5AB1A4633A61}"/>
                </a:ext>
              </a:extLst>
            </p:cNvPr>
            <p:cNvSpPr txBox="1"/>
            <p:nvPr/>
          </p:nvSpPr>
          <p:spPr>
            <a:xfrm>
              <a:off x="6364964" y="2450560"/>
              <a:ext cx="4507692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Omar 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Hasan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 Rumi</a:t>
              </a:r>
              <a:b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ID- 1813536642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2ADB01A7-3BAD-41B1-809C-FF6674EB15C4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65C77D5-2587-46D8-A268-CA228B4A098C}"/>
              </a:ext>
            </a:extLst>
          </p:cNvPr>
          <p:cNvSpPr/>
          <p:nvPr/>
        </p:nvSpPr>
        <p:spPr>
          <a:xfrm rot="16200000">
            <a:off x="690692" y="1573052"/>
            <a:ext cx="3291840" cy="122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4CD9DB49-0254-44A0-BE69-F368A157C8BA}"/>
              </a:ext>
            </a:extLst>
          </p:cNvPr>
          <p:cNvGrpSpPr/>
          <p:nvPr/>
        </p:nvGrpSpPr>
        <p:grpSpPr>
          <a:xfrm>
            <a:off x="2134833" y="3181305"/>
            <a:ext cx="376126" cy="376126"/>
            <a:chOff x="1733181" y="3181305"/>
            <a:chExt cx="376126" cy="37612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533CAEC-985A-4B21-955A-E622106FA4B4}"/>
                </a:ext>
              </a:extLst>
            </p:cNvPr>
            <p:cNvSpPr/>
            <p:nvPr/>
          </p:nvSpPr>
          <p:spPr>
            <a:xfrm rot="16200000">
              <a:off x="1733181" y="3181305"/>
              <a:ext cx="376126" cy="37612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BCC6A506-154C-470E-A60B-988C7FC2B1BA}"/>
                </a:ext>
              </a:extLst>
            </p:cNvPr>
            <p:cNvSpPr/>
            <p:nvPr/>
          </p:nvSpPr>
          <p:spPr>
            <a:xfrm rot="16200000">
              <a:off x="1770777" y="3218901"/>
              <a:ext cx="300935" cy="3009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2CDE85E2-17CB-4EE3-9E0F-D4D1CFA65AD6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>
              <a:off x="1904378" y="3352502"/>
              <a:ext cx="33732" cy="337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ownloads\1.drawio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98888"/>
            <a:ext cx="9734550" cy="513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1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28600"/>
            <a:ext cx="11458575" cy="644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6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ocuments\1-Signi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7" r="20519"/>
          <a:stretch/>
        </p:blipFill>
        <p:spPr bwMode="auto">
          <a:xfrm>
            <a:off x="6178055" y="1311391"/>
            <a:ext cx="5766296" cy="530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ocuments\1-logi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4" r="18671"/>
          <a:stretch/>
        </p:blipFill>
        <p:spPr bwMode="auto">
          <a:xfrm>
            <a:off x="206406" y="320792"/>
            <a:ext cx="5743048" cy="49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1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ocuments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21691"/>
            <a:ext cx="11744325" cy="660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4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2">
            <a:extLst>
              <a:ext uri="{FF2B5EF4-FFF2-40B4-BE49-F238E27FC236}">
                <a16:creationId xmlns:a16="http://schemas.microsoft.com/office/drawing/2014/main" xmlns="" id="{7D7254B3-28A1-481C-86B5-F7DFEFB95218}"/>
              </a:ext>
            </a:extLst>
          </p:cNvPr>
          <p:cNvGrpSpPr/>
          <p:nvPr/>
        </p:nvGrpSpPr>
        <p:grpSpPr>
          <a:xfrm flipH="1">
            <a:off x="618701" y="3593430"/>
            <a:ext cx="5638800" cy="2056191"/>
            <a:chOff x="279806" y="1309619"/>
            <a:chExt cx="11620500" cy="423742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7E0F494B-5281-4EE3-BF2B-D6BCC8014531}"/>
                </a:ext>
              </a:extLst>
            </p:cNvPr>
            <p:cNvSpPr/>
            <p:nvPr/>
          </p:nvSpPr>
          <p:spPr>
            <a:xfrm>
              <a:off x="279806" y="1336990"/>
              <a:ext cx="11620500" cy="4210050"/>
            </a:xfrm>
            <a:custGeom>
              <a:avLst/>
              <a:gdLst>
                <a:gd name="connsiteX0" fmla="*/ 11612156 w 11620500"/>
                <a:gd name="connsiteY0" fmla="*/ 773749 h 4210050"/>
                <a:gd name="connsiteX1" fmla="*/ 11355933 w 11620500"/>
                <a:gd name="connsiteY1" fmla="*/ 357507 h 4210050"/>
                <a:gd name="connsiteX2" fmla="*/ 11355933 w 11620500"/>
                <a:gd name="connsiteY2" fmla="*/ 357507 h 4210050"/>
                <a:gd name="connsiteX3" fmla="*/ 10487253 w 11620500"/>
                <a:gd name="connsiteY3" fmla="*/ 14607 h 4210050"/>
                <a:gd name="connsiteX4" fmla="*/ 10487253 w 11620500"/>
                <a:gd name="connsiteY4" fmla="*/ 14607 h 4210050"/>
                <a:gd name="connsiteX5" fmla="*/ 10485348 w 11620500"/>
                <a:gd name="connsiteY5" fmla="*/ 14607 h 4210050"/>
                <a:gd name="connsiteX6" fmla="*/ 10134828 w 11620500"/>
                <a:gd name="connsiteY6" fmla="*/ 4129 h 4210050"/>
                <a:gd name="connsiteX7" fmla="*/ 10134828 w 11620500"/>
                <a:gd name="connsiteY7" fmla="*/ 4129 h 4210050"/>
                <a:gd name="connsiteX8" fmla="*/ 9506178 w 11620500"/>
                <a:gd name="connsiteY8" fmla="*/ 178437 h 4210050"/>
                <a:gd name="connsiteX9" fmla="*/ 9031833 w 11620500"/>
                <a:gd name="connsiteY9" fmla="*/ 528004 h 4210050"/>
                <a:gd name="connsiteX10" fmla="*/ 9031833 w 11620500"/>
                <a:gd name="connsiteY10" fmla="*/ 528004 h 4210050"/>
                <a:gd name="connsiteX11" fmla="*/ 8381276 w 11620500"/>
                <a:gd name="connsiteY11" fmla="*/ 1147129 h 4210050"/>
                <a:gd name="connsiteX12" fmla="*/ 8381276 w 11620500"/>
                <a:gd name="connsiteY12" fmla="*/ 1147129 h 4210050"/>
                <a:gd name="connsiteX13" fmla="*/ 8381276 w 11620500"/>
                <a:gd name="connsiteY13" fmla="*/ 1147129 h 4210050"/>
                <a:gd name="connsiteX14" fmla="*/ 8046948 w 11620500"/>
                <a:gd name="connsiteY14" fmla="*/ 1585279 h 4210050"/>
                <a:gd name="connsiteX15" fmla="*/ 7991703 w 11620500"/>
                <a:gd name="connsiteY15" fmla="*/ 1700532 h 4210050"/>
                <a:gd name="connsiteX16" fmla="*/ 7944078 w 11620500"/>
                <a:gd name="connsiteY16" fmla="*/ 2028192 h 4210050"/>
                <a:gd name="connsiteX17" fmla="*/ 8030756 w 11620500"/>
                <a:gd name="connsiteY17" fmla="*/ 2232027 h 4210050"/>
                <a:gd name="connsiteX18" fmla="*/ 8507006 w 11620500"/>
                <a:gd name="connsiteY18" fmla="*/ 2604454 h 4210050"/>
                <a:gd name="connsiteX19" fmla="*/ 7926933 w 11620500"/>
                <a:gd name="connsiteY19" fmla="*/ 3016887 h 4210050"/>
                <a:gd name="connsiteX20" fmla="*/ 7280186 w 11620500"/>
                <a:gd name="connsiteY20" fmla="*/ 3304542 h 4210050"/>
                <a:gd name="connsiteX21" fmla="*/ 7033488 w 11620500"/>
                <a:gd name="connsiteY21" fmla="*/ 3228342 h 4210050"/>
                <a:gd name="connsiteX22" fmla="*/ 6840131 w 11620500"/>
                <a:gd name="connsiteY22" fmla="*/ 2529207 h 4210050"/>
                <a:gd name="connsiteX23" fmla="*/ 6662966 w 11620500"/>
                <a:gd name="connsiteY23" fmla="*/ 2175829 h 4210050"/>
                <a:gd name="connsiteX24" fmla="*/ 6379121 w 11620500"/>
                <a:gd name="connsiteY24" fmla="*/ 2004379 h 4210050"/>
                <a:gd name="connsiteX25" fmla="*/ 5912396 w 11620500"/>
                <a:gd name="connsiteY25" fmla="*/ 2051052 h 4210050"/>
                <a:gd name="connsiteX26" fmla="*/ 5334228 w 11620500"/>
                <a:gd name="connsiteY26" fmla="*/ 2406334 h 4210050"/>
                <a:gd name="connsiteX27" fmla="*/ 4438878 w 11620500"/>
                <a:gd name="connsiteY27" fmla="*/ 3282634 h 4210050"/>
                <a:gd name="connsiteX28" fmla="*/ 4438878 w 11620500"/>
                <a:gd name="connsiteY28" fmla="*/ 3282634 h 4210050"/>
                <a:gd name="connsiteX29" fmla="*/ 4438878 w 11620500"/>
                <a:gd name="connsiteY29" fmla="*/ 3282634 h 4210050"/>
                <a:gd name="connsiteX30" fmla="*/ 3540671 w 11620500"/>
                <a:gd name="connsiteY30" fmla="*/ 4079877 h 4210050"/>
                <a:gd name="connsiteX31" fmla="*/ 3221583 w 11620500"/>
                <a:gd name="connsiteY31" fmla="*/ 4026537 h 4210050"/>
                <a:gd name="connsiteX32" fmla="*/ 2932976 w 11620500"/>
                <a:gd name="connsiteY32" fmla="*/ 3264537 h 4210050"/>
                <a:gd name="connsiteX33" fmla="*/ 2621508 w 11620500"/>
                <a:gd name="connsiteY33" fmla="*/ 2995932 h 4210050"/>
                <a:gd name="connsiteX34" fmla="*/ 1973808 w 11620500"/>
                <a:gd name="connsiteY34" fmla="*/ 2923542 h 4210050"/>
                <a:gd name="connsiteX35" fmla="*/ 17373 w 11620500"/>
                <a:gd name="connsiteY35" fmla="*/ 3331212 h 4210050"/>
                <a:gd name="connsiteX36" fmla="*/ 37376 w 11620500"/>
                <a:gd name="connsiteY36" fmla="*/ 3422652 h 4210050"/>
                <a:gd name="connsiteX37" fmla="*/ 1631861 w 11620500"/>
                <a:gd name="connsiteY37" fmla="*/ 3076894 h 4210050"/>
                <a:gd name="connsiteX38" fmla="*/ 2356713 w 11620500"/>
                <a:gd name="connsiteY38" fmla="*/ 3016887 h 4210050"/>
                <a:gd name="connsiteX39" fmla="*/ 2894876 w 11620500"/>
                <a:gd name="connsiteY39" fmla="*/ 3380742 h 4210050"/>
                <a:gd name="connsiteX40" fmla="*/ 3148241 w 11620500"/>
                <a:gd name="connsiteY40" fmla="*/ 4079877 h 4210050"/>
                <a:gd name="connsiteX41" fmla="*/ 3421608 w 11620500"/>
                <a:gd name="connsiteY41" fmla="*/ 4210369 h 4210050"/>
                <a:gd name="connsiteX42" fmla="*/ 4400778 w 11620500"/>
                <a:gd name="connsiteY42" fmla="*/ 3456942 h 4210050"/>
                <a:gd name="connsiteX43" fmla="*/ 5316131 w 11620500"/>
                <a:gd name="connsiteY43" fmla="*/ 2542542 h 4210050"/>
                <a:gd name="connsiteX44" fmla="*/ 6006693 w 11620500"/>
                <a:gd name="connsiteY44" fmla="*/ 2117727 h 4210050"/>
                <a:gd name="connsiteX45" fmla="*/ 6341973 w 11620500"/>
                <a:gd name="connsiteY45" fmla="*/ 2079627 h 4210050"/>
                <a:gd name="connsiteX46" fmla="*/ 6686778 w 11620500"/>
                <a:gd name="connsiteY46" fmla="*/ 2383474 h 4210050"/>
                <a:gd name="connsiteX47" fmla="*/ 6849656 w 11620500"/>
                <a:gd name="connsiteY47" fmla="*/ 2924494 h 4210050"/>
                <a:gd name="connsiteX48" fmla="*/ 6956336 w 11620500"/>
                <a:gd name="connsiteY48" fmla="*/ 3274062 h 4210050"/>
                <a:gd name="connsiteX49" fmla="*/ 7323048 w 11620500"/>
                <a:gd name="connsiteY49" fmla="*/ 3382647 h 4210050"/>
                <a:gd name="connsiteX50" fmla="*/ 7792631 w 11620500"/>
                <a:gd name="connsiteY50" fmla="*/ 3201672 h 4210050"/>
                <a:gd name="connsiteX51" fmla="*/ 8575586 w 11620500"/>
                <a:gd name="connsiteY51" fmla="*/ 2662557 h 4210050"/>
                <a:gd name="connsiteX52" fmla="*/ 8911818 w 11620500"/>
                <a:gd name="connsiteY52" fmla="*/ 2838769 h 4210050"/>
                <a:gd name="connsiteX53" fmla="*/ 9467125 w 11620500"/>
                <a:gd name="connsiteY53" fmla="*/ 2976882 h 4210050"/>
                <a:gd name="connsiteX54" fmla="*/ 9998620 w 11620500"/>
                <a:gd name="connsiteY54" fmla="*/ 2812099 h 4210050"/>
                <a:gd name="connsiteX55" fmla="*/ 10299610 w 11620500"/>
                <a:gd name="connsiteY55" fmla="*/ 2488249 h 4210050"/>
                <a:gd name="connsiteX56" fmla="*/ 10871110 w 11620500"/>
                <a:gd name="connsiteY56" fmla="*/ 1912939 h 4210050"/>
                <a:gd name="connsiteX57" fmla="*/ 11258778 w 11620500"/>
                <a:gd name="connsiteY57" fmla="*/ 1598614 h 4210050"/>
                <a:gd name="connsiteX58" fmla="*/ 11543576 w 11620500"/>
                <a:gd name="connsiteY58" fmla="*/ 1150939 h 4210050"/>
                <a:gd name="connsiteX59" fmla="*/ 11612156 w 11620500"/>
                <a:gd name="connsiteY59" fmla="*/ 773749 h 4210050"/>
                <a:gd name="connsiteX60" fmla="*/ 9509036 w 11620500"/>
                <a:gd name="connsiteY60" fmla="*/ 1310007 h 4210050"/>
                <a:gd name="connsiteX61" fmla="*/ 9509036 w 11620500"/>
                <a:gd name="connsiteY61" fmla="*/ 1310959 h 4210050"/>
                <a:gd name="connsiteX62" fmla="*/ 9508083 w 11620500"/>
                <a:gd name="connsiteY62" fmla="*/ 1311912 h 4210050"/>
                <a:gd name="connsiteX63" fmla="*/ 9509036 w 11620500"/>
                <a:gd name="connsiteY63" fmla="*/ 1310007 h 4210050"/>
                <a:gd name="connsiteX64" fmla="*/ 9327108 w 11620500"/>
                <a:gd name="connsiteY64" fmla="*/ 1715772 h 4210050"/>
                <a:gd name="connsiteX65" fmla="*/ 9360445 w 11620500"/>
                <a:gd name="connsiteY65" fmla="*/ 1707199 h 4210050"/>
                <a:gd name="connsiteX66" fmla="*/ 9327108 w 11620500"/>
                <a:gd name="connsiteY66" fmla="*/ 1715772 h 421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620500" h="4210050">
                  <a:moveTo>
                    <a:pt x="11612156" y="773749"/>
                  </a:moveTo>
                  <a:cubicBezTo>
                    <a:pt x="11575008" y="635637"/>
                    <a:pt x="11360695" y="363222"/>
                    <a:pt x="11355933" y="357507"/>
                  </a:cubicBezTo>
                  <a:cubicBezTo>
                    <a:pt x="11355933" y="357507"/>
                    <a:pt x="11355933" y="357507"/>
                    <a:pt x="11355933" y="357507"/>
                  </a:cubicBezTo>
                  <a:cubicBezTo>
                    <a:pt x="11190198" y="205107"/>
                    <a:pt x="10921593" y="61279"/>
                    <a:pt x="10487253" y="14607"/>
                  </a:cubicBezTo>
                  <a:cubicBezTo>
                    <a:pt x="10487253" y="14607"/>
                    <a:pt x="10487253" y="14607"/>
                    <a:pt x="10487253" y="14607"/>
                  </a:cubicBezTo>
                  <a:cubicBezTo>
                    <a:pt x="10486301" y="14607"/>
                    <a:pt x="10486301" y="14607"/>
                    <a:pt x="10485348" y="14607"/>
                  </a:cubicBezTo>
                  <a:cubicBezTo>
                    <a:pt x="10452010" y="10797"/>
                    <a:pt x="10184358" y="-8253"/>
                    <a:pt x="10134828" y="4129"/>
                  </a:cubicBezTo>
                  <a:cubicBezTo>
                    <a:pt x="10134828" y="4129"/>
                    <a:pt x="10134828" y="4129"/>
                    <a:pt x="10134828" y="4129"/>
                  </a:cubicBezTo>
                  <a:cubicBezTo>
                    <a:pt x="10009098" y="6987"/>
                    <a:pt x="9587141" y="132717"/>
                    <a:pt x="9506178" y="178437"/>
                  </a:cubicBezTo>
                  <a:cubicBezTo>
                    <a:pt x="9331870" y="272734"/>
                    <a:pt x="9177566" y="394654"/>
                    <a:pt x="9031833" y="528004"/>
                  </a:cubicBezTo>
                  <a:lnTo>
                    <a:pt x="9031833" y="528004"/>
                  </a:lnTo>
                  <a:cubicBezTo>
                    <a:pt x="8998495" y="534672"/>
                    <a:pt x="8423186" y="1104267"/>
                    <a:pt x="8381276" y="1147129"/>
                  </a:cubicBezTo>
                  <a:lnTo>
                    <a:pt x="8381276" y="1147129"/>
                  </a:lnTo>
                  <a:lnTo>
                    <a:pt x="8381276" y="1147129"/>
                  </a:lnTo>
                  <a:cubicBezTo>
                    <a:pt x="8325078" y="1213804"/>
                    <a:pt x="8086001" y="1510984"/>
                    <a:pt x="8046948" y="1585279"/>
                  </a:cubicBezTo>
                  <a:cubicBezTo>
                    <a:pt x="8026946" y="1623379"/>
                    <a:pt x="8019326" y="1651954"/>
                    <a:pt x="7991703" y="1700532"/>
                  </a:cubicBezTo>
                  <a:cubicBezTo>
                    <a:pt x="7963128" y="1771017"/>
                    <a:pt x="7941221" y="1967232"/>
                    <a:pt x="7944078" y="2028192"/>
                  </a:cubicBezTo>
                  <a:cubicBezTo>
                    <a:pt x="7945031" y="2099629"/>
                    <a:pt x="8020278" y="2217739"/>
                    <a:pt x="8030756" y="2232027"/>
                  </a:cubicBezTo>
                  <a:cubicBezTo>
                    <a:pt x="8136483" y="2378712"/>
                    <a:pt x="8467000" y="2581594"/>
                    <a:pt x="8507006" y="2604454"/>
                  </a:cubicBezTo>
                  <a:cubicBezTo>
                    <a:pt x="8446045" y="2653032"/>
                    <a:pt x="8017421" y="2962594"/>
                    <a:pt x="7926933" y="3016887"/>
                  </a:cubicBezTo>
                  <a:cubicBezTo>
                    <a:pt x="7723098" y="3138807"/>
                    <a:pt x="7517358" y="3262632"/>
                    <a:pt x="7280186" y="3304542"/>
                  </a:cubicBezTo>
                  <a:cubicBezTo>
                    <a:pt x="7191603" y="3319782"/>
                    <a:pt x="7093496" y="3317877"/>
                    <a:pt x="7033488" y="3228342"/>
                  </a:cubicBezTo>
                  <a:cubicBezTo>
                    <a:pt x="6963003" y="3100707"/>
                    <a:pt x="6891566" y="2713039"/>
                    <a:pt x="6840131" y="2529207"/>
                  </a:cubicBezTo>
                  <a:cubicBezTo>
                    <a:pt x="6803936" y="2399667"/>
                    <a:pt x="6691541" y="2206309"/>
                    <a:pt x="6662966" y="2175829"/>
                  </a:cubicBezTo>
                  <a:cubicBezTo>
                    <a:pt x="6598196" y="2105344"/>
                    <a:pt x="6502946" y="2033907"/>
                    <a:pt x="6379121" y="2004379"/>
                  </a:cubicBezTo>
                  <a:cubicBezTo>
                    <a:pt x="6166713" y="1952944"/>
                    <a:pt x="5958116" y="2032954"/>
                    <a:pt x="5912396" y="2051052"/>
                  </a:cubicBezTo>
                  <a:cubicBezTo>
                    <a:pt x="5696178" y="2136777"/>
                    <a:pt x="5510441" y="2255839"/>
                    <a:pt x="5334228" y="2406334"/>
                  </a:cubicBezTo>
                  <a:cubicBezTo>
                    <a:pt x="5158968" y="2552067"/>
                    <a:pt x="4496028" y="3221674"/>
                    <a:pt x="4438878" y="3282634"/>
                  </a:cubicBezTo>
                  <a:lnTo>
                    <a:pt x="4438878" y="3282634"/>
                  </a:lnTo>
                  <a:cubicBezTo>
                    <a:pt x="4438878" y="3282634"/>
                    <a:pt x="4438878" y="3282634"/>
                    <a:pt x="4438878" y="3282634"/>
                  </a:cubicBezTo>
                  <a:cubicBezTo>
                    <a:pt x="4381728" y="3342642"/>
                    <a:pt x="3644493" y="4033204"/>
                    <a:pt x="3540671" y="4079877"/>
                  </a:cubicBezTo>
                  <a:cubicBezTo>
                    <a:pt x="3416846" y="4135122"/>
                    <a:pt x="3310166" y="4154172"/>
                    <a:pt x="3221583" y="4026537"/>
                  </a:cubicBezTo>
                  <a:cubicBezTo>
                    <a:pt x="3177768" y="3964624"/>
                    <a:pt x="3013938" y="3407412"/>
                    <a:pt x="2932976" y="3264537"/>
                  </a:cubicBezTo>
                  <a:cubicBezTo>
                    <a:pt x="2861538" y="3138807"/>
                    <a:pt x="2752001" y="3054034"/>
                    <a:pt x="2621508" y="2995932"/>
                  </a:cubicBezTo>
                  <a:cubicBezTo>
                    <a:pt x="2413863" y="2903539"/>
                    <a:pt x="2194788" y="2899729"/>
                    <a:pt x="1973808" y="2923542"/>
                  </a:cubicBezTo>
                  <a:cubicBezTo>
                    <a:pt x="1753781" y="2948307"/>
                    <a:pt x="268833" y="3276919"/>
                    <a:pt x="17373" y="3331212"/>
                  </a:cubicBezTo>
                  <a:cubicBezTo>
                    <a:pt x="-15964" y="3338832"/>
                    <a:pt x="3086" y="3430272"/>
                    <a:pt x="37376" y="3422652"/>
                  </a:cubicBezTo>
                  <a:cubicBezTo>
                    <a:pt x="163106" y="3393124"/>
                    <a:pt x="1226096" y="3164524"/>
                    <a:pt x="1631861" y="3076894"/>
                  </a:cubicBezTo>
                  <a:cubicBezTo>
                    <a:pt x="1870938" y="3025459"/>
                    <a:pt x="2110968" y="2984502"/>
                    <a:pt x="2356713" y="3016887"/>
                  </a:cubicBezTo>
                  <a:cubicBezTo>
                    <a:pt x="2596743" y="3048319"/>
                    <a:pt x="2780576" y="3161667"/>
                    <a:pt x="2894876" y="3380742"/>
                  </a:cubicBezTo>
                  <a:cubicBezTo>
                    <a:pt x="2952026" y="3490279"/>
                    <a:pt x="3079661" y="3971292"/>
                    <a:pt x="3148241" y="4079877"/>
                  </a:cubicBezTo>
                  <a:cubicBezTo>
                    <a:pt x="3211106" y="4180842"/>
                    <a:pt x="3302546" y="4223704"/>
                    <a:pt x="3421608" y="4210369"/>
                  </a:cubicBezTo>
                  <a:cubicBezTo>
                    <a:pt x="3647351" y="4186557"/>
                    <a:pt x="4133126" y="3703639"/>
                    <a:pt x="4400778" y="3456942"/>
                  </a:cubicBezTo>
                  <a:cubicBezTo>
                    <a:pt x="4717961" y="3164524"/>
                    <a:pt x="4987518" y="2823529"/>
                    <a:pt x="5316131" y="2542542"/>
                  </a:cubicBezTo>
                  <a:cubicBezTo>
                    <a:pt x="5523776" y="2364424"/>
                    <a:pt x="5743803" y="2206309"/>
                    <a:pt x="6006693" y="2117727"/>
                  </a:cubicBezTo>
                  <a:cubicBezTo>
                    <a:pt x="6116231" y="2080579"/>
                    <a:pt x="6227673" y="2059624"/>
                    <a:pt x="6341973" y="2079627"/>
                  </a:cubicBezTo>
                  <a:cubicBezTo>
                    <a:pt x="6516281" y="2111059"/>
                    <a:pt x="6615341" y="2233932"/>
                    <a:pt x="6686778" y="2383474"/>
                  </a:cubicBezTo>
                  <a:cubicBezTo>
                    <a:pt x="6767741" y="2555877"/>
                    <a:pt x="6804888" y="2741614"/>
                    <a:pt x="6849656" y="2924494"/>
                  </a:cubicBezTo>
                  <a:cubicBezTo>
                    <a:pt x="6878231" y="3041652"/>
                    <a:pt x="6910616" y="3159762"/>
                    <a:pt x="6956336" y="3274062"/>
                  </a:cubicBezTo>
                  <a:cubicBezTo>
                    <a:pt x="7008723" y="3405507"/>
                    <a:pt x="7166838" y="3417889"/>
                    <a:pt x="7323048" y="3382647"/>
                  </a:cubicBezTo>
                  <a:cubicBezTo>
                    <a:pt x="7488783" y="3345499"/>
                    <a:pt x="7643088" y="3279777"/>
                    <a:pt x="7792631" y="3201672"/>
                  </a:cubicBezTo>
                  <a:cubicBezTo>
                    <a:pt x="7961223" y="3114042"/>
                    <a:pt x="8546058" y="2692084"/>
                    <a:pt x="8575586" y="2662557"/>
                  </a:cubicBezTo>
                  <a:cubicBezTo>
                    <a:pt x="8663216" y="2711134"/>
                    <a:pt x="8818473" y="2800669"/>
                    <a:pt x="8911818" y="2838769"/>
                  </a:cubicBezTo>
                  <a:cubicBezTo>
                    <a:pt x="9089936" y="2912112"/>
                    <a:pt x="9272816" y="2962594"/>
                    <a:pt x="9467125" y="2976882"/>
                  </a:cubicBezTo>
                  <a:cubicBezTo>
                    <a:pt x="9669056" y="2992122"/>
                    <a:pt x="9848126" y="2950212"/>
                    <a:pt x="9998620" y="2812099"/>
                  </a:cubicBezTo>
                  <a:cubicBezTo>
                    <a:pt x="10107206" y="2712087"/>
                    <a:pt x="10208170" y="2604454"/>
                    <a:pt x="10299610" y="2488249"/>
                  </a:cubicBezTo>
                  <a:cubicBezTo>
                    <a:pt x="10467251" y="2273937"/>
                    <a:pt x="10655845" y="2080579"/>
                    <a:pt x="10871110" y="1912939"/>
                  </a:cubicBezTo>
                  <a:cubicBezTo>
                    <a:pt x="11002556" y="1811022"/>
                    <a:pt x="11134001" y="1708152"/>
                    <a:pt x="11258778" y="1598614"/>
                  </a:cubicBezTo>
                  <a:cubicBezTo>
                    <a:pt x="11396891" y="1476694"/>
                    <a:pt x="11470233" y="1317627"/>
                    <a:pt x="11543576" y="1150939"/>
                  </a:cubicBezTo>
                  <a:cubicBezTo>
                    <a:pt x="11612156" y="994729"/>
                    <a:pt x="11640731" y="880429"/>
                    <a:pt x="11612156" y="773749"/>
                  </a:cubicBezTo>
                  <a:close/>
                  <a:moveTo>
                    <a:pt x="9509036" y="1310007"/>
                  </a:moveTo>
                  <a:cubicBezTo>
                    <a:pt x="9509036" y="1310007"/>
                    <a:pt x="9509036" y="1310959"/>
                    <a:pt x="9509036" y="1310959"/>
                  </a:cubicBezTo>
                  <a:cubicBezTo>
                    <a:pt x="9509036" y="1310959"/>
                    <a:pt x="9508083" y="1311912"/>
                    <a:pt x="9508083" y="1311912"/>
                  </a:cubicBezTo>
                  <a:cubicBezTo>
                    <a:pt x="9508083" y="1310959"/>
                    <a:pt x="9508083" y="1310007"/>
                    <a:pt x="9509036" y="1310007"/>
                  </a:cubicBezTo>
                  <a:close/>
                  <a:moveTo>
                    <a:pt x="9327108" y="1715772"/>
                  </a:moveTo>
                  <a:cubicBezTo>
                    <a:pt x="9337586" y="1709104"/>
                    <a:pt x="9348063" y="1706247"/>
                    <a:pt x="9360445" y="1707199"/>
                  </a:cubicBezTo>
                  <a:cubicBezTo>
                    <a:pt x="9348063" y="1709104"/>
                    <a:pt x="9337586" y="1711962"/>
                    <a:pt x="9327108" y="171577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9B1188ED-A65D-443B-B8B3-CE21E7E7ADD2}"/>
                </a:ext>
              </a:extLst>
            </p:cNvPr>
            <p:cNvSpPr/>
            <p:nvPr/>
          </p:nvSpPr>
          <p:spPr>
            <a:xfrm>
              <a:off x="9118282" y="1309619"/>
              <a:ext cx="2781300" cy="1533525"/>
            </a:xfrm>
            <a:custGeom>
              <a:avLst/>
              <a:gdLst>
                <a:gd name="connsiteX0" fmla="*/ 2781301 w 2781300"/>
                <a:gd name="connsiteY0" fmla="*/ 771593 h 1533525"/>
                <a:gd name="connsiteX1" fmla="*/ 1551622 w 2781300"/>
                <a:gd name="connsiteY1" fmla="*/ 2925 h 1533525"/>
                <a:gd name="connsiteX2" fmla="*/ 676275 w 2781300"/>
                <a:gd name="connsiteY2" fmla="*/ 176280 h 1533525"/>
                <a:gd name="connsiteX3" fmla="*/ 201930 w 2781300"/>
                <a:gd name="connsiteY3" fmla="*/ 525848 h 1533525"/>
                <a:gd name="connsiteX4" fmla="*/ 0 w 2781300"/>
                <a:gd name="connsiteY4" fmla="*/ 708728 h 1533525"/>
                <a:gd name="connsiteX5" fmla="*/ 493395 w 2781300"/>
                <a:gd name="connsiteY5" fmla="*/ 821123 h 1533525"/>
                <a:gd name="connsiteX6" fmla="*/ 593407 w 2781300"/>
                <a:gd name="connsiteY6" fmla="*/ 792548 h 1533525"/>
                <a:gd name="connsiteX7" fmla="*/ 637223 w 2781300"/>
                <a:gd name="connsiteY7" fmla="*/ 759210 h 1533525"/>
                <a:gd name="connsiteX8" fmla="*/ 913448 w 2781300"/>
                <a:gd name="connsiteY8" fmla="*/ 694441 h 1533525"/>
                <a:gd name="connsiteX9" fmla="*/ 1011555 w 2781300"/>
                <a:gd name="connsiteY9" fmla="*/ 783976 h 1533525"/>
                <a:gd name="connsiteX10" fmla="*/ 997268 w 2781300"/>
                <a:gd name="connsiteY10" fmla="*/ 960188 h 1533525"/>
                <a:gd name="connsiteX11" fmla="*/ 1019176 w 2781300"/>
                <a:gd name="connsiteY11" fmla="*/ 1030673 h 1533525"/>
                <a:gd name="connsiteX12" fmla="*/ 1790701 w 2781300"/>
                <a:gd name="connsiteY12" fmla="*/ 1536451 h 1533525"/>
                <a:gd name="connsiteX13" fmla="*/ 1824990 w 2781300"/>
                <a:gd name="connsiteY13" fmla="*/ 1498351 h 1533525"/>
                <a:gd name="connsiteX14" fmla="*/ 2475547 w 2781300"/>
                <a:gd name="connsiteY14" fmla="*/ 1049723 h 1533525"/>
                <a:gd name="connsiteX15" fmla="*/ 2754630 w 2781300"/>
                <a:gd name="connsiteY15" fmla="*/ 964951 h 1533525"/>
                <a:gd name="connsiteX16" fmla="*/ 2788920 w 2781300"/>
                <a:gd name="connsiteY16" fmla="*/ 924946 h 1533525"/>
                <a:gd name="connsiteX17" fmla="*/ 2781301 w 2781300"/>
                <a:gd name="connsiteY17" fmla="*/ 771593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81300" h="1533525">
                  <a:moveTo>
                    <a:pt x="2781301" y="771593"/>
                  </a:moveTo>
                  <a:cubicBezTo>
                    <a:pt x="2754630" y="646816"/>
                    <a:pt x="2565083" y="70553"/>
                    <a:pt x="1551622" y="2925"/>
                  </a:cubicBezTo>
                  <a:cubicBezTo>
                    <a:pt x="1543051" y="8640"/>
                    <a:pt x="1071563" y="-50415"/>
                    <a:pt x="676275" y="176280"/>
                  </a:cubicBezTo>
                  <a:cubicBezTo>
                    <a:pt x="501968" y="270578"/>
                    <a:pt x="347663" y="392498"/>
                    <a:pt x="201930" y="525848"/>
                  </a:cubicBezTo>
                  <a:cubicBezTo>
                    <a:pt x="198120" y="528706"/>
                    <a:pt x="9525" y="699203"/>
                    <a:pt x="0" y="708728"/>
                  </a:cubicBezTo>
                  <a:cubicBezTo>
                    <a:pt x="0" y="708728"/>
                    <a:pt x="277178" y="678248"/>
                    <a:pt x="493395" y="821123"/>
                  </a:cubicBezTo>
                  <a:cubicBezTo>
                    <a:pt x="542925" y="840173"/>
                    <a:pt x="562928" y="810646"/>
                    <a:pt x="593407" y="792548"/>
                  </a:cubicBezTo>
                  <a:cubicBezTo>
                    <a:pt x="610553" y="783976"/>
                    <a:pt x="623888" y="770641"/>
                    <a:pt x="637223" y="759210"/>
                  </a:cubicBezTo>
                  <a:cubicBezTo>
                    <a:pt x="721043" y="703013"/>
                    <a:pt x="812482" y="666818"/>
                    <a:pt x="913448" y="694441"/>
                  </a:cubicBezTo>
                  <a:cubicBezTo>
                    <a:pt x="950595" y="706823"/>
                    <a:pt x="1002982" y="752543"/>
                    <a:pt x="1011555" y="783976"/>
                  </a:cubicBezTo>
                  <a:cubicBezTo>
                    <a:pt x="1028701" y="845888"/>
                    <a:pt x="1016318" y="903991"/>
                    <a:pt x="997268" y="960188"/>
                  </a:cubicBezTo>
                  <a:cubicBezTo>
                    <a:pt x="983932" y="999241"/>
                    <a:pt x="981076" y="1005908"/>
                    <a:pt x="1019176" y="1030673"/>
                  </a:cubicBezTo>
                  <a:cubicBezTo>
                    <a:pt x="1043940" y="1043056"/>
                    <a:pt x="1778318" y="1533593"/>
                    <a:pt x="1790701" y="1536451"/>
                  </a:cubicBezTo>
                  <a:cubicBezTo>
                    <a:pt x="1802130" y="1524068"/>
                    <a:pt x="1814513" y="1510733"/>
                    <a:pt x="1824990" y="1498351"/>
                  </a:cubicBezTo>
                  <a:cubicBezTo>
                    <a:pt x="2001203" y="1288801"/>
                    <a:pt x="2222183" y="1146878"/>
                    <a:pt x="2475547" y="1049723"/>
                  </a:cubicBezTo>
                  <a:cubicBezTo>
                    <a:pt x="2574608" y="1011623"/>
                    <a:pt x="2710815" y="969713"/>
                    <a:pt x="2754630" y="964951"/>
                  </a:cubicBezTo>
                  <a:cubicBezTo>
                    <a:pt x="2777490" y="962093"/>
                    <a:pt x="2788920" y="951616"/>
                    <a:pt x="2788920" y="924946"/>
                  </a:cubicBezTo>
                  <a:cubicBezTo>
                    <a:pt x="2788920" y="892560"/>
                    <a:pt x="2785110" y="791596"/>
                    <a:pt x="2781301" y="77159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E667FE90-7A0E-42DB-816C-30DA05A606C7}"/>
                </a:ext>
              </a:extLst>
            </p:cNvPr>
            <p:cNvSpPr/>
            <p:nvPr/>
          </p:nvSpPr>
          <p:spPr>
            <a:xfrm>
              <a:off x="8863012" y="2045970"/>
              <a:ext cx="2009775" cy="2028825"/>
            </a:xfrm>
            <a:custGeom>
              <a:avLst/>
              <a:gdLst>
                <a:gd name="connsiteX0" fmla="*/ 2017396 w 2009775"/>
                <a:gd name="connsiteY0" fmla="*/ 818197 h 2028825"/>
                <a:gd name="connsiteX1" fmla="*/ 1618298 w 2009775"/>
                <a:gd name="connsiteY1" fmla="*/ 566738 h 2028825"/>
                <a:gd name="connsiteX2" fmla="*/ 1250633 w 2009775"/>
                <a:gd name="connsiteY2" fmla="*/ 319088 h 2028825"/>
                <a:gd name="connsiteX3" fmla="*/ 1215390 w 2009775"/>
                <a:gd name="connsiteY3" fmla="*/ 219075 h 2028825"/>
                <a:gd name="connsiteX4" fmla="*/ 1238250 w 2009775"/>
                <a:gd name="connsiteY4" fmla="*/ 151447 h 2028825"/>
                <a:gd name="connsiteX5" fmla="*/ 1158240 w 2009775"/>
                <a:gd name="connsiteY5" fmla="*/ 0 h 2028825"/>
                <a:gd name="connsiteX6" fmla="*/ 91440 w 2009775"/>
                <a:gd name="connsiteY6" fmla="*/ 1524952 h 2028825"/>
                <a:gd name="connsiteX7" fmla="*/ 0 w 2009775"/>
                <a:gd name="connsiteY7" fmla="*/ 1775460 h 2028825"/>
                <a:gd name="connsiteX8" fmla="*/ 812482 w 2009775"/>
                <a:gd name="connsiteY8" fmla="*/ 2025968 h 2028825"/>
                <a:gd name="connsiteX9" fmla="*/ 1119188 w 2009775"/>
                <a:gd name="connsiteY9" fmla="*/ 1966912 h 2028825"/>
                <a:gd name="connsiteX10" fmla="*/ 1291590 w 2009775"/>
                <a:gd name="connsiteY10" fmla="*/ 1842135 h 2028825"/>
                <a:gd name="connsiteX11" fmla="*/ 1291590 w 2009775"/>
                <a:gd name="connsiteY11" fmla="*/ 1842135 h 2028825"/>
                <a:gd name="connsiteX12" fmla="*/ 1737360 w 2009775"/>
                <a:gd name="connsiteY12" fmla="*/ 1246823 h 2028825"/>
                <a:gd name="connsiteX13" fmla="*/ 1737360 w 2009775"/>
                <a:gd name="connsiteY13" fmla="*/ 1246823 h 2028825"/>
                <a:gd name="connsiteX14" fmla="*/ 1737360 w 2009775"/>
                <a:gd name="connsiteY14" fmla="*/ 1246823 h 2028825"/>
                <a:gd name="connsiteX15" fmla="*/ 2017396 w 2009775"/>
                <a:gd name="connsiteY15" fmla="*/ 818197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9775" h="2028825">
                  <a:moveTo>
                    <a:pt x="2017396" y="818197"/>
                  </a:moveTo>
                  <a:cubicBezTo>
                    <a:pt x="2014538" y="810577"/>
                    <a:pt x="1677352" y="610552"/>
                    <a:pt x="1618298" y="566738"/>
                  </a:cubicBezTo>
                  <a:cubicBezTo>
                    <a:pt x="1603058" y="555308"/>
                    <a:pt x="1293496" y="341947"/>
                    <a:pt x="1250633" y="319088"/>
                  </a:cubicBezTo>
                  <a:cubicBezTo>
                    <a:pt x="1200150" y="291465"/>
                    <a:pt x="1195388" y="260985"/>
                    <a:pt x="1215390" y="219075"/>
                  </a:cubicBezTo>
                  <a:cubicBezTo>
                    <a:pt x="1226821" y="195263"/>
                    <a:pt x="1234440" y="180975"/>
                    <a:pt x="1238250" y="151447"/>
                  </a:cubicBezTo>
                  <a:cubicBezTo>
                    <a:pt x="1248727" y="84772"/>
                    <a:pt x="1218248" y="22860"/>
                    <a:pt x="1158240" y="0"/>
                  </a:cubicBezTo>
                  <a:cubicBezTo>
                    <a:pt x="1154430" y="4763"/>
                    <a:pt x="93345" y="1522095"/>
                    <a:pt x="91440" y="1524952"/>
                  </a:cubicBezTo>
                  <a:cubicBezTo>
                    <a:pt x="75248" y="1546860"/>
                    <a:pt x="15240" y="1725930"/>
                    <a:pt x="0" y="1775460"/>
                  </a:cubicBezTo>
                  <a:cubicBezTo>
                    <a:pt x="5715" y="1780223"/>
                    <a:pt x="529590" y="2001202"/>
                    <a:pt x="812482" y="2025968"/>
                  </a:cubicBezTo>
                  <a:cubicBezTo>
                    <a:pt x="919163" y="2035493"/>
                    <a:pt x="1023938" y="2025015"/>
                    <a:pt x="1119188" y="1966912"/>
                  </a:cubicBezTo>
                  <a:cubicBezTo>
                    <a:pt x="1180148" y="1929765"/>
                    <a:pt x="1233488" y="1883093"/>
                    <a:pt x="1291590" y="1842135"/>
                  </a:cubicBezTo>
                  <a:cubicBezTo>
                    <a:pt x="1291590" y="1842135"/>
                    <a:pt x="1291590" y="1842135"/>
                    <a:pt x="1291590" y="1842135"/>
                  </a:cubicBezTo>
                  <a:cubicBezTo>
                    <a:pt x="1487805" y="1679258"/>
                    <a:pt x="1618298" y="1467802"/>
                    <a:pt x="1737360" y="1246823"/>
                  </a:cubicBezTo>
                  <a:lnTo>
                    <a:pt x="1737360" y="1246823"/>
                  </a:lnTo>
                  <a:lnTo>
                    <a:pt x="1737360" y="1246823"/>
                  </a:lnTo>
                  <a:cubicBezTo>
                    <a:pt x="1830705" y="1083945"/>
                    <a:pt x="1906905" y="954405"/>
                    <a:pt x="2017396" y="8181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CD33045A-CDED-4056-BDF0-69D9F07FA7BD}"/>
                </a:ext>
              </a:extLst>
            </p:cNvPr>
            <p:cNvSpPr/>
            <p:nvPr/>
          </p:nvSpPr>
          <p:spPr>
            <a:xfrm>
              <a:off x="8233410" y="2032974"/>
              <a:ext cx="1771650" cy="1771650"/>
            </a:xfrm>
            <a:custGeom>
              <a:avLst/>
              <a:gdLst>
                <a:gd name="connsiteX0" fmla="*/ 871538 w 1771650"/>
                <a:gd name="connsiteY0" fmla="*/ 613 h 1771650"/>
                <a:gd name="connsiteX1" fmla="*/ 236220 w 1771650"/>
                <a:gd name="connsiteY1" fmla="*/ 674030 h 1771650"/>
                <a:gd name="connsiteX2" fmla="*/ 0 w 1771650"/>
                <a:gd name="connsiteY2" fmla="*/ 1145518 h 1771650"/>
                <a:gd name="connsiteX3" fmla="*/ 75247 w 1771650"/>
                <a:gd name="connsiteY3" fmla="*/ 1374118 h 1771650"/>
                <a:gd name="connsiteX4" fmla="*/ 613410 w 1771650"/>
                <a:gd name="connsiteY4" fmla="*/ 1774168 h 1771650"/>
                <a:gd name="connsiteX5" fmla="*/ 698182 w 1771650"/>
                <a:gd name="connsiteY5" fmla="*/ 1546521 h 1771650"/>
                <a:gd name="connsiteX6" fmla="*/ 1777365 w 1771650"/>
                <a:gd name="connsiteY6" fmla="*/ 3470 h 1771650"/>
                <a:gd name="connsiteX7" fmla="*/ 1492567 w 1771650"/>
                <a:gd name="connsiteY7" fmla="*/ 103483 h 1771650"/>
                <a:gd name="connsiteX8" fmla="*/ 1381125 w 1771650"/>
                <a:gd name="connsiteY8" fmla="*/ 130153 h 1771650"/>
                <a:gd name="connsiteX9" fmla="*/ 871538 w 1771650"/>
                <a:gd name="connsiteY9" fmla="*/ 613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1650" h="1771650">
                  <a:moveTo>
                    <a:pt x="871538" y="613"/>
                  </a:moveTo>
                  <a:cubicBezTo>
                    <a:pt x="871538" y="613"/>
                    <a:pt x="388620" y="454955"/>
                    <a:pt x="236220" y="674030"/>
                  </a:cubicBezTo>
                  <a:cubicBezTo>
                    <a:pt x="236220" y="674030"/>
                    <a:pt x="0" y="974068"/>
                    <a:pt x="0" y="1145518"/>
                  </a:cubicBezTo>
                  <a:cubicBezTo>
                    <a:pt x="0" y="1227433"/>
                    <a:pt x="33338" y="1307443"/>
                    <a:pt x="75247" y="1374118"/>
                  </a:cubicBezTo>
                  <a:cubicBezTo>
                    <a:pt x="186690" y="1549378"/>
                    <a:pt x="607695" y="1772263"/>
                    <a:pt x="613410" y="1774168"/>
                  </a:cubicBezTo>
                  <a:cubicBezTo>
                    <a:pt x="631507" y="1730353"/>
                    <a:pt x="656272" y="1648438"/>
                    <a:pt x="698182" y="1546521"/>
                  </a:cubicBezTo>
                  <a:cubicBezTo>
                    <a:pt x="737235" y="1452223"/>
                    <a:pt x="1776413" y="7280"/>
                    <a:pt x="1777365" y="3470"/>
                  </a:cubicBezTo>
                  <a:cubicBezTo>
                    <a:pt x="1688782" y="-11770"/>
                    <a:pt x="1566863" y="23473"/>
                    <a:pt x="1492567" y="103483"/>
                  </a:cubicBezTo>
                  <a:cubicBezTo>
                    <a:pt x="1469707" y="128248"/>
                    <a:pt x="1416367" y="153013"/>
                    <a:pt x="1381125" y="130153"/>
                  </a:cubicBezTo>
                  <a:cubicBezTo>
                    <a:pt x="1275397" y="71098"/>
                    <a:pt x="1152525" y="613"/>
                    <a:pt x="871538" y="6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B2DF5068-3094-44EF-8639-A3F18E1CABA7}"/>
                </a:ext>
              </a:extLst>
            </p:cNvPr>
            <p:cNvSpPr/>
            <p:nvPr/>
          </p:nvSpPr>
          <p:spPr>
            <a:xfrm>
              <a:off x="9092649" y="2269344"/>
              <a:ext cx="809625" cy="952500"/>
            </a:xfrm>
            <a:custGeom>
              <a:avLst/>
              <a:gdLst>
                <a:gd name="connsiteX0" fmla="*/ 157078 w 809625"/>
                <a:gd name="connsiteY0" fmla="*/ 955821 h 952500"/>
                <a:gd name="connsiteX1" fmla="*/ 14203 w 809625"/>
                <a:gd name="connsiteY1" fmla="*/ 889146 h 952500"/>
                <a:gd name="connsiteX2" fmla="*/ 58971 w 809625"/>
                <a:gd name="connsiteY2" fmla="*/ 634828 h 952500"/>
                <a:gd name="connsiteX3" fmla="*/ 441876 w 809625"/>
                <a:gd name="connsiteY3" fmla="*/ 126193 h 952500"/>
                <a:gd name="connsiteX4" fmla="*/ 763821 w 809625"/>
                <a:gd name="connsiteY4" fmla="*/ 14751 h 952500"/>
                <a:gd name="connsiteX5" fmla="*/ 813351 w 809625"/>
                <a:gd name="connsiteY5" fmla="*/ 114763 h 952500"/>
                <a:gd name="connsiteX6" fmla="*/ 720958 w 809625"/>
                <a:gd name="connsiteY6" fmla="*/ 321456 h 952500"/>
                <a:gd name="connsiteX7" fmla="*/ 373296 w 809625"/>
                <a:gd name="connsiteY7" fmla="*/ 778656 h 952500"/>
                <a:gd name="connsiteX8" fmla="*/ 157078 w 809625"/>
                <a:gd name="connsiteY8" fmla="*/ 955821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625" h="952500">
                  <a:moveTo>
                    <a:pt x="157078" y="955821"/>
                  </a:moveTo>
                  <a:cubicBezTo>
                    <a:pt x="109453" y="970108"/>
                    <a:pt x="36111" y="954868"/>
                    <a:pt x="14203" y="889146"/>
                  </a:cubicBezTo>
                  <a:cubicBezTo>
                    <a:pt x="-21039" y="780561"/>
                    <a:pt x="15156" y="739603"/>
                    <a:pt x="58971" y="634828"/>
                  </a:cubicBezTo>
                  <a:cubicBezTo>
                    <a:pt x="155174" y="407181"/>
                    <a:pt x="385678" y="177628"/>
                    <a:pt x="441876" y="126193"/>
                  </a:cubicBezTo>
                  <a:cubicBezTo>
                    <a:pt x="543793" y="32848"/>
                    <a:pt x="659046" y="-30017"/>
                    <a:pt x="763821" y="14751"/>
                  </a:cubicBezTo>
                  <a:cubicBezTo>
                    <a:pt x="763821" y="14751"/>
                    <a:pt x="815256" y="51898"/>
                    <a:pt x="813351" y="114763"/>
                  </a:cubicBezTo>
                  <a:cubicBezTo>
                    <a:pt x="810493" y="192868"/>
                    <a:pt x="786681" y="229063"/>
                    <a:pt x="720958" y="321456"/>
                  </a:cubicBezTo>
                  <a:cubicBezTo>
                    <a:pt x="648568" y="423373"/>
                    <a:pt x="513313" y="621493"/>
                    <a:pt x="373296" y="778656"/>
                  </a:cubicBezTo>
                  <a:cubicBezTo>
                    <a:pt x="291381" y="872001"/>
                    <a:pt x="204703" y="941533"/>
                    <a:pt x="157078" y="95582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9164343A-0AD4-4CE5-BB7B-D64A16A4B9E2}"/>
                </a:ext>
              </a:extLst>
            </p:cNvPr>
            <p:cNvSpPr/>
            <p:nvPr/>
          </p:nvSpPr>
          <p:spPr>
            <a:xfrm>
              <a:off x="9178208" y="2401664"/>
              <a:ext cx="609600" cy="733425"/>
            </a:xfrm>
            <a:custGeom>
              <a:avLst/>
              <a:gdLst>
                <a:gd name="connsiteX0" fmla="*/ 566818 w 609600"/>
                <a:gd name="connsiteY0" fmla="*/ 7208 h 733425"/>
                <a:gd name="connsiteX1" fmla="*/ 404893 w 609600"/>
                <a:gd name="connsiteY1" fmla="*/ 432976 h 733425"/>
                <a:gd name="connsiteX2" fmla="*/ 50564 w 609600"/>
                <a:gd name="connsiteY2" fmla="*/ 733013 h 733425"/>
                <a:gd name="connsiteX3" fmla="*/ 156291 w 609600"/>
                <a:gd name="connsiteY3" fmla="*/ 261526 h 733425"/>
                <a:gd name="connsiteX4" fmla="*/ 566818 w 609600"/>
                <a:gd name="connsiteY4" fmla="*/ 720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733425">
                  <a:moveTo>
                    <a:pt x="566818" y="7208"/>
                  </a:moveTo>
                  <a:cubicBezTo>
                    <a:pt x="694454" y="51976"/>
                    <a:pt x="553484" y="237713"/>
                    <a:pt x="404893" y="432976"/>
                  </a:cubicBezTo>
                  <a:cubicBezTo>
                    <a:pt x="255351" y="630143"/>
                    <a:pt x="163911" y="766351"/>
                    <a:pt x="50564" y="733013"/>
                  </a:cubicBezTo>
                  <a:cubicBezTo>
                    <a:pt x="-48496" y="704438"/>
                    <a:pt x="3891" y="454883"/>
                    <a:pt x="156291" y="261526"/>
                  </a:cubicBezTo>
                  <a:cubicBezTo>
                    <a:pt x="314406" y="61501"/>
                    <a:pt x="469664" y="-27082"/>
                    <a:pt x="566818" y="720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C80747D4-4A72-43C8-AD9A-D3B15F47D55D}"/>
              </a:ext>
            </a:extLst>
          </p:cNvPr>
          <p:cNvSpPr/>
          <p:nvPr/>
        </p:nvSpPr>
        <p:spPr>
          <a:xfrm rot="21387757" flipH="1">
            <a:off x="6234361" y="4444066"/>
            <a:ext cx="5965319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4E63277-5CB5-42BE-8237-0775F86A1D6F}"/>
              </a:ext>
            </a:extLst>
          </p:cNvPr>
          <p:cNvSpPr txBox="1"/>
          <p:nvPr/>
        </p:nvSpPr>
        <p:spPr>
          <a:xfrm>
            <a:off x="-9058" y="2828423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cs typeface="Arial" pitchFamily="34" charset="0"/>
              </a:rPr>
              <a:t>Thank You</a:t>
            </a:r>
            <a:endParaRPr lang="ko-KR" altLang="en-US" sz="5867" dirty="0">
              <a:cs typeface="Arial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44CD6EA4-7A3B-4F28-AA4B-4E5BFEB5C47B}"/>
              </a:ext>
            </a:extLst>
          </p:cNvPr>
          <p:cNvSpPr/>
          <p:nvPr/>
        </p:nvSpPr>
        <p:spPr>
          <a:xfrm rot="212243">
            <a:off x="6953300" y="1922777"/>
            <a:ext cx="5259425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B6D36CB-8C49-4DF4-B436-733A0B074E7E}"/>
              </a:ext>
            </a:extLst>
          </p:cNvPr>
          <p:cNvGrpSpPr/>
          <p:nvPr/>
        </p:nvGrpSpPr>
        <p:grpSpPr>
          <a:xfrm>
            <a:off x="4431008" y="850824"/>
            <a:ext cx="3167829" cy="1614615"/>
            <a:chOff x="394498" y="4213077"/>
            <a:chExt cx="4289882" cy="21865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9AA8159E-7EDA-46D3-ADDE-D1A812693146}"/>
                </a:ext>
              </a:extLst>
            </p:cNvPr>
            <p:cNvSpPr/>
            <p:nvPr/>
          </p:nvSpPr>
          <p:spPr>
            <a:xfrm>
              <a:off x="441750" y="4594260"/>
              <a:ext cx="4166378" cy="864277"/>
            </a:xfrm>
            <a:custGeom>
              <a:avLst/>
              <a:gdLst>
                <a:gd name="connsiteX0" fmla="*/ 1095321 w 8448675"/>
                <a:gd name="connsiteY0" fmla="*/ 750076 h 1752600"/>
                <a:gd name="connsiteX1" fmla="*/ 1468701 w 8448675"/>
                <a:gd name="connsiteY1" fmla="*/ 32843 h 1752600"/>
                <a:gd name="connsiteX2" fmla="*/ 1524899 w 8448675"/>
                <a:gd name="connsiteY2" fmla="*/ 458 h 1752600"/>
                <a:gd name="connsiteX3" fmla="*/ 1572524 w 8448675"/>
                <a:gd name="connsiteY3" fmla="*/ 458 h 1752600"/>
                <a:gd name="connsiteX4" fmla="*/ 8214306 w 8448675"/>
                <a:gd name="connsiteY4" fmla="*/ 458 h 1752600"/>
                <a:gd name="connsiteX5" fmla="*/ 8287649 w 8448675"/>
                <a:gd name="connsiteY5" fmla="*/ 69991 h 1752600"/>
                <a:gd name="connsiteX6" fmla="*/ 8369564 w 8448675"/>
                <a:gd name="connsiteY6" fmla="*/ 859613 h 1752600"/>
                <a:gd name="connsiteX7" fmla="*/ 8449574 w 8448675"/>
                <a:gd name="connsiteY7" fmla="*/ 1653998 h 1752600"/>
                <a:gd name="connsiteX8" fmla="*/ 8457194 w 8448675"/>
                <a:gd name="connsiteY8" fmla="*/ 1734008 h 1752600"/>
                <a:gd name="connsiteX9" fmla="*/ 8410522 w 8448675"/>
                <a:gd name="connsiteY9" fmla="*/ 1753058 h 1752600"/>
                <a:gd name="connsiteX10" fmla="*/ 8358134 w 8448675"/>
                <a:gd name="connsiteY10" fmla="*/ 1754011 h 1752600"/>
                <a:gd name="connsiteX11" fmla="*/ 99006 w 8448675"/>
                <a:gd name="connsiteY11" fmla="*/ 1753058 h 1752600"/>
                <a:gd name="connsiteX12" fmla="*/ 899 w 8448675"/>
                <a:gd name="connsiteY12" fmla="*/ 1732103 h 1752600"/>
                <a:gd name="connsiteX13" fmla="*/ 90434 w 8448675"/>
                <a:gd name="connsiteY13" fmla="*/ 1601611 h 1752600"/>
                <a:gd name="connsiteX14" fmla="*/ 742896 w 8448675"/>
                <a:gd name="connsiteY14" fmla="*/ 1328243 h 1752600"/>
                <a:gd name="connsiteX15" fmla="*/ 840051 w 8448675"/>
                <a:gd name="connsiteY15" fmla="*/ 1239661 h 1752600"/>
                <a:gd name="connsiteX16" fmla="*/ 892439 w 8448675"/>
                <a:gd name="connsiteY16" fmla="*/ 1139648 h 1752600"/>
                <a:gd name="connsiteX17" fmla="*/ 901011 w 8448675"/>
                <a:gd name="connsiteY17" fmla="*/ 1223468 h 1752600"/>
                <a:gd name="connsiteX18" fmla="*/ 927681 w 8448675"/>
                <a:gd name="connsiteY18" fmla="*/ 1265378 h 1752600"/>
                <a:gd name="connsiteX19" fmla="*/ 1165807 w 8448675"/>
                <a:gd name="connsiteY19" fmla="*/ 1308241 h 1752600"/>
                <a:gd name="connsiteX20" fmla="*/ 1209621 w 8448675"/>
                <a:gd name="connsiteY20" fmla="*/ 1273951 h 1752600"/>
                <a:gd name="connsiteX21" fmla="*/ 1284869 w 8448675"/>
                <a:gd name="connsiteY21" fmla="*/ 1267283 h 1752600"/>
                <a:gd name="connsiteX22" fmla="*/ 2232607 w 8448675"/>
                <a:gd name="connsiteY22" fmla="*/ 1267283 h 1752600"/>
                <a:gd name="connsiteX23" fmla="*/ 2303092 w 8448675"/>
                <a:gd name="connsiteY23" fmla="*/ 1198703 h 1752600"/>
                <a:gd name="connsiteX24" fmla="*/ 2303092 w 8448675"/>
                <a:gd name="connsiteY24" fmla="*/ 279541 h 1752600"/>
                <a:gd name="connsiteX25" fmla="*/ 2232607 w 8448675"/>
                <a:gd name="connsiteY25" fmla="*/ 210961 h 1752600"/>
                <a:gd name="connsiteX26" fmla="*/ 1623007 w 8448675"/>
                <a:gd name="connsiteY26" fmla="*/ 209056 h 1752600"/>
                <a:gd name="connsiteX27" fmla="*/ 1514421 w 8448675"/>
                <a:gd name="connsiteY27" fmla="*/ 278588 h 1752600"/>
                <a:gd name="connsiteX28" fmla="*/ 1262962 w 8448675"/>
                <a:gd name="connsiteY28" fmla="*/ 791986 h 1752600"/>
                <a:gd name="connsiteX29" fmla="*/ 1222004 w 8448675"/>
                <a:gd name="connsiteY29" fmla="*/ 850088 h 1752600"/>
                <a:gd name="connsiteX30" fmla="*/ 1195334 w 8448675"/>
                <a:gd name="connsiteY30" fmla="*/ 850088 h 1752600"/>
                <a:gd name="connsiteX31" fmla="*/ 1095321 w 8448675"/>
                <a:gd name="connsiteY31" fmla="*/ 750076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448675" h="1752600">
                  <a:moveTo>
                    <a:pt x="1095321" y="750076"/>
                  </a:moveTo>
                  <a:cubicBezTo>
                    <a:pt x="1220099" y="510998"/>
                    <a:pt x="1344876" y="271921"/>
                    <a:pt x="1468701" y="32843"/>
                  </a:cubicBezTo>
                  <a:cubicBezTo>
                    <a:pt x="1481084" y="8078"/>
                    <a:pt x="1497276" y="-2399"/>
                    <a:pt x="1524899" y="458"/>
                  </a:cubicBezTo>
                  <a:cubicBezTo>
                    <a:pt x="1540139" y="2363"/>
                    <a:pt x="1556332" y="458"/>
                    <a:pt x="1572524" y="458"/>
                  </a:cubicBezTo>
                  <a:cubicBezTo>
                    <a:pt x="3786134" y="458"/>
                    <a:pt x="6000697" y="458"/>
                    <a:pt x="8214306" y="458"/>
                  </a:cubicBezTo>
                  <a:cubicBezTo>
                    <a:pt x="8281934" y="458"/>
                    <a:pt x="8280029" y="458"/>
                    <a:pt x="8287649" y="69991"/>
                  </a:cubicBezTo>
                  <a:cubicBezTo>
                    <a:pt x="8314319" y="332881"/>
                    <a:pt x="8342894" y="596723"/>
                    <a:pt x="8369564" y="859613"/>
                  </a:cubicBezTo>
                  <a:cubicBezTo>
                    <a:pt x="8397186" y="1124408"/>
                    <a:pt x="8422904" y="1389203"/>
                    <a:pt x="8449574" y="1653998"/>
                  </a:cubicBezTo>
                  <a:cubicBezTo>
                    <a:pt x="8452431" y="1680668"/>
                    <a:pt x="8454336" y="1707338"/>
                    <a:pt x="8457194" y="1734008"/>
                  </a:cubicBezTo>
                  <a:cubicBezTo>
                    <a:pt x="8444811" y="1748296"/>
                    <a:pt x="8428619" y="1753058"/>
                    <a:pt x="8410522" y="1753058"/>
                  </a:cubicBezTo>
                  <a:cubicBezTo>
                    <a:pt x="8393377" y="1753058"/>
                    <a:pt x="8375279" y="1754011"/>
                    <a:pt x="8358134" y="1754011"/>
                  </a:cubicBezTo>
                  <a:cubicBezTo>
                    <a:pt x="5605409" y="1754011"/>
                    <a:pt x="2852684" y="1754011"/>
                    <a:pt x="99006" y="1753058"/>
                  </a:cubicBezTo>
                  <a:cubicBezTo>
                    <a:pt x="65669" y="1753058"/>
                    <a:pt x="28521" y="1765441"/>
                    <a:pt x="899" y="1732103"/>
                  </a:cubicBezTo>
                  <a:cubicBezTo>
                    <a:pt x="-5769" y="1663523"/>
                    <a:pt x="24711" y="1627328"/>
                    <a:pt x="90434" y="1601611"/>
                  </a:cubicBezTo>
                  <a:cubicBezTo>
                    <a:pt x="309509" y="1514933"/>
                    <a:pt x="524774" y="1418731"/>
                    <a:pt x="742896" y="1328243"/>
                  </a:cubicBezTo>
                  <a:cubicBezTo>
                    <a:pt x="787664" y="1309193"/>
                    <a:pt x="821954" y="1286333"/>
                    <a:pt x="840051" y="1239661"/>
                  </a:cubicBezTo>
                  <a:cubicBezTo>
                    <a:pt x="852434" y="1208228"/>
                    <a:pt x="871484" y="1178701"/>
                    <a:pt x="892439" y="1139648"/>
                  </a:cubicBezTo>
                  <a:cubicBezTo>
                    <a:pt x="896249" y="1174891"/>
                    <a:pt x="898154" y="1198703"/>
                    <a:pt x="901011" y="1223468"/>
                  </a:cubicBezTo>
                  <a:cubicBezTo>
                    <a:pt x="921014" y="1230136"/>
                    <a:pt x="921014" y="1250138"/>
                    <a:pt x="927681" y="1265378"/>
                  </a:cubicBezTo>
                  <a:cubicBezTo>
                    <a:pt x="977211" y="1371106"/>
                    <a:pt x="1084844" y="1391108"/>
                    <a:pt x="1165807" y="1308241"/>
                  </a:cubicBezTo>
                  <a:cubicBezTo>
                    <a:pt x="1179141" y="1294906"/>
                    <a:pt x="1189619" y="1278713"/>
                    <a:pt x="1209621" y="1273951"/>
                  </a:cubicBezTo>
                  <a:cubicBezTo>
                    <a:pt x="1234387" y="1265378"/>
                    <a:pt x="1260104" y="1267283"/>
                    <a:pt x="1284869" y="1267283"/>
                  </a:cubicBezTo>
                  <a:cubicBezTo>
                    <a:pt x="1601099" y="1267283"/>
                    <a:pt x="1916376" y="1267283"/>
                    <a:pt x="2232607" y="1267283"/>
                  </a:cubicBezTo>
                  <a:cubicBezTo>
                    <a:pt x="2301187" y="1267283"/>
                    <a:pt x="2303092" y="1265378"/>
                    <a:pt x="2303092" y="1198703"/>
                  </a:cubicBezTo>
                  <a:cubicBezTo>
                    <a:pt x="2303092" y="891998"/>
                    <a:pt x="2303092" y="586246"/>
                    <a:pt x="2303092" y="279541"/>
                  </a:cubicBezTo>
                  <a:cubicBezTo>
                    <a:pt x="2303092" y="212866"/>
                    <a:pt x="2301187" y="210961"/>
                    <a:pt x="2232607" y="210961"/>
                  </a:cubicBezTo>
                  <a:cubicBezTo>
                    <a:pt x="2029724" y="210961"/>
                    <a:pt x="1825889" y="212866"/>
                    <a:pt x="1623007" y="209056"/>
                  </a:cubicBezTo>
                  <a:cubicBezTo>
                    <a:pt x="1565857" y="208103"/>
                    <a:pt x="1536329" y="229058"/>
                    <a:pt x="1514421" y="278588"/>
                  </a:cubicBezTo>
                  <a:cubicBezTo>
                    <a:pt x="1438221" y="452896"/>
                    <a:pt x="1346782" y="620536"/>
                    <a:pt x="1262962" y="791986"/>
                  </a:cubicBezTo>
                  <a:cubicBezTo>
                    <a:pt x="1252484" y="812941"/>
                    <a:pt x="1242959" y="835801"/>
                    <a:pt x="1222004" y="850088"/>
                  </a:cubicBezTo>
                  <a:cubicBezTo>
                    <a:pt x="1213432" y="854851"/>
                    <a:pt x="1202001" y="857708"/>
                    <a:pt x="1195334" y="850088"/>
                  </a:cubicBezTo>
                  <a:cubicBezTo>
                    <a:pt x="1167712" y="812941"/>
                    <a:pt x="1121991" y="791033"/>
                    <a:pt x="1095321" y="750076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E71179A5-7F4C-4720-8A6F-B8FB52A0DA89}"/>
                </a:ext>
              </a:extLst>
            </p:cNvPr>
            <p:cNvSpPr/>
            <p:nvPr/>
          </p:nvSpPr>
          <p:spPr>
            <a:xfrm>
              <a:off x="394498" y="5468157"/>
              <a:ext cx="4283807" cy="624722"/>
            </a:xfrm>
            <a:custGeom>
              <a:avLst/>
              <a:gdLst>
                <a:gd name="connsiteX0" fmla="*/ 8555869 w 8686800"/>
                <a:gd name="connsiteY0" fmla="*/ 0 h 1266825"/>
                <a:gd name="connsiteX1" fmla="*/ 8592064 w 8686800"/>
                <a:gd name="connsiteY1" fmla="*/ 325755 h 1266825"/>
                <a:gd name="connsiteX2" fmla="*/ 8600636 w 8686800"/>
                <a:gd name="connsiteY2" fmla="*/ 410527 h 1266825"/>
                <a:gd name="connsiteX3" fmla="*/ 8549201 w 8686800"/>
                <a:gd name="connsiteY3" fmla="*/ 438150 h 1266825"/>
                <a:gd name="connsiteX4" fmla="*/ 8445379 w 8686800"/>
                <a:gd name="connsiteY4" fmla="*/ 449580 h 1266825"/>
                <a:gd name="connsiteX5" fmla="*/ 8392991 w 8686800"/>
                <a:gd name="connsiteY5" fmla="*/ 507682 h 1266825"/>
                <a:gd name="connsiteX6" fmla="*/ 8413946 w 8686800"/>
                <a:gd name="connsiteY6" fmla="*/ 710565 h 1266825"/>
                <a:gd name="connsiteX7" fmla="*/ 8439664 w 8686800"/>
                <a:gd name="connsiteY7" fmla="*/ 942022 h 1266825"/>
                <a:gd name="connsiteX8" fmla="*/ 8500624 w 8686800"/>
                <a:gd name="connsiteY8" fmla="*/ 986790 h 1266825"/>
                <a:gd name="connsiteX9" fmla="*/ 8609209 w 8686800"/>
                <a:gd name="connsiteY9" fmla="*/ 976313 h 1266825"/>
                <a:gd name="connsiteX10" fmla="*/ 8660644 w 8686800"/>
                <a:gd name="connsiteY10" fmla="*/ 991552 h 1266825"/>
                <a:gd name="connsiteX11" fmla="*/ 8686361 w 8686800"/>
                <a:gd name="connsiteY11" fmla="*/ 1223010 h 1266825"/>
                <a:gd name="connsiteX12" fmla="*/ 8651119 w 8686800"/>
                <a:gd name="connsiteY12" fmla="*/ 1265873 h 1266825"/>
                <a:gd name="connsiteX13" fmla="*/ 7708144 w 8686800"/>
                <a:gd name="connsiteY13" fmla="*/ 1265873 h 1266825"/>
                <a:gd name="connsiteX14" fmla="*/ 7670044 w 8686800"/>
                <a:gd name="connsiteY14" fmla="*/ 1227773 h 1266825"/>
                <a:gd name="connsiteX15" fmla="*/ 6938524 w 8686800"/>
                <a:gd name="connsiteY15" fmla="*/ 519113 h 1266825"/>
                <a:gd name="connsiteX16" fmla="*/ 6184144 w 8686800"/>
                <a:gd name="connsiteY16" fmla="*/ 1218248 h 1266825"/>
                <a:gd name="connsiteX17" fmla="*/ 6135566 w 8686800"/>
                <a:gd name="connsiteY17" fmla="*/ 1266825 h 1266825"/>
                <a:gd name="connsiteX18" fmla="*/ 2268416 w 8686800"/>
                <a:gd name="connsiteY18" fmla="*/ 1266825 h 1266825"/>
                <a:gd name="connsiteX19" fmla="*/ 2219839 w 8686800"/>
                <a:gd name="connsiteY19" fmla="*/ 1210627 h 1266825"/>
                <a:gd name="connsiteX20" fmla="*/ 1460696 w 8686800"/>
                <a:gd name="connsiteY20" fmla="*/ 450532 h 1266825"/>
                <a:gd name="connsiteX21" fmla="*/ 732986 w 8686800"/>
                <a:gd name="connsiteY21" fmla="*/ 1128713 h 1266825"/>
                <a:gd name="connsiteX22" fmla="*/ 729176 w 8686800"/>
                <a:gd name="connsiteY22" fmla="*/ 1223963 h 1266825"/>
                <a:gd name="connsiteX23" fmla="*/ 691076 w 8686800"/>
                <a:gd name="connsiteY23" fmla="*/ 1266825 h 1266825"/>
                <a:gd name="connsiteX24" fmla="*/ 191014 w 8686800"/>
                <a:gd name="connsiteY24" fmla="*/ 1265873 h 1266825"/>
                <a:gd name="connsiteX25" fmla="*/ 38614 w 8686800"/>
                <a:gd name="connsiteY25" fmla="*/ 1266825 h 1266825"/>
                <a:gd name="connsiteX26" fmla="*/ 514 w 8686800"/>
                <a:gd name="connsiteY26" fmla="*/ 1224915 h 1266825"/>
                <a:gd name="connsiteX27" fmla="*/ 33851 w 8686800"/>
                <a:gd name="connsiteY27" fmla="*/ 783907 h 1266825"/>
                <a:gd name="connsiteX28" fmla="*/ 79571 w 8686800"/>
                <a:gd name="connsiteY28" fmla="*/ 186690 h 1266825"/>
                <a:gd name="connsiteX29" fmla="*/ 120529 w 8686800"/>
                <a:gd name="connsiteY29" fmla="*/ 168592 h 1266825"/>
                <a:gd name="connsiteX30" fmla="*/ 191966 w 8686800"/>
                <a:gd name="connsiteY30" fmla="*/ 168592 h 1266825"/>
                <a:gd name="connsiteX31" fmla="*/ 8427281 w 8686800"/>
                <a:gd name="connsiteY31" fmla="*/ 168592 h 1266825"/>
                <a:gd name="connsiteX32" fmla="*/ 8523484 w 8686800"/>
                <a:gd name="connsiteY32" fmla="*/ 151447 h 1266825"/>
                <a:gd name="connsiteX33" fmla="*/ 8536819 w 8686800"/>
                <a:gd name="connsiteY33" fmla="*/ 69532 h 1266825"/>
                <a:gd name="connsiteX34" fmla="*/ 8555869 w 8686800"/>
                <a:gd name="connsiteY34" fmla="*/ 0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86800" h="1266825">
                  <a:moveTo>
                    <a:pt x="8555869" y="0"/>
                  </a:moveTo>
                  <a:cubicBezTo>
                    <a:pt x="8568251" y="108585"/>
                    <a:pt x="8579681" y="217170"/>
                    <a:pt x="8592064" y="325755"/>
                  </a:cubicBezTo>
                  <a:cubicBezTo>
                    <a:pt x="8594921" y="354330"/>
                    <a:pt x="8597779" y="382905"/>
                    <a:pt x="8600636" y="410527"/>
                  </a:cubicBezTo>
                  <a:cubicBezTo>
                    <a:pt x="8590159" y="432435"/>
                    <a:pt x="8569204" y="437197"/>
                    <a:pt x="8549201" y="438150"/>
                  </a:cubicBezTo>
                  <a:cubicBezTo>
                    <a:pt x="8513959" y="440055"/>
                    <a:pt x="8480621" y="447675"/>
                    <a:pt x="8445379" y="449580"/>
                  </a:cubicBezTo>
                  <a:cubicBezTo>
                    <a:pt x="8396801" y="452438"/>
                    <a:pt x="8391086" y="460057"/>
                    <a:pt x="8392991" y="507682"/>
                  </a:cubicBezTo>
                  <a:cubicBezTo>
                    <a:pt x="8395849" y="575310"/>
                    <a:pt x="8406326" y="642938"/>
                    <a:pt x="8413946" y="710565"/>
                  </a:cubicBezTo>
                  <a:cubicBezTo>
                    <a:pt x="8422519" y="787717"/>
                    <a:pt x="8428234" y="864870"/>
                    <a:pt x="8439664" y="942022"/>
                  </a:cubicBezTo>
                  <a:cubicBezTo>
                    <a:pt x="8446331" y="990600"/>
                    <a:pt x="8450141" y="994410"/>
                    <a:pt x="8500624" y="986790"/>
                  </a:cubicBezTo>
                  <a:cubicBezTo>
                    <a:pt x="8536819" y="981075"/>
                    <a:pt x="8573014" y="982027"/>
                    <a:pt x="8609209" y="976313"/>
                  </a:cubicBezTo>
                  <a:cubicBezTo>
                    <a:pt x="8628259" y="973455"/>
                    <a:pt x="8647309" y="973455"/>
                    <a:pt x="8660644" y="991552"/>
                  </a:cubicBezTo>
                  <a:cubicBezTo>
                    <a:pt x="8669216" y="1068705"/>
                    <a:pt x="8676836" y="1145857"/>
                    <a:pt x="8686361" y="1223010"/>
                  </a:cubicBezTo>
                  <a:cubicBezTo>
                    <a:pt x="8690171" y="1252538"/>
                    <a:pt x="8685409" y="1265873"/>
                    <a:pt x="8651119" y="1265873"/>
                  </a:cubicBezTo>
                  <a:cubicBezTo>
                    <a:pt x="8336794" y="1264920"/>
                    <a:pt x="8022469" y="1264920"/>
                    <a:pt x="7708144" y="1265873"/>
                  </a:cubicBezTo>
                  <a:cubicBezTo>
                    <a:pt x="7678616" y="1265873"/>
                    <a:pt x="7670997" y="1255395"/>
                    <a:pt x="7670044" y="1227773"/>
                  </a:cubicBezTo>
                  <a:cubicBezTo>
                    <a:pt x="7657661" y="868680"/>
                    <a:pt x="7368102" y="526732"/>
                    <a:pt x="6938524" y="519113"/>
                  </a:cubicBezTo>
                  <a:cubicBezTo>
                    <a:pt x="6515614" y="511492"/>
                    <a:pt x="6202241" y="843915"/>
                    <a:pt x="6184144" y="1218248"/>
                  </a:cubicBezTo>
                  <a:cubicBezTo>
                    <a:pt x="6182239" y="1254442"/>
                    <a:pt x="6174619" y="1266825"/>
                    <a:pt x="6135566" y="1266825"/>
                  </a:cubicBezTo>
                  <a:cubicBezTo>
                    <a:pt x="4846834" y="1265873"/>
                    <a:pt x="3557149" y="1265873"/>
                    <a:pt x="2268416" y="1266825"/>
                  </a:cubicBezTo>
                  <a:cubicBezTo>
                    <a:pt x="2220791" y="1266825"/>
                    <a:pt x="2219839" y="1246823"/>
                    <a:pt x="2219839" y="1210627"/>
                  </a:cubicBezTo>
                  <a:cubicBezTo>
                    <a:pt x="2223649" y="783907"/>
                    <a:pt x="1883606" y="443865"/>
                    <a:pt x="1460696" y="450532"/>
                  </a:cubicBezTo>
                  <a:cubicBezTo>
                    <a:pt x="1082554" y="456247"/>
                    <a:pt x="764419" y="753427"/>
                    <a:pt x="732986" y="1128713"/>
                  </a:cubicBezTo>
                  <a:cubicBezTo>
                    <a:pt x="730129" y="1160145"/>
                    <a:pt x="723461" y="1192530"/>
                    <a:pt x="729176" y="1223963"/>
                  </a:cubicBezTo>
                  <a:cubicBezTo>
                    <a:pt x="735844" y="1258252"/>
                    <a:pt x="724414" y="1267777"/>
                    <a:pt x="691076" y="1266825"/>
                  </a:cubicBezTo>
                  <a:cubicBezTo>
                    <a:pt x="524389" y="1264920"/>
                    <a:pt x="357701" y="1265873"/>
                    <a:pt x="191014" y="1265873"/>
                  </a:cubicBezTo>
                  <a:cubicBezTo>
                    <a:pt x="140531" y="1265873"/>
                    <a:pt x="89096" y="1263967"/>
                    <a:pt x="38614" y="1266825"/>
                  </a:cubicBezTo>
                  <a:cubicBezTo>
                    <a:pt x="6229" y="1268730"/>
                    <a:pt x="-2344" y="1256348"/>
                    <a:pt x="514" y="1224915"/>
                  </a:cubicBezTo>
                  <a:cubicBezTo>
                    <a:pt x="11944" y="1078230"/>
                    <a:pt x="22421" y="930592"/>
                    <a:pt x="33851" y="783907"/>
                  </a:cubicBezTo>
                  <a:cubicBezTo>
                    <a:pt x="49091" y="584835"/>
                    <a:pt x="64331" y="385763"/>
                    <a:pt x="79571" y="186690"/>
                  </a:cubicBezTo>
                  <a:cubicBezTo>
                    <a:pt x="88144" y="168592"/>
                    <a:pt x="104336" y="169545"/>
                    <a:pt x="120529" y="168592"/>
                  </a:cubicBezTo>
                  <a:cubicBezTo>
                    <a:pt x="144341" y="167640"/>
                    <a:pt x="168154" y="168592"/>
                    <a:pt x="191966" y="168592"/>
                  </a:cubicBezTo>
                  <a:cubicBezTo>
                    <a:pt x="2937071" y="168592"/>
                    <a:pt x="5682177" y="168592"/>
                    <a:pt x="8427281" y="168592"/>
                  </a:cubicBezTo>
                  <a:cubicBezTo>
                    <a:pt x="8460619" y="168592"/>
                    <a:pt x="8493956" y="171450"/>
                    <a:pt x="8523484" y="151447"/>
                  </a:cubicBezTo>
                  <a:cubicBezTo>
                    <a:pt x="8544439" y="126682"/>
                    <a:pt x="8533961" y="97155"/>
                    <a:pt x="8536819" y="69532"/>
                  </a:cubicBezTo>
                  <a:cubicBezTo>
                    <a:pt x="8536819" y="43815"/>
                    <a:pt x="8530151" y="17145"/>
                    <a:pt x="8555869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C682FCE-3105-4D8E-88A0-AC13D237BD97}"/>
                </a:ext>
              </a:extLst>
            </p:cNvPr>
            <p:cNvSpPr/>
            <p:nvPr/>
          </p:nvSpPr>
          <p:spPr>
            <a:xfrm>
              <a:off x="1173434" y="4213077"/>
              <a:ext cx="3349073" cy="333498"/>
            </a:xfrm>
            <a:custGeom>
              <a:avLst/>
              <a:gdLst>
                <a:gd name="connsiteX0" fmla="*/ 3394924 w 6791325"/>
                <a:gd name="connsiteY0" fmla="*/ 679133 h 676275"/>
                <a:gd name="connsiteX1" fmla="*/ 65936 w 6791325"/>
                <a:gd name="connsiteY1" fmla="*/ 679133 h 676275"/>
                <a:gd name="connsiteX2" fmla="*/ 1166 w 6791325"/>
                <a:gd name="connsiteY2" fmla="*/ 612458 h 676275"/>
                <a:gd name="connsiteX3" fmla="*/ 214 w 6791325"/>
                <a:gd name="connsiteY3" fmla="*/ 264795 h 676275"/>
                <a:gd name="connsiteX4" fmla="*/ 264056 w 6791325"/>
                <a:gd name="connsiteY4" fmla="*/ 0 h 676275"/>
                <a:gd name="connsiteX5" fmla="*/ 6182891 w 6791325"/>
                <a:gd name="connsiteY5" fmla="*/ 1905 h 676275"/>
                <a:gd name="connsiteX6" fmla="*/ 6559129 w 6791325"/>
                <a:gd name="connsiteY6" fmla="*/ 1905 h 676275"/>
                <a:gd name="connsiteX7" fmla="*/ 6794396 w 6791325"/>
                <a:gd name="connsiteY7" fmla="*/ 236220 h 676275"/>
                <a:gd name="connsiteX8" fmla="*/ 6796301 w 6791325"/>
                <a:gd name="connsiteY8" fmla="*/ 626745 h 676275"/>
                <a:gd name="connsiteX9" fmla="*/ 6742962 w 6791325"/>
                <a:gd name="connsiteY9" fmla="*/ 679133 h 676275"/>
                <a:gd name="connsiteX10" fmla="*/ 4014049 w 6791325"/>
                <a:gd name="connsiteY10" fmla="*/ 678180 h 676275"/>
                <a:gd name="connsiteX11" fmla="*/ 3394924 w 6791325"/>
                <a:gd name="connsiteY11" fmla="*/ 67913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91325" h="676275">
                  <a:moveTo>
                    <a:pt x="3394924" y="679133"/>
                  </a:moveTo>
                  <a:cubicBezTo>
                    <a:pt x="2285261" y="679133"/>
                    <a:pt x="1175599" y="679133"/>
                    <a:pt x="65936" y="679133"/>
                  </a:cubicBezTo>
                  <a:cubicBezTo>
                    <a:pt x="-7406" y="679133"/>
                    <a:pt x="1166" y="688658"/>
                    <a:pt x="1166" y="612458"/>
                  </a:cubicBezTo>
                  <a:cubicBezTo>
                    <a:pt x="1166" y="496253"/>
                    <a:pt x="4976" y="381000"/>
                    <a:pt x="214" y="264795"/>
                  </a:cubicBezTo>
                  <a:cubicBezTo>
                    <a:pt x="-5502" y="117158"/>
                    <a:pt x="104036" y="0"/>
                    <a:pt x="264056" y="0"/>
                  </a:cubicBezTo>
                  <a:cubicBezTo>
                    <a:pt x="2237636" y="2858"/>
                    <a:pt x="4210264" y="1905"/>
                    <a:pt x="6182891" y="1905"/>
                  </a:cubicBezTo>
                  <a:cubicBezTo>
                    <a:pt x="6308621" y="1905"/>
                    <a:pt x="6433399" y="953"/>
                    <a:pt x="6559129" y="1905"/>
                  </a:cubicBezTo>
                  <a:cubicBezTo>
                    <a:pt x="6695337" y="2858"/>
                    <a:pt x="6792491" y="100965"/>
                    <a:pt x="6794396" y="236220"/>
                  </a:cubicBezTo>
                  <a:cubicBezTo>
                    <a:pt x="6795349" y="366713"/>
                    <a:pt x="6793444" y="496253"/>
                    <a:pt x="6796301" y="626745"/>
                  </a:cubicBezTo>
                  <a:cubicBezTo>
                    <a:pt x="6797254" y="668655"/>
                    <a:pt x="6784871" y="679133"/>
                    <a:pt x="6742962" y="679133"/>
                  </a:cubicBezTo>
                  <a:cubicBezTo>
                    <a:pt x="5833324" y="678180"/>
                    <a:pt x="4923687" y="678180"/>
                    <a:pt x="4014049" y="678180"/>
                  </a:cubicBezTo>
                  <a:cubicBezTo>
                    <a:pt x="3808309" y="679133"/>
                    <a:pt x="3601616" y="679133"/>
                    <a:pt x="3394924" y="679133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509D149A-447A-49D4-8C89-82E60599E5DA}"/>
                </a:ext>
              </a:extLst>
            </p:cNvPr>
            <p:cNvSpPr/>
            <p:nvPr/>
          </p:nvSpPr>
          <p:spPr>
            <a:xfrm>
              <a:off x="426750" y="5448890"/>
              <a:ext cx="4200275" cy="108972"/>
            </a:xfrm>
            <a:custGeom>
              <a:avLst/>
              <a:gdLst>
                <a:gd name="connsiteX0" fmla="*/ 8538584 w 8534400"/>
                <a:gd name="connsiteY0" fmla="*/ 39070 h 209550"/>
                <a:gd name="connsiteX1" fmla="*/ 8535726 w 8534400"/>
                <a:gd name="connsiteY1" fmla="*/ 211473 h 209550"/>
                <a:gd name="connsiteX2" fmla="*/ 8484291 w 8534400"/>
                <a:gd name="connsiteY2" fmla="*/ 215283 h 209550"/>
                <a:gd name="connsiteX3" fmla="*/ 54666 w 8534400"/>
                <a:gd name="connsiteY3" fmla="*/ 215283 h 209550"/>
                <a:gd name="connsiteX4" fmla="*/ 3231 w 8534400"/>
                <a:gd name="connsiteY4" fmla="*/ 211473 h 209550"/>
                <a:gd name="connsiteX5" fmla="*/ 374 w 8534400"/>
                <a:gd name="connsiteY5" fmla="*/ 46690 h 209550"/>
                <a:gd name="connsiteX6" fmla="*/ 47046 w 8534400"/>
                <a:gd name="connsiteY6" fmla="*/ 970 h 209550"/>
                <a:gd name="connsiteX7" fmla="*/ 79431 w 8534400"/>
                <a:gd name="connsiteY7" fmla="*/ 18 h 209550"/>
                <a:gd name="connsiteX8" fmla="*/ 141344 w 8534400"/>
                <a:gd name="connsiteY8" fmla="*/ 970 h 209550"/>
                <a:gd name="connsiteX9" fmla="*/ 8535726 w 8534400"/>
                <a:gd name="connsiteY9" fmla="*/ 970 h 209550"/>
                <a:gd name="connsiteX10" fmla="*/ 8538584 w 8534400"/>
                <a:gd name="connsiteY10" fmla="*/ 3907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00" h="209550">
                  <a:moveTo>
                    <a:pt x="8538584" y="39070"/>
                  </a:moveTo>
                  <a:cubicBezTo>
                    <a:pt x="8537631" y="96220"/>
                    <a:pt x="8536679" y="154323"/>
                    <a:pt x="8535726" y="211473"/>
                  </a:cubicBezTo>
                  <a:cubicBezTo>
                    <a:pt x="8519534" y="220045"/>
                    <a:pt x="8501436" y="215283"/>
                    <a:pt x="8484291" y="215283"/>
                  </a:cubicBezTo>
                  <a:cubicBezTo>
                    <a:pt x="5674417" y="215283"/>
                    <a:pt x="2864541" y="215283"/>
                    <a:pt x="54666" y="215283"/>
                  </a:cubicBezTo>
                  <a:cubicBezTo>
                    <a:pt x="37521" y="215283"/>
                    <a:pt x="19424" y="219093"/>
                    <a:pt x="3231" y="211473"/>
                  </a:cubicBezTo>
                  <a:cubicBezTo>
                    <a:pt x="2279" y="156228"/>
                    <a:pt x="4184" y="101935"/>
                    <a:pt x="374" y="46690"/>
                  </a:cubicBezTo>
                  <a:cubicBezTo>
                    <a:pt x="-2484" y="8590"/>
                    <a:pt x="10851" y="-3792"/>
                    <a:pt x="47046" y="970"/>
                  </a:cubicBezTo>
                  <a:cubicBezTo>
                    <a:pt x="57524" y="2875"/>
                    <a:pt x="68954" y="18"/>
                    <a:pt x="79431" y="18"/>
                  </a:cubicBezTo>
                  <a:cubicBezTo>
                    <a:pt x="100386" y="970"/>
                    <a:pt x="120389" y="970"/>
                    <a:pt x="141344" y="970"/>
                  </a:cubicBezTo>
                  <a:cubicBezTo>
                    <a:pt x="2939789" y="970"/>
                    <a:pt x="5737281" y="970"/>
                    <a:pt x="8535726" y="970"/>
                  </a:cubicBezTo>
                  <a:cubicBezTo>
                    <a:pt x="8535726" y="14305"/>
                    <a:pt x="8537631" y="26688"/>
                    <a:pt x="8538584" y="3907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203985C0-61D1-433B-B56E-FC54D085289F}"/>
                </a:ext>
              </a:extLst>
            </p:cNvPr>
            <p:cNvSpPr/>
            <p:nvPr/>
          </p:nvSpPr>
          <p:spPr>
            <a:xfrm>
              <a:off x="817696" y="5779569"/>
              <a:ext cx="620025" cy="620024"/>
            </a:xfrm>
            <a:custGeom>
              <a:avLst/>
              <a:gdLst>
                <a:gd name="connsiteX0" fmla="*/ 632462 w 1257300"/>
                <a:gd name="connsiteY0" fmla="*/ 1263018 h 1257300"/>
                <a:gd name="connsiteX1" fmla="*/ 2 w 1257300"/>
                <a:gd name="connsiteY1" fmla="*/ 629605 h 1257300"/>
                <a:gd name="connsiteX2" fmla="*/ 635320 w 1257300"/>
                <a:gd name="connsiteY2" fmla="*/ 2 h 1257300"/>
                <a:gd name="connsiteX3" fmla="*/ 1263970 w 1257300"/>
                <a:gd name="connsiteY3" fmla="*/ 634368 h 1257300"/>
                <a:gd name="connsiteX4" fmla="*/ 632462 w 1257300"/>
                <a:gd name="connsiteY4" fmla="*/ 1263018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2462" y="1263018"/>
                  </a:moveTo>
                  <a:cubicBezTo>
                    <a:pt x="282895" y="1263018"/>
                    <a:pt x="-950" y="979172"/>
                    <a:pt x="2" y="629605"/>
                  </a:cubicBezTo>
                  <a:cubicBezTo>
                    <a:pt x="955" y="280037"/>
                    <a:pt x="284800" y="-950"/>
                    <a:pt x="635320" y="2"/>
                  </a:cubicBezTo>
                  <a:cubicBezTo>
                    <a:pt x="985840" y="955"/>
                    <a:pt x="1264922" y="282895"/>
                    <a:pt x="1263970" y="634368"/>
                  </a:cubicBezTo>
                  <a:cubicBezTo>
                    <a:pt x="1263018" y="982983"/>
                    <a:pt x="981077" y="1263018"/>
                    <a:pt x="632462" y="126301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44F9D2CE-D2A5-44C2-809B-E3E3A47B9AE2}"/>
                </a:ext>
              </a:extLst>
            </p:cNvPr>
            <p:cNvSpPr/>
            <p:nvPr/>
          </p:nvSpPr>
          <p:spPr>
            <a:xfrm>
              <a:off x="3505204" y="5779569"/>
              <a:ext cx="620025" cy="620024"/>
            </a:xfrm>
            <a:custGeom>
              <a:avLst/>
              <a:gdLst>
                <a:gd name="connsiteX0" fmla="*/ 630564 w 1257300"/>
                <a:gd name="connsiteY0" fmla="*/ 1264941 h 1257300"/>
                <a:gd name="connsiteX1" fmla="*/ 10 w 1257300"/>
                <a:gd name="connsiteY1" fmla="*/ 629624 h 1257300"/>
                <a:gd name="connsiteX2" fmla="*/ 636279 w 1257300"/>
                <a:gd name="connsiteY2" fmla="*/ 21 h 1257300"/>
                <a:gd name="connsiteX3" fmla="*/ 1263977 w 1257300"/>
                <a:gd name="connsiteY3" fmla="*/ 637244 h 1257300"/>
                <a:gd name="connsiteX4" fmla="*/ 630564 w 1257300"/>
                <a:gd name="connsiteY4" fmla="*/ 1264941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0564" y="1264941"/>
                  </a:moveTo>
                  <a:cubicBezTo>
                    <a:pt x="281949" y="1263989"/>
                    <a:pt x="-1896" y="979191"/>
                    <a:pt x="10" y="629624"/>
                  </a:cubicBezTo>
                  <a:cubicBezTo>
                    <a:pt x="962" y="281009"/>
                    <a:pt x="287664" y="-2836"/>
                    <a:pt x="636279" y="21"/>
                  </a:cubicBezTo>
                  <a:cubicBezTo>
                    <a:pt x="985847" y="2879"/>
                    <a:pt x="1265882" y="286724"/>
                    <a:pt x="1263977" y="637244"/>
                  </a:cubicBezTo>
                  <a:cubicBezTo>
                    <a:pt x="1263024" y="983954"/>
                    <a:pt x="977274" y="1265894"/>
                    <a:pt x="630564" y="126494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9319DEB9-05AD-4D4F-955B-8EC4D24AEA2B}"/>
                </a:ext>
              </a:extLst>
            </p:cNvPr>
            <p:cNvSpPr/>
            <p:nvPr/>
          </p:nvSpPr>
          <p:spPr>
            <a:xfrm>
              <a:off x="885395" y="4963436"/>
              <a:ext cx="164400" cy="310013"/>
            </a:xfrm>
            <a:custGeom>
              <a:avLst/>
              <a:gdLst>
                <a:gd name="connsiteX0" fmla="*/ 195686 w 333375"/>
                <a:gd name="connsiteY0" fmla="*/ 1452 h 628650"/>
                <a:gd name="connsiteX1" fmla="*/ 309986 w 333375"/>
                <a:gd name="connsiteY1" fmla="*/ 104322 h 628650"/>
                <a:gd name="connsiteX2" fmla="*/ 337608 w 333375"/>
                <a:gd name="connsiteY2" fmla="*/ 166235 h 628650"/>
                <a:gd name="connsiteX3" fmla="*/ 337608 w 333375"/>
                <a:gd name="connsiteY3" fmla="*/ 464367 h 628650"/>
                <a:gd name="connsiteX4" fmla="*/ 302366 w 333375"/>
                <a:gd name="connsiteY4" fmla="*/ 537710 h 628650"/>
                <a:gd name="connsiteX5" fmla="*/ 129963 w 333375"/>
                <a:gd name="connsiteY5" fmla="*/ 626292 h 628650"/>
                <a:gd name="connsiteX6" fmla="*/ 423 w 333375"/>
                <a:gd name="connsiteY6" fmla="*/ 475797 h 628650"/>
                <a:gd name="connsiteX7" fmla="*/ 423 w 333375"/>
                <a:gd name="connsiteY7" fmla="*/ 172902 h 628650"/>
                <a:gd name="connsiteX8" fmla="*/ 195686 w 333375"/>
                <a:gd name="connsiteY8" fmla="*/ 145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28650">
                  <a:moveTo>
                    <a:pt x="195686" y="1452"/>
                  </a:moveTo>
                  <a:cubicBezTo>
                    <a:pt x="250931" y="17645"/>
                    <a:pt x="286173" y="54792"/>
                    <a:pt x="309986" y="104322"/>
                  </a:cubicBezTo>
                  <a:cubicBezTo>
                    <a:pt x="333798" y="118610"/>
                    <a:pt x="337608" y="141470"/>
                    <a:pt x="337608" y="166235"/>
                  </a:cubicBezTo>
                  <a:cubicBezTo>
                    <a:pt x="339513" y="265295"/>
                    <a:pt x="338561" y="365307"/>
                    <a:pt x="337608" y="464367"/>
                  </a:cubicBezTo>
                  <a:cubicBezTo>
                    <a:pt x="337608" y="493895"/>
                    <a:pt x="330941" y="520565"/>
                    <a:pt x="302366" y="537710"/>
                  </a:cubicBezTo>
                  <a:cubicBezTo>
                    <a:pt x="252836" y="612957"/>
                    <a:pt x="199496" y="640580"/>
                    <a:pt x="129963" y="626292"/>
                  </a:cubicBezTo>
                  <a:cubicBezTo>
                    <a:pt x="59478" y="612005"/>
                    <a:pt x="14711" y="559617"/>
                    <a:pt x="423" y="475797"/>
                  </a:cubicBezTo>
                  <a:cubicBezTo>
                    <a:pt x="423" y="374832"/>
                    <a:pt x="-529" y="273867"/>
                    <a:pt x="423" y="172902"/>
                  </a:cubicBezTo>
                  <a:cubicBezTo>
                    <a:pt x="3281" y="56697"/>
                    <a:pt x="81386" y="-10930"/>
                    <a:pt x="195686" y="14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B559B39C-1571-4EBD-9A09-4AEA4D808C0D}"/>
                </a:ext>
              </a:extLst>
            </p:cNvPr>
            <p:cNvSpPr/>
            <p:nvPr/>
          </p:nvSpPr>
          <p:spPr>
            <a:xfrm>
              <a:off x="4519980" y="5670476"/>
              <a:ext cx="164400" cy="295921"/>
            </a:xfrm>
            <a:custGeom>
              <a:avLst/>
              <a:gdLst>
                <a:gd name="connsiteX0" fmla="*/ 292995 w 333375"/>
                <a:gd name="connsiteY0" fmla="*/ 582239 h 600075"/>
                <a:gd name="connsiteX1" fmla="*/ 94875 w 333375"/>
                <a:gd name="connsiteY1" fmla="*/ 601289 h 600075"/>
                <a:gd name="connsiteX2" fmla="*/ 53917 w 333375"/>
                <a:gd name="connsiteY2" fmla="*/ 566999 h 600075"/>
                <a:gd name="connsiteX3" fmla="*/ 577 w 333375"/>
                <a:gd name="connsiteY3" fmla="*/ 57411 h 600075"/>
                <a:gd name="connsiteX4" fmla="*/ 26295 w 333375"/>
                <a:gd name="connsiteY4" fmla="*/ 25979 h 600075"/>
                <a:gd name="connsiteX5" fmla="*/ 232988 w 333375"/>
                <a:gd name="connsiteY5" fmla="*/ 1214 h 600075"/>
                <a:gd name="connsiteX6" fmla="*/ 285375 w 333375"/>
                <a:gd name="connsiteY6" fmla="*/ 47886 h 600075"/>
                <a:gd name="connsiteX7" fmla="*/ 338715 w 333375"/>
                <a:gd name="connsiteY7" fmla="*/ 537471 h 600075"/>
                <a:gd name="connsiteX8" fmla="*/ 292995 w 333375"/>
                <a:gd name="connsiteY8" fmla="*/ 582239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00075">
                  <a:moveTo>
                    <a:pt x="292995" y="582239"/>
                  </a:moveTo>
                  <a:cubicBezTo>
                    <a:pt x="227272" y="587954"/>
                    <a:pt x="160597" y="593669"/>
                    <a:pt x="94875" y="601289"/>
                  </a:cubicBezTo>
                  <a:cubicBezTo>
                    <a:pt x="65347" y="605099"/>
                    <a:pt x="56775" y="595574"/>
                    <a:pt x="53917" y="566999"/>
                  </a:cubicBezTo>
                  <a:cubicBezTo>
                    <a:pt x="37725" y="397454"/>
                    <a:pt x="19627" y="226956"/>
                    <a:pt x="577" y="57411"/>
                  </a:cubicBezTo>
                  <a:cubicBezTo>
                    <a:pt x="-2280" y="32646"/>
                    <a:pt x="5340" y="27884"/>
                    <a:pt x="26295" y="25979"/>
                  </a:cubicBezTo>
                  <a:cubicBezTo>
                    <a:pt x="95827" y="18359"/>
                    <a:pt x="164408" y="9786"/>
                    <a:pt x="232988" y="1214"/>
                  </a:cubicBezTo>
                  <a:cubicBezTo>
                    <a:pt x="270135" y="-4501"/>
                    <a:pt x="281565" y="9786"/>
                    <a:pt x="285375" y="47886"/>
                  </a:cubicBezTo>
                  <a:cubicBezTo>
                    <a:pt x="300615" y="211716"/>
                    <a:pt x="317760" y="374594"/>
                    <a:pt x="338715" y="537471"/>
                  </a:cubicBezTo>
                  <a:cubicBezTo>
                    <a:pt x="345383" y="581286"/>
                    <a:pt x="316808" y="575571"/>
                    <a:pt x="292995" y="5822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AB809EDD-DB7B-41B7-B0E1-1DD8302E22F5}"/>
                </a:ext>
              </a:extLst>
            </p:cNvPr>
            <p:cNvSpPr/>
            <p:nvPr/>
          </p:nvSpPr>
          <p:spPr>
            <a:xfrm>
              <a:off x="1034974" y="4686200"/>
              <a:ext cx="549567" cy="540173"/>
            </a:xfrm>
            <a:custGeom>
              <a:avLst/>
              <a:gdLst>
                <a:gd name="connsiteX0" fmla="*/ 0 w 1114425"/>
                <a:gd name="connsiteY0" fmla="*/ 1099894 h 1095375"/>
                <a:gd name="connsiteX1" fmla="*/ 16192 w 1114425"/>
                <a:gd name="connsiteY1" fmla="*/ 993214 h 1095375"/>
                <a:gd name="connsiteX2" fmla="*/ 6667 w 1114425"/>
                <a:gd name="connsiteY2" fmla="*/ 667459 h 1095375"/>
                <a:gd name="connsiteX3" fmla="*/ 269558 w 1114425"/>
                <a:gd name="connsiteY3" fmla="*/ 135012 h 1095375"/>
                <a:gd name="connsiteX4" fmla="*/ 479108 w 1114425"/>
                <a:gd name="connsiteY4" fmla="*/ 709 h 1095375"/>
                <a:gd name="connsiteX5" fmla="*/ 1073468 w 1114425"/>
                <a:gd name="connsiteY5" fmla="*/ 2614 h 1095375"/>
                <a:gd name="connsiteX6" fmla="*/ 1122998 w 1114425"/>
                <a:gd name="connsiteY6" fmla="*/ 54049 h 1095375"/>
                <a:gd name="connsiteX7" fmla="*/ 1122998 w 1114425"/>
                <a:gd name="connsiteY7" fmla="*/ 1048459 h 1095375"/>
                <a:gd name="connsiteX8" fmla="*/ 1069658 w 1114425"/>
                <a:gd name="connsiteY8" fmla="*/ 1101799 h 1095375"/>
                <a:gd name="connsiteX9" fmla="*/ 0 w 1114425"/>
                <a:gd name="connsiteY9" fmla="*/ 1099894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5" h="1095375">
                  <a:moveTo>
                    <a:pt x="0" y="1099894"/>
                  </a:moveTo>
                  <a:cubicBezTo>
                    <a:pt x="13335" y="1065604"/>
                    <a:pt x="18097" y="1029409"/>
                    <a:pt x="16192" y="993214"/>
                  </a:cubicBezTo>
                  <a:cubicBezTo>
                    <a:pt x="11430" y="884629"/>
                    <a:pt x="26670" y="775092"/>
                    <a:pt x="6667" y="667459"/>
                  </a:cubicBezTo>
                  <a:cubicBezTo>
                    <a:pt x="95250" y="490294"/>
                    <a:pt x="191453" y="316939"/>
                    <a:pt x="269558" y="135012"/>
                  </a:cubicBezTo>
                  <a:cubicBezTo>
                    <a:pt x="313372" y="34047"/>
                    <a:pt x="365760" y="-5958"/>
                    <a:pt x="479108" y="709"/>
                  </a:cubicBezTo>
                  <a:cubicBezTo>
                    <a:pt x="676275" y="12139"/>
                    <a:pt x="875347" y="5472"/>
                    <a:pt x="1073468" y="2614"/>
                  </a:cubicBezTo>
                  <a:cubicBezTo>
                    <a:pt x="1113473" y="2614"/>
                    <a:pt x="1123950" y="14997"/>
                    <a:pt x="1122998" y="54049"/>
                  </a:cubicBezTo>
                  <a:cubicBezTo>
                    <a:pt x="1122045" y="385519"/>
                    <a:pt x="1121093" y="716989"/>
                    <a:pt x="1122998" y="1048459"/>
                  </a:cubicBezTo>
                  <a:cubicBezTo>
                    <a:pt x="1122998" y="1090369"/>
                    <a:pt x="1112520" y="1101799"/>
                    <a:pt x="1069658" y="1101799"/>
                  </a:cubicBezTo>
                  <a:cubicBezTo>
                    <a:pt x="713422" y="1099894"/>
                    <a:pt x="357188" y="1100847"/>
                    <a:pt x="0" y="109989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66EFE4C6-1735-4FCB-9451-3DE02AF6A51F}"/>
                </a:ext>
              </a:extLst>
            </p:cNvPr>
            <p:cNvSpPr/>
            <p:nvPr/>
          </p:nvSpPr>
          <p:spPr>
            <a:xfrm>
              <a:off x="1943677" y="4837766"/>
              <a:ext cx="492339" cy="509327"/>
            </a:xfrm>
            <a:custGeom>
              <a:avLst/>
              <a:gdLst>
                <a:gd name="connsiteX0" fmla="*/ 248205 w 492339"/>
                <a:gd name="connsiteY0" fmla="*/ 384730 h 509327"/>
                <a:gd name="connsiteX1" fmla="*/ 240221 w 492339"/>
                <a:gd name="connsiteY1" fmla="*/ 391776 h 509327"/>
                <a:gd name="connsiteX2" fmla="*/ 246326 w 492339"/>
                <a:gd name="connsiteY2" fmla="*/ 468340 h 509327"/>
                <a:gd name="connsiteX3" fmla="*/ 254312 w 492339"/>
                <a:gd name="connsiteY3" fmla="*/ 394125 h 509327"/>
                <a:gd name="connsiteX4" fmla="*/ 248205 w 492339"/>
                <a:gd name="connsiteY4" fmla="*/ 384730 h 509327"/>
                <a:gd name="connsiteX5" fmla="*/ 250086 w 492339"/>
                <a:gd name="connsiteY5" fmla="*/ 282330 h 509327"/>
                <a:gd name="connsiteX6" fmla="*/ 250085 w 492339"/>
                <a:gd name="connsiteY6" fmla="*/ 282332 h 509327"/>
                <a:gd name="connsiteX7" fmla="*/ 250085 w 492339"/>
                <a:gd name="connsiteY7" fmla="*/ 282331 h 509327"/>
                <a:gd name="connsiteX8" fmla="*/ 241924 w 492339"/>
                <a:gd name="connsiteY8" fmla="*/ 43129 h 509327"/>
                <a:gd name="connsiteX9" fmla="*/ 231296 w 492339"/>
                <a:gd name="connsiteY9" fmla="*/ 54050 h 509327"/>
                <a:gd name="connsiteX10" fmla="*/ 232236 w 492339"/>
                <a:gd name="connsiteY10" fmla="*/ 78945 h 509327"/>
                <a:gd name="connsiteX11" fmla="*/ 225190 w 492339"/>
                <a:gd name="connsiteY11" fmla="*/ 90218 h 509327"/>
                <a:gd name="connsiteX12" fmla="*/ 203987 w 492339"/>
                <a:gd name="connsiteY12" fmla="*/ 108757 h 509327"/>
                <a:gd name="connsiteX13" fmla="*/ 225191 w 492339"/>
                <a:gd name="connsiteY13" fmla="*/ 190267 h 509327"/>
                <a:gd name="connsiteX14" fmla="*/ 219554 w 492339"/>
                <a:gd name="connsiteY14" fmla="*/ 149403 h 509327"/>
                <a:gd name="connsiteX15" fmla="*/ 236464 w 492339"/>
                <a:gd name="connsiteY15" fmla="*/ 118871 h 509327"/>
                <a:gd name="connsiteX16" fmla="*/ 245367 w 492339"/>
                <a:gd name="connsiteY16" fmla="*/ 113716 h 509327"/>
                <a:gd name="connsiteX17" fmla="*/ 235993 w 492339"/>
                <a:gd name="connsiteY17" fmla="*/ 119340 h 509327"/>
                <a:gd name="connsiteX18" fmla="*/ 232705 w 492339"/>
                <a:gd name="connsiteY18" fmla="*/ 234890 h 509327"/>
                <a:gd name="connsiteX19" fmla="*/ 220492 w 492339"/>
                <a:gd name="connsiteY19" fmla="*/ 272467 h 509327"/>
                <a:gd name="connsiteX20" fmla="*/ 222841 w 492339"/>
                <a:gd name="connsiteY20" fmla="*/ 303468 h 509327"/>
                <a:gd name="connsiteX21" fmla="*/ 238812 w 492339"/>
                <a:gd name="connsiteY21" fmla="*/ 293605 h 509327"/>
                <a:gd name="connsiteX22" fmla="*/ 239189 w 492339"/>
                <a:gd name="connsiteY22" fmla="*/ 293551 h 509327"/>
                <a:gd name="connsiteX23" fmla="*/ 236463 w 492339"/>
                <a:gd name="connsiteY23" fmla="*/ 305817 h 509327"/>
                <a:gd name="connsiteX24" fmla="*/ 223781 w 492339"/>
                <a:gd name="connsiteY24" fmla="*/ 384260 h 509327"/>
                <a:gd name="connsiteX25" fmla="*/ 229887 w 492339"/>
                <a:gd name="connsiteY25" fmla="*/ 409625 h 509327"/>
                <a:gd name="connsiteX26" fmla="*/ 240691 w 492339"/>
                <a:gd name="connsiteY26" fmla="*/ 390836 h 509327"/>
                <a:gd name="connsiteX27" fmla="*/ 248676 w 492339"/>
                <a:gd name="connsiteY27" fmla="*/ 383790 h 509327"/>
                <a:gd name="connsiteX28" fmla="*/ 261828 w 492339"/>
                <a:gd name="connsiteY28" fmla="*/ 368289 h 509327"/>
                <a:gd name="connsiteX29" fmla="*/ 265116 w 492339"/>
                <a:gd name="connsiteY29" fmla="*/ 316621 h 509327"/>
                <a:gd name="connsiteX30" fmla="*/ 254313 w 492339"/>
                <a:gd name="connsiteY30" fmla="*/ 343864 h 509327"/>
                <a:gd name="connsiteX31" fmla="*/ 256822 w 492339"/>
                <a:gd name="connsiteY31" fmla="*/ 297494 h 509327"/>
                <a:gd name="connsiteX32" fmla="*/ 250578 w 492339"/>
                <a:gd name="connsiteY32" fmla="*/ 281920 h 509327"/>
                <a:gd name="connsiteX33" fmla="*/ 269813 w 492339"/>
                <a:gd name="connsiteY33" fmla="*/ 265891 h 509327"/>
                <a:gd name="connsiteX34" fmla="*/ 266995 w 492339"/>
                <a:gd name="connsiteY34" fmla="*/ 193555 h 509327"/>
                <a:gd name="connsiteX35" fmla="*/ 259479 w 492339"/>
                <a:gd name="connsiteY35" fmla="*/ 230193 h 509327"/>
                <a:gd name="connsiteX36" fmla="*/ 259949 w 492339"/>
                <a:gd name="connsiteY36" fmla="*/ 121689 h 509327"/>
                <a:gd name="connsiteX37" fmla="*/ 255310 w 492339"/>
                <a:gd name="connsiteY37" fmla="*/ 112060 h 509327"/>
                <a:gd name="connsiteX38" fmla="*/ 245388 w 492339"/>
                <a:gd name="connsiteY38" fmla="*/ 113704 h 509327"/>
                <a:gd name="connsiteX39" fmla="*/ 252141 w 492339"/>
                <a:gd name="connsiteY39" fmla="*/ 105426 h 509327"/>
                <a:gd name="connsiteX40" fmla="*/ 248677 w 492339"/>
                <a:gd name="connsiteY40" fmla="*/ 95385 h 509327"/>
                <a:gd name="connsiteX41" fmla="*/ 248676 w 492339"/>
                <a:gd name="connsiteY41" fmla="*/ 95385 h 509327"/>
                <a:gd name="connsiteX42" fmla="*/ 261886 w 492339"/>
                <a:gd name="connsiteY42" fmla="*/ 72075 h 509327"/>
                <a:gd name="connsiteX43" fmla="*/ 257131 w 492339"/>
                <a:gd name="connsiteY43" fmla="*/ 47004 h 509327"/>
                <a:gd name="connsiteX44" fmla="*/ 241924 w 492339"/>
                <a:gd name="connsiteY44" fmla="*/ 43129 h 509327"/>
                <a:gd name="connsiteX45" fmla="*/ 217029 w 492339"/>
                <a:gd name="connsiteY45" fmla="*/ 92 h 509327"/>
                <a:gd name="connsiteX46" fmla="*/ 250555 w 492339"/>
                <a:gd name="connsiteY46" fmla="*/ 1912 h 509327"/>
                <a:gd name="connsiteX47" fmla="*/ 278738 w 492339"/>
                <a:gd name="connsiteY47" fmla="*/ 1442 h 509327"/>
                <a:gd name="connsiteX48" fmla="*/ 303633 w 492339"/>
                <a:gd name="connsiteY48" fmla="*/ 24928 h 509327"/>
                <a:gd name="connsiteX49" fmla="*/ 303163 w 492339"/>
                <a:gd name="connsiteY49" fmla="*/ 151282 h 509327"/>
                <a:gd name="connsiteX50" fmla="*/ 393819 w 492339"/>
                <a:gd name="connsiteY50" fmla="*/ 99613 h 509327"/>
                <a:gd name="connsiteX51" fmla="*/ 460988 w 492339"/>
                <a:gd name="connsiteY51" fmla="*/ 117932 h 509327"/>
                <a:gd name="connsiteX52" fmla="*/ 490580 w 492339"/>
                <a:gd name="connsiteY52" fmla="*/ 178055 h 509327"/>
                <a:gd name="connsiteX53" fmla="*/ 435623 w 492339"/>
                <a:gd name="connsiteY53" fmla="*/ 214693 h 509327"/>
                <a:gd name="connsiteX54" fmla="*/ 367045 w 492339"/>
                <a:gd name="connsiteY54" fmla="*/ 255559 h 509327"/>
                <a:gd name="connsiteX55" fmla="*/ 478837 w 492339"/>
                <a:gd name="connsiteY55" fmla="*/ 318970 h 509327"/>
                <a:gd name="connsiteX56" fmla="*/ 487292 w 492339"/>
                <a:gd name="connsiteY56" fmla="*/ 346683 h 509327"/>
                <a:gd name="connsiteX57" fmla="*/ 449715 w 492339"/>
                <a:gd name="connsiteY57" fmla="*/ 411504 h 509327"/>
                <a:gd name="connsiteX58" fmla="*/ 415426 w 492339"/>
                <a:gd name="connsiteY58" fmla="*/ 421368 h 509327"/>
                <a:gd name="connsiteX59" fmla="*/ 307391 w 492339"/>
                <a:gd name="connsiteY59" fmla="*/ 357017 h 509327"/>
                <a:gd name="connsiteX60" fmla="*/ 307860 w 492339"/>
                <a:gd name="connsiteY60" fmla="*/ 487598 h 509327"/>
                <a:gd name="connsiteX61" fmla="*/ 285784 w 492339"/>
                <a:gd name="connsiteY61" fmla="*/ 509205 h 509327"/>
                <a:gd name="connsiteX62" fmla="*/ 208280 w 492339"/>
                <a:gd name="connsiteY62" fmla="*/ 509205 h 509327"/>
                <a:gd name="connsiteX63" fmla="*/ 185734 w 492339"/>
                <a:gd name="connsiteY63" fmla="*/ 487598 h 509327"/>
                <a:gd name="connsiteX64" fmla="*/ 185734 w 492339"/>
                <a:gd name="connsiteY64" fmla="*/ 357017 h 509327"/>
                <a:gd name="connsiteX65" fmla="*/ 75351 w 492339"/>
                <a:gd name="connsiteY65" fmla="*/ 422307 h 509327"/>
                <a:gd name="connsiteX66" fmla="*/ 43880 w 492339"/>
                <a:gd name="connsiteY66" fmla="*/ 413383 h 509327"/>
                <a:gd name="connsiteX67" fmla="*/ 6302 w 492339"/>
                <a:gd name="connsiteY67" fmla="*/ 348562 h 509327"/>
                <a:gd name="connsiteX68" fmla="*/ 13348 w 492339"/>
                <a:gd name="connsiteY68" fmla="*/ 318970 h 509327"/>
                <a:gd name="connsiteX69" fmla="*/ 125141 w 492339"/>
                <a:gd name="connsiteY69" fmla="*/ 256028 h 509327"/>
                <a:gd name="connsiteX70" fmla="*/ 27909 w 492339"/>
                <a:gd name="connsiteY70" fmla="*/ 198253 h 509327"/>
                <a:gd name="connsiteX71" fmla="*/ 14757 w 492339"/>
                <a:gd name="connsiteY71" fmla="*/ 146585 h 509327"/>
                <a:gd name="connsiteX72" fmla="*/ 47637 w 492339"/>
                <a:gd name="connsiteY72" fmla="*/ 89749 h 509327"/>
                <a:gd name="connsiteX73" fmla="*/ 70654 w 492339"/>
                <a:gd name="connsiteY73" fmla="*/ 83643 h 509327"/>
                <a:gd name="connsiteX74" fmla="*/ 185265 w 492339"/>
                <a:gd name="connsiteY74" fmla="*/ 151282 h 509327"/>
                <a:gd name="connsiteX75" fmla="*/ 185265 w 492339"/>
                <a:gd name="connsiteY75" fmla="*/ 66263 h 509327"/>
                <a:gd name="connsiteX76" fmla="*/ 189492 w 492339"/>
                <a:gd name="connsiteY76" fmla="*/ 5670 h 509327"/>
                <a:gd name="connsiteX77" fmla="*/ 217029 w 492339"/>
                <a:gd name="connsiteY77" fmla="*/ 92 h 50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92339" h="509327">
                  <a:moveTo>
                    <a:pt x="248205" y="384730"/>
                  </a:moveTo>
                  <a:cubicBezTo>
                    <a:pt x="245857" y="387079"/>
                    <a:pt x="243039" y="389427"/>
                    <a:pt x="240221" y="391776"/>
                  </a:cubicBezTo>
                  <a:cubicBezTo>
                    <a:pt x="237402" y="417610"/>
                    <a:pt x="235053" y="443445"/>
                    <a:pt x="246326" y="468340"/>
                  </a:cubicBezTo>
                  <a:cubicBezTo>
                    <a:pt x="251023" y="443445"/>
                    <a:pt x="252902" y="418550"/>
                    <a:pt x="254312" y="394125"/>
                  </a:cubicBezTo>
                  <a:cubicBezTo>
                    <a:pt x="254312" y="389897"/>
                    <a:pt x="255720" y="384730"/>
                    <a:pt x="248205" y="384730"/>
                  </a:cubicBezTo>
                  <a:close/>
                  <a:moveTo>
                    <a:pt x="250086" y="282330"/>
                  </a:moveTo>
                  <a:lnTo>
                    <a:pt x="250085" y="282332"/>
                  </a:lnTo>
                  <a:lnTo>
                    <a:pt x="250085" y="282331"/>
                  </a:lnTo>
                  <a:close/>
                  <a:moveTo>
                    <a:pt x="241924" y="43129"/>
                  </a:moveTo>
                  <a:cubicBezTo>
                    <a:pt x="236815" y="44421"/>
                    <a:pt x="232471" y="48179"/>
                    <a:pt x="231296" y="54050"/>
                  </a:cubicBezTo>
                  <a:cubicBezTo>
                    <a:pt x="229887" y="62035"/>
                    <a:pt x="228008" y="73309"/>
                    <a:pt x="232236" y="78945"/>
                  </a:cubicBezTo>
                  <a:cubicBezTo>
                    <a:pt x="240221" y="91158"/>
                    <a:pt x="225190" y="85521"/>
                    <a:pt x="225190" y="90218"/>
                  </a:cubicBezTo>
                  <a:lnTo>
                    <a:pt x="203987" y="108757"/>
                  </a:lnTo>
                  <a:cubicBezTo>
                    <a:pt x="189785" y="131964"/>
                    <a:pt x="196655" y="166664"/>
                    <a:pt x="225191" y="190267"/>
                  </a:cubicBezTo>
                  <a:cubicBezTo>
                    <a:pt x="227539" y="175237"/>
                    <a:pt x="226599" y="162085"/>
                    <a:pt x="219554" y="149403"/>
                  </a:cubicBezTo>
                  <a:cubicBezTo>
                    <a:pt x="208750" y="130144"/>
                    <a:pt x="215326" y="120280"/>
                    <a:pt x="236464" y="118871"/>
                  </a:cubicBezTo>
                  <a:lnTo>
                    <a:pt x="245367" y="113716"/>
                  </a:lnTo>
                  <a:lnTo>
                    <a:pt x="235993" y="119340"/>
                  </a:lnTo>
                  <a:cubicBezTo>
                    <a:pt x="226599" y="157387"/>
                    <a:pt x="231296" y="196373"/>
                    <a:pt x="232705" y="234890"/>
                  </a:cubicBezTo>
                  <a:cubicBezTo>
                    <a:pt x="233175" y="250860"/>
                    <a:pt x="233645" y="261194"/>
                    <a:pt x="220492" y="272467"/>
                  </a:cubicBezTo>
                  <a:cubicBezTo>
                    <a:pt x="210629" y="280922"/>
                    <a:pt x="213447" y="295483"/>
                    <a:pt x="222841" y="303468"/>
                  </a:cubicBezTo>
                  <a:cubicBezTo>
                    <a:pt x="232236" y="311454"/>
                    <a:pt x="232705" y="295953"/>
                    <a:pt x="238812" y="293605"/>
                  </a:cubicBezTo>
                  <a:lnTo>
                    <a:pt x="239189" y="293551"/>
                  </a:lnTo>
                  <a:lnTo>
                    <a:pt x="236463" y="305817"/>
                  </a:lnTo>
                  <a:cubicBezTo>
                    <a:pt x="232236" y="332121"/>
                    <a:pt x="245857" y="360304"/>
                    <a:pt x="223781" y="384260"/>
                  </a:cubicBezTo>
                  <a:cubicBezTo>
                    <a:pt x="218144" y="390367"/>
                    <a:pt x="222841" y="401170"/>
                    <a:pt x="229887" y="409625"/>
                  </a:cubicBezTo>
                  <a:cubicBezTo>
                    <a:pt x="234114" y="402109"/>
                    <a:pt x="237402" y="396473"/>
                    <a:pt x="240691" y="390836"/>
                  </a:cubicBezTo>
                  <a:cubicBezTo>
                    <a:pt x="244918" y="390836"/>
                    <a:pt x="248676" y="389427"/>
                    <a:pt x="248676" y="383790"/>
                  </a:cubicBezTo>
                  <a:cubicBezTo>
                    <a:pt x="249616" y="375805"/>
                    <a:pt x="257131" y="373456"/>
                    <a:pt x="261828" y="368289"/>
                  </a:cubicBezTo>
                  <a:cubicBezTo>
                    <a:pt x="276389" y="351849"/>
                    <a:pt x="277799" y="336818"/>
                    <a:pt x="265116" y="316621"/>
                  </a:cubicBezTo>
                  <a:cubicBezTo>
                    <a:pt x="258540" y="325545"/>
                    <a:pt x="261828" y="338228"/>
                    <a:pt x="254313" y="343864"/>
                  </a:cubicBezTo>
                  <a:cubicBezTo>
                    <a:pt x="252904" y="329068"/>
                    <a:pt x="259421" y="313215"/>
                    <a:pt x="256822" y="297494"/>
                  </a:cubicBezTo>
                  <a:lnTo>
                    <a:pt x="250578" y="281920"/>
                  </a:lnTo>
                  <a:lnTo>
                    <a:pt x="269813" y="265891"/>
                  </a:lnTo>
                  <a:cubicBezTo>
                    <a:pt x="293768" y="244284"/>
                    <a:pt x="292829" y="216571"/>
                    <a:pt x="266995" y="193555"/>
                  </a:cubicBezTo>
                  <a:cubicBezTo>
                    <a:pt x="263706" y="206707"/>
                    <a:pt x="268873" y="221738"/>
                    <a:pt x="259479" y="230193"/>
                  </a:cubicBezTo>
                  <a:cubicBezTo>
                    <a:pt x="259479" y="194964"/>
                    <a:pt x="259009" y="158327"/>
                    <a:pt x="259949" y="121689"/>
                  </a:cubicBezTo>
                  <a:cubicBezTo>
                    <a:pt x="260184" y="114408"/>
                    <a:pt x="258187" y="112295"/>
                    <a:pt x="255310" y="112060"/>
                  </a:cubicBezTo>
                  <a:lnTo>
                    <a:pt x="245388" y="113704"/>
                  </a:lnTo>
                  <a:lnTo>
                    <a:pt x="252141" y="105426"/>
                  </a:lnTo>
                  <a:cubicBezTo>
                    <a:pt x="253726" y="102549"/>
                    <a:pt x="253609" y="99378"/>
                    <a:pt x="248677" y="95385"/>
                  </a:cubicBezTo>
                  <a:lnTo>
                    <a:pt x="248676" y="95385"/>
                  </a:lnTo>
                  <a:lnTo>
                    <a:pt x="261886" y="72075"/>
                  </a:lnTo>
                  <a:cubicBezTo>
                    <a:pt x="263589" y="62153"/>
                    <a:pt x="262298" y="51936"/>
                    <a:pt x="257131" y="47004"/>
                  </a:cubicBezTo>
                  <a:cubicBezTo>
                    <a:pt x="252903" y="43012"/>
                    <a:pt x="247032" y="41837"/>
                    <a:pt x="241924" y="43129"/>
                  </a:cubicBezTo>
                  <a:close/>
                  <a:moveTo>
                    <a:pt x="217029" y="92"/>
                  </a:moveTo>
                  <a:cubicBezTo>
                    <a:pt x="228126" y="503"/>
                    <a:pt x="240221" y="2147"/>
                    <a:pt x="250555" y="1912"/>
                  </a:cubicBezTo>
                  <a:cubicBezTo>
                    <a:pt x="259949" y="1912"/>
                    <a:pt x="269344" y="2852"/>
                    <a:pt x="278738" y="1442"/>
                  </a:cubicBezTo>
                  <a:cubicBezTo>
                    <a:pt x="297527" y="-907"/>
                    <a:pt x="304573" y="4260"/>
                    <a:pt x="303633" y="24928"/>
                  </a:cubicBezTo>
                  <a:cubicBezTo>
                    <a:pt x="301754" y="65324"/>
                    <a:pt x="303163" y="106189"/>
                    <a:pt x="303163" y="151282"/>
                  </a:cubicBezTo>
                  <a:cubicBezTo>
                    <a:pt x="335104" y="132963"/>
                    <a:pt x="364696" y="116523"/>
                    <a:pt x="393819" y="99613"/>
                  </a:cubicBezTo>
                  <a:cubicBezTo>
                    <a:pt x="436093" y="75188"/>
                    <a:pt x="436563" y="74718"/>
                    <a:pt x="460988" y="117932"/>
                  </a:cubicBezTo>
                  <a:cubicBezTo>
                    <a:pt x="472261" y="138130"/>
                    <a:pt x="496686" y="159267"/>
                    <a:pt x="490580" y="178055"/>
                  </a:cubicBezTo>
                  <a:cubicBezTo>
                    <a:pt x="484944" y="194496"/>
                    <a:pt x="454882" y="202950"/>
                    <a:pt x="435623" y="214693"/>
                  </a:cubicBezTo>
                  <a:cubicBezTo>
                    <a:pt x="413547" y="227845"/>
                    <a:pt x="391940" y="240997"/>
                    <a:pt x="367045" y="255559"/>
                  </a:cubicBezTo>
                  <a:cubicBezTo>
                    <a:pt x="406031" y="277635"/>
                    <a:pt x="441730" y="299242"/>
                    <a:pt x="478837" y="318970"/>
                  </a:cubicBezTo>
                  <a:cubicBezTo>
                    <a:pt x="492459" y="326485"/>
                    <a:pt x="496686" y="332122"/>
                    <a:pt x="487292" y="346683"/>
                  </a:cubicBezTo>
                  <a:cubicBezTo>
                    <a:pt x="473201" y="367351"/>
                    <a:pt x="460518" y="388958"/>
                    <a:pt x="449715" y="411504"/>
                  </a:cubicBezTo>
                  <a:cubicBezTo>
                    <a:pt x="441260" y="429353"/>
                    <a:pt x="433744" y="433581"/>
                    <a:pt x="415426" y="421368"/>
                  </a:cubicBezTo>
                  <a:cubicBezTo>
                    <a:pt x="381606" y="398822"/>
                    <a:pt x="345908" y="380033"/>
                    <a:pt x="307391" y="357017"/>
                  </a:cubicBezTo>
                  <a:cubicBezTo>
                    <a:pt x="307391" y="403049"/>
                    <a:pt x="306451" y="445324"/>
                    <a:pt x="307860" y="487598"/>
                  </a:cubicBezTo>
                  <a:cubicBezTo>
                    <a:pt x="308330" y="505917"/>
                    <a:pt x="302694" y="510145"/>
                    <a:pt x="285784" y="509205"/>
                  </a:cubicBezTo>
                  <a:cubicBezTo>
                    <a:pt x="259949" y="507796"/>
                    <a:pt x="234115" y="507796"/>
                    <a:pt x="208280" y="509205"/>
                  </a:cubicBezTo>
                  <a:cubicBezTo>
                    <a:pt x="190901" y="510145"/>
                    <a:pt x="185265" y="505917"/>
                    <a:pt x="185734" y="487598"/>
                  </a:cubicBezTo>
                  <a:cubicBezTo>
                    <a:pt x="186674" y="445324"/>
                    <a:pt x="185734" y="403049"/>
                    <a:pt x="185734" y="357017"/>
                  </a:cubicBezTo>
                  <a:cubicBezTo>
                    <a:pt x="146278" y="380033"/>
                    <a:pt x="110110" y="399761"/>
                    <a:pt x="75351" y="422307"/>
                  </a:cubicBezTo>
                  <a:cubicBezTo>
                    <a:pt x="58441" y="433111"/>
                    <a:pt x="51865" y="428414"/>
                    <a:pt x="43880" y="413383"/>
                  </a:cubicBezTo>
                  <a:cubicBezTo>
                    <a:pt x="32137" y="391306"/>
                    <a:pt x="19454" y="369699"/>
                    <a:pt x="6302" y="348562"/>
                  </a:cubicBezTo>
                  <a:cubicBezTo>
                    <a:pt x="-2622" y="334940"/>
                    <a:pt x="-3562" y="327895"/>
                    <a:pt x="13348" y="318970"/>
                  </a:cubicBezTo>
                  <a:cubicBezTo>
                    <a:pt x="49986" y="300181"/>
                    <a:pt x="85685" y="278574"/>
                    <a:pt x="125141" y="256028"/>
                  </a:cubicBezTo>
                  <a:cubicBezTo>
                    <a:pt x="91321" y="235831"/>
                    <a:pt x="59850" y="217042"/>
                    <a:pt x="27909" y="198253"/>
                  </a:cubicBezTo>
                  <a:cubicBezTo>
                    <a:pt x="-4031" y="178995"/>
                    <a:pt x="-4031" y="178995"/>
                    <a:pt x="14757" y="146585"/>
                  </a:cubicBezTo>
                  <a:cubicBezTo>
                    <a:pt x="25561" y="127796"/>
                    <a:pt x="37304" y="109007"/>
                    <a:pt x="47637" y="89749"/>
                  </a:cubicBezTo>
                  <a:cubicBezTo>
                    <a:pt x="53744" y="78006"/>
                    <a:pt x="58911" y="76597"/>
                    <a:pt x="70654" y="83643"/>
                  </a:cubicBezTo>
                  <a:cubicBezTo>
                    <a:pt x="107292" y="106189"/>
                    <a:pt x="144399" y="127326"/>
                    <a:pt x="185265" y="151282"/>
                  </a:cubicBezTo>
                  <a:cubicBezTo>
                    <a:pt x="185265" y="120281"/>
                    <a:pt x="184795" y="93506"/>
                    <a:pt x="185265" y="66263"/>
                  </a:cubicBezTo>
                  <a:cubicBezTo>
                    <a:pt x="185734" y="45595"/>
                    <a:pt x="175870" y="16943"/>
                    <a:pt x="189492" y="5670"/>
                  </a:cubicBezTo>
                  <a:cubicBezTo>
                    <a:pt x="195833" y="503"/>
                    <a:pt x="205932" y="-319"/>
                    <a:pt x="217029" y="9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50D72E71-C6E4-47ED-A3EE-0D35358517BB}"/>
                </a:ext>
              </a:extLst>
            </p:cNvPr>
            <p:cNvSpPr/>
            <p:nvPr/>
          </p:nvSpPr>
          <p:spPr>
            <a:xfrm>
              <a:off x="2582686" y="4872087"/>
              <a:ext cx="1804098" cy="224654"/>
            </a:xfrm>
            <a:custGeom>
              <a:avLst/>
              <a:gdLst>
                <a:gd name="connsiteX0" fmla="*/ 555205 w 1804098"/>
                <a:gd name="connsiteY0" fmla="*/ 123534 h 224654"/>
                <a:gd name="connsiteX1" fmla="*/ 531249 w 1804098"/>
                <a:gd name="connsiteY1" fmla="*/ 176612 h 224654"/>
                <a:gd name="connsiteX2" fmla="*/ 546750 w 1804098"/>
                <a:gd name="connsiteY2" fmla="*/ 186476 h 224654"/>
                <a:gd name="connsiteX3" fmla="*/ 596070 w 1804098"/>
                <a:gd name="connsiteY3" fmla="*/ 152657 h 224654"/>
                <a:gd name="connsiteX4" fmla="*/ 555205 w 1804098"/>
                <a:gd name="connsiteY4" fmla="*/ 123534 h 224654"/>
                <a:gd name="connsiteX5" fmla="*/ 126353 w 1804098"/>
                <a:gd name="connsiteY5" fmla="*/ 42745 h 224654"/>
                <a:gd name="connsiteX6" fmla="*/ 88776 w 1804098"/>
                <a:gd name="connsiteY6" fmla="*/ 128704 h 224654"/>
                <a:gd name="connsiteX7" fmla="*/ 131050 w 1804098"/>
                <a:gd name="connsiteY7" fmla="*/ 87369 h 224654"/>
                <a:gd name="connsiteX8" fmla="*/ 126353 w 1804098"/>
                <a:gd name="connsiteY8" fmla="*/ 42745 h 224654"/>
                <a:gd name="connsiteX9" fmla="*/ 1148454 w 1804098"/>
                <a:gd name="connsiteY9" fmla="*/ 40395 h 224654"/>
                <a:gd name="connsiteX10" fmla="*/ 1109468 w 1804098"/>
                <a:gd name="connsiteY10" fmla="*/ 129172 h 224654"/>
                <a:gd name="connsiteX11" fmla="*/ 1146106 w 1804098"/>
                <a:gd name="connsiteY11" fmla="*/ 129172 h 224654"/>
                <a:gd name="connsiteX12" fmla="*/ 1155500 w 1804098"/>
                <a:gd name="connsiteY12" fmla="*/ 117899 h 224654"/>
                <a:gd name="connsiteX13" fmla="*/ 1148454 w 1804098"/>
                <a:gd name="connsiteY13" fmla="*/ 40395 h 224654"/>
                <a:gd name="connsiteX14" fmla="*/ 581977 w 1804098"/>
                <a:gd name="connsiteY14" fmla="*/ 38516 h 224654"/>
                <a:gd name="connsiteX15" fmla="*/ 550037 w 1804098"/>
                <a:gd name="connsiteY15" fmla="*/ 79382 h 224654"/>
                <a:gd name="connsiteX16" fmla="*/ 562249 w 1804098"/>
                <a:gd name="connsiteY16" fmla="*/ 90185 h 224654"/>
                <a:gd name="connsiteX17" fmla="*/ 606403 w 1804098"/>
                <a:gd name="connsiteY17" fmla="*/ 62002 h 224654"/>
                <a:gd name="connsiteX18" fmla="*/ 581977 w 1804098"/>
                <a:gd name="connsiteY18" fmla="*/ 38516 h 224654"/>
                <a:gd name="connsiteX19" fmla="*/ 920644 w 1804098"/>
                <a:gd name="connsiteY19" fmla="*/ 4697 h 224654"/>
                <a:gd name="connsiteX20" fmla="*/ 957752 w 1804098"/>
                <a:gd name="connsiteY20" fmla="*/ 6576 h 224654"/>
                <a:gd name="connsiteX21" fmla="*/ 957752 w 1804098"/>
                <a:gd name="connsiteY21" fmla="*/ 23486 h 224654"/>
                <a:gd name="connsiteX22" fmla="*/ 931917 w 1804098"/>
                <a:gd name="connsiteY22" fmla="*/ 156415 h 224654"/>
                <a:gd name="connsiteX23" fmla="*/ 952585 w 1804098"/>
                <a:gd name="connsiteY23" fmla="*/ 180370 h 224654"/>
                <a:gd name="connsiteX24" fmla="*/ 983116 w 1804098"/>
                <a:gd name="connsiteY24" fmla="*/ 179901 h 224654"/>
                <a:gd name="connsiteX25" fmla="*/ 1007072 w 1804098"/>
                <a:gd name="connsiteY25" fmla="*/ 208084 h 224654"/>
                <a:gd name="connsiteX26" fmla="*/ 989692 w 1804098"/>
                <a:gd name="connsiteY26" fmla="*/ 220766 h 224654"/>
                <a:gd name="connsiteX27" fmla="*/ 937554 w 1804098"/>
                <a:gd name="connsiteY27" fmla="*/ 220766 h 224654"/>
                <a:gd name="connsiteX28" fmla="*/ 911719 w 1804098"/>
                <a:gd name="connsiteY28" fmla="*/ 220766 h 224654"/>
                <a:gd name="connsiteX29" fmla="*/ 880248 w 1804098"/>
                <a:gd name="connsiteY29" fmla="*/ 184128 h 224654"/>
                <a:gd name="connsiteX30" fmla="*/ 911719 w 1804098"/>
                <a:gd name="connsiteY30" fmla="*/ 21137 h 224654"/>
                <a:gd name="connsiteX31" fmla="*/ 920644 w 1804098"/>
                <a:gd name="connsiteY31" fmla="*/ 4697 h 224654"/>
                <a:gd name="connsiteX32" fmla="*/ 433556 w 1804098"/>
                <a:gd name="connsiteY32" fmla="*/ 4191 h 224654"/>
                <a:gd name="connsiteX33" fmla="*/ 469247 w 1804098"/>
                <a:gd name="connsiteY33" fmla="*/ 6107 h 224654"/>
                <a:gd name="connsiteX34" fmla="*/ 450458 w 1804098"/>
                <a:gd name="connsiteY34" fmla="*/ 148901 h 224654"/>
                <a:gd name="connsiteX35" fmla="*/ 442943 w 1804098"/>
                <a:gd name="connsiteY35" fmla="*/ 204796 h 224654"/>
                <a:gd name="connsiteX36" fmla="*/ 434488 w 1804098"/>
                <a:gd name="connsiteY36" fmla="*/ 221237 h 224654"/>
                <a:gd name="connsiteX37" fmla="*/ 397380 w 1804098"/>
                <a:gd name="connsiteY37" fmla="*/ 219358 h 224654"/>
                <a:gd name="connsiteX38" fmla="*/ 397850 w 1804098"/>
                <a:gd name="connsiteY38" fmla="*/ 204327 h 224654"/>
                <a:gd name="connsiteX39" fmla="*/ 420396 w 1804098"/>
                <a:gd name="connsiteY39" fmla="*/ 54958 h 224654"/>
                <a:gd name="connsiteX40" fmla="*/ 348999 w 1804098"/>
                <a:gd name="connsiteY40" fmla="*/ 201978 h 224654"/>
                <a:gd name="connsiteX41" fmla="*/ 312831 w 1804098"/>
                <a:gd name="connsiteY41" fmla="*/ 217948 h 224654"/>
                <a:gd name="connsiteX42" fmla="*/ 302028 w 1804098"/>
                <a:gd name="connsiteY42" fmla="*/ 194463 h 224654"/>
                <a:gd name="connsiteX43" fmla="*/ 290285 w 1804098"/>
                <a:gd name="connsiteY43" fmla="*/ 52139 h 224654"/>
                <a:gd name="connsiteX44" fmla="*/ 259753 w 1804098"/>
                <a:gd name="connsiteY44" fmla="*/ 184599 h 224654"/>
                <a:gd name="connsiteX45" fmla="*/ 209024 w 1804098"/>
                <a:gd name="connsiteY45" fmla="*/ 219827 h 224654"/>
                <a:gd name="connsiteX46" fmla="*/ 244722 w 1804098"/>
                <a:gd name="connsiteY46" fmla="*/ 77973 h 224654"/>
                <a:gd name="connsiteX47" fmla="*/ 256935 w 1804098"/>
                <a:gd name="connsiteY47" fmla="*/ 28184 h 224654"/>
                <a:gd name="connsiteX48" fmla="*/ 287467 w 1804098"/>
                <a:gd name="connsiteY48" fmla="*/ 4228 h 224654"/>
                <a:gd name="connsiteX49" fmla="*/ 328332 w 1804098"/>
                <a:gd name="connsiteY49" fmla="*/ 41806 h 224654"/>
                <a:gd name="connsiteX50" fmla="*/ 336317 w 1804098"/>
                <a:gd name="connsiteY50" fmla="*/ 154067 h 224654"/>
                <a:gd name="connsiteX51" fmla="*/ 368727 w 1804098"/>
                <a:gd name="connsiteY51" fmla="*/ 82201 h 224654"/>
                <a:gd name="connsiteX52" fmla="*/ 383288 w 1804098"/>
                <a:gd name="connsiteY52" fmla="*/ 52609 h 224654"/>
                <a:gd name="connsiteX53" fmla="*/ 433556 w 1804098"/>
                <a:gd name="connsiteY53" fmla="*/ 4191 h 224654"/>
                <a:gd name="connsiteX54" fmla="*/ 1798834 w 1804098"/>
                <a:gd name="connsiteY54" fmla="*/ 3582 h 224654"/>
                <a:gd name="connsiteX55" fmla="*/ 1803708 w 1804098"/>
                <a:gd name="connsiteY55" fmla="*/ 12683 h 224654"/>
                <a:gd name="connsiteX56" fmla="*/ 1785859 w 1804098"/>
                <a:gd name="connsiteY56" fmla="*/ 43684 h 224654"/>
                <a:gd name="connsiteX57" fmla="*/ 1734190 w 1804098"/>
                <a:gd name="connsiteY57" fmla="*/ 43684 h 224654"/>
                <a:gd name="connsiteX58" fmla="*/ 1710705 w 1804098"/>
                <a:gd name="connsiteY58" fmla="*/ 79383 h 224654"/>
                <a:gd name="connsiteX59" fmla="*/ 1730902 w 1804098"/>
                <a:gd name="connsiteY59" fmla="*/ 89716 h 224654"/>
                <a:gd name="connsiteX60" fmla="*/ 1759085 w 1804098"/>
                <a:gd name="connsiteY60" fmla="*/ 90656 h 224654"/>
                <a:gd name="connsiteX61" fmla="*/ 1783040 w 1804098"/>
                <a:gd name="connsiteY61" fmla="*/ 97702 h 224654"/>
                <a:gd name="connsiteX62" fmla="*/ 1755797 w 1804098"/>
                <a:gd name="connsiteY62" fmla="*/ 129172 h 224654"/>
                <a:gd name="connsiteX63" fmla="*/ 1718220 w 1804098"/>
                <a:gd name="connsiteY63" fmla="*/ 128703 h 224654"/>
                <a:gd name="connsiteX64" fmla="*/ 1696143 w 1804098"/>
                <a:gd name="connsiteY64" fmla="*/ 147961 h 224654"/>
                <a:gd name="connsiteX65" fmla="*/ 1725736 w 1804098"/>
                <a:gd name="connsiteY65" fmla="*/ 181781 h 224654"/>
                <a:gd name="connsiteX66" fmla="*/ 1749221 w 1804098"/>
                <a:gd name="connsiteY66" fmla="*/ 181781 h 224654"/>
                <a:gd name="connsiteX67" fmla="*/ 1772237 w 1804098"/>
                <a:gd name="connsiteY67" fmla="*/ 209024 h 224654"/>
                <a:gd name="connsiteX68" fmla="*/ 1757206 w 1804098"/>
                <a:gd name="connsiteY68" fmla="*/ 221237 h 224654"/>
                <a:gd name="connsiteX69" fmla="*/ 1703189 w 1804098"/>
                <a:gd name="connsiteY69" fmla="*/ 220767 h 224654"/>
                <a:gd name="connsiteX70" fmla="*/ 1663263 w 1804098"/>
                <a:gd name="connsiteY70" fmla="*/ 221237 h 224654"/>
                <a:gd name="connsiteX71" fmla="*/ 1640717 w 1804098"/>
                <a:gd name="connsiteY71" fmla="*/ 195403 h 224654"/>
                <a:gd name="connsiteX72" fmla="*/ 1673128 w 1804098"/>
                <a:gd name="connsiteY72" fmla="*/ 25366 h 224654"/>
                <a:gd name="connsiteX73" fmla="*/ 1698022 w 1804098"/>
                <a:gd name="connsiteY73" fmla="*/ 3758 h 224654"/>
                <a:gd name="connsiteX74" fmla="*/ 1787268 w 1804098"/>
                <a:gd name="connsiteY74" fmla="*/ 4698 h 224654"/>
                <a:gd name="connsiteX75" fmla="*/ 1798834 w 1804098"/>
                <a:gd name="connsiteY75" fmla="*/ 3582 h 224654"/>
                <a:gd name="connsiteX76" fmla="*/ 113848 w 1804098"/>
                <a:gd name="connsiteY76" fmla="*/ 3582 h 224654"/>
                <a:gd name="connsiteX77" fmla="*/ 129642 w 1804098"/>
                <a:gd name="connsiteY77" fmla="*/ 4698 h 224654"/>
                <a:gd name="connsiteX78" fmla="*/ 169098 w 1804098"/>
                <a:gd name="connsiteY78" fmla="*/ 38987 h 224654"/>
                <a:gd name="connsiteX79" fmla="*/ 187887 w 1804098"/>
                <a:gd name="connsiteY79" fmla="*/ 201978 h 224654"/>
                <a:gd name="connsiteX80" fmla="*/ 178023 w 1804098"/>
                <a:gd name="connsiteY80" fmla="*/ 220297 h 224654"/>
                <a:gd name="connsiteX81" fmla="*/ 140445 w 1804098"/>
                <a:gd name="connsiteY81" fmla="*/ 205736 h 224654"/>
                <a:gd name="connsiteX82" fmla="*/ 91595 w 1804098"/>
                <a:gd name="connsiteY82" fmla="*/ 163931 h 224654"/>
                <a:gd name="connsiteX83" fmla="*/ 67169 w 1804098"/>
                <a:gd name="connsiteY83" fmla="*/ 179432 h 224654"/>
                <a:gd name="connsiteX84" fmla="*/ 66231 w 1804098"/>
                <a:gd name="connsiteY84" fmla="*/ 181780 h 224654"/>
                <a:gd name="connsiteX85" fmla="*/ 0 w 1804098"/>
                <a:gd name="connsiteY85" fmla="*/ 220297 h 224654"/>
                <a:gd name="connsiteX86" fmla="*/ 100520 w 1804098"/>
                <a:gd name="connsiteY86" fmla="*/ 12683 h 224654"/>
                <a:gd name="connsiteX87" fmla="*/ 113848 w 1804098"/>
                <a:gd name="connsiteY87" fmla="*/ 3582 h 224654"/>
                <a:gd name="connsiteX88" fmla="*/ 1135597 w 1804098"/>
                <a:gd name="connsiteY88" fmla="*/ 3110 h 224654"/>
                <a:gd name="connsiteX89" fmla="*/ 1150804 w 1804098"/>
                <a:gd name="connsiteY89" fmla="*/ 4226 h 224654"/>
                <a:gd name="connsiteX90" fmla="*/ 1189790 w 1804098"/>
                <a:gd name="connsiteY90" fmla="*/ 38985 h 224654"/>
                <a:gd name="connsiteX91" fmla="*/ 1210927 w 1804098"/>
                <a:gd name="connsiteY91" fmla="*/ 219356 h 224654"/>
                <a:gd name="connsiteX92" fmla="*/ 1203412 w 1804098"/>
                <a:gd name="connsiteY92" fmla="*/ 220765 h 224654"/>
                <a:gd name="connsiteX93" fmla="*/ 1159728 w 1804098"/>
                <a:gd name="connsiteY93" fmla="*/ 182718 h 224654"/>
                <a:gd name="connsiteX94" fmla="*/ 1140469 w 1804098"/>
                <a:gd name="connsiteY94" fmla="*/ 164399 h 224654"/>
                <a:gd name="connsiteX95" fmla="*/ 1121681 w 1804098"/>
                <a:gd name="connsiteY95" fmla="*/ 164399 h 224654"/>
                <a:gd name="connsiteX96" fmla="*/ 1084103 w 1804098"/>
                <a:gd name="connsiteY96" fmla="*/ 188354 h 224654"/>
                <a:gd name="connsiteX97" fmla="*/ 1021631 w 1804098"/>
                <a:gd name="connsiteY97" fmla="*/ 218416 h 224654"/>
                <a:gd name="connsiteX98" fmla="*/ 1122151 w 1804098"/>
                <a:gd name="connsiteY98" fmla="*/ 12211 h 224654"/>
                <a:gd name="connsiteX99" fmla="*/ 1135597 w 1804098"/>
                <a:gd name="connsiteY99" fmla="*/ 3110 h 224654"/>
                <a:gd name="connsiteX100" fmla="*/ 568122 w 1804098"/>
                <a:gd name="connsiteY100" fmla="*/ 2935 h 224654"/>
                <a:gd name="connsiteX101" fmla="*/ 607813 w 1804098"/>
                <a:gd name="connsiteY101" fmla="*/ 6106 h 224654"/>
                <a:gd name="connsiteX102" fmla="*/ 653845 w 1804098"/>
                <a:gd name="connsiteY102" fmla="*/ 46971 h 224654"/>
                <a:gd name="connsiteX103" fmla="*/ 621434 w 1804098"/>
                <a:gd name="connsiteY103" fmla="*/ 100988 h 224654"/>
                <a:gd name="connsiteX104" fmla="*/ 613449 w 1804098"/>
                <a:gd name="connsiteY104" fmla="*/ 105685 h 224654"/>
                <a:gd name="connsiteX105" fmla="*/ 611100 w 1804098"/>
                <a:gd name="connsiteY105" fmla="*/ 207144 h 224654"/>
                <a:gd name="connsiteX106" fmla="*/ 487095 w 1804098"/>
                <a:gd name="connsiteY106" fmla="*/ 220296 h 224654"/>
                <a:gd name="connsiteX107" fmla="*/ 480519 w 1804098"/>
                <a:gd name="connsiteY107" fmla="*/ 206204 h 224654"/>
                <a:gd name="connsiteX108" fmla="*/ 516218 w 1804098"/>
                <a:gd name="connsiteY108" fmla="*/ 20197 h 224654"/>
                <a:gd name="connsiteX109" fmla="*/ 528430 w 1804098"/>
                <a:gd name="connsiteY109" fmla="*/ 6106 h 224654"/>
                <a:gd name="connsiteX110" fmla="*/ 568122 w 1804098"/>
                <a:gd name="connsiteY110" fmla="*/ 2935 h 224654"/>
                <a:gd name="connsiteX111" fmla="*/ 1416780 w 1804098"/>
                <a:gd name="connsiteY111" fmla="*/ 2232 h 224654"/>
                <a:gd name="connsiteX112" fmla="*/ 1438739 w 1804098"/>
                <a:gd name="connsiteY112" fmla="*/ 5168 h 224654"/>
                <a:gd name="connsiteX113" fmla="*/ 1442497 w 1804098"/>
                <a:gd name="connsiteY113" fmla="*/ 23957 h 224654"/>
                <a:gd name="connsiteX114" fmla="*/ 1409617 w 1804098"/>
                <a:gd name="connsiteY114" fmla="*/ 203388 h 224654"/>
                <a:gd name="connsiteX115" fmla="*/ 1393647 w 1804098"/>
                <a:gd name="connsiteY115" fmla="*/ 220297 h 224654"/>
                <a:gd name="connsiteX116" fmla="*/ 1352781 w 1804098"/>
                <a:gd name="connsiteY116" fmla="*/ 206676 h 224654"/>
                <a:gd name="connsiteX117" fmla="*/ 1305340 w 1804098"/>
                <a:gd name="connsiteY117" fmla="*/ 67170 h 224654"/>
                <a:gd name="connsiteX118" fmla="*/ 1280915 w 1804098"/>
                <a:gd name="connsiteY118" fmla="*/ 203858 h 224654"/>
                <a:gd name="connsiteX119" fmla="*/ 1262596 w 1804098"/>
                <a:gd name="connsiteY119" fmla="*/ 221237 h 224654"/>
                <a:gd name="connsiteX120" fmla="*/ 1240050 w 1804098"/>
                <a:gd name="connsiteY120" fmla="*/ 192585 h 224654"/>
                <a:gd name="connsiteX121" fmla="*/ 1271990 w 1804098"/>
                <a:gd name="connsiteY121" fmla="*/ 22548 h 224654"/>
                <a:gd name="connsiteX122" fmla="*/ 1293597 w 1804098"/>
                <a:gd name="connsiteY122" fmla="*/ 3289 h 224654"/>
                <a:gd name="connsiteX123" fmla="*/ 1342448 w 1804098"/>
                <a:gd name="connsiteY123" fmla="*/ 37109 h 224654"/>
                <a:gd name="connsiteX124" fmla="*/ 1378616 w 1804098"/>
                <a:gd name="connsiteY124" fmla="*/ 150310 h 224654"/>
                <a:gd name="connsiteX125" fmla="*/ 1401162 w 1804098"/>
                <a:gd name="connsiteY125" fmla="*/ 18320 h 224654"/>
                <a:gd name="connsiteX126" fmla="*/ 1416780 w 1804098"/>
                <a:gd name="connsiteY126" fmla="*/ 2232 h 224654"/>
                <a:gd name="connsiteX127" fmla="*/ 718548 w 1804098"/>
                <a:gd name="connsiteY127" fmla="*/ 2232 h 224654"/>
                <a:gd name="connsiteX128" fmla="*/ 741212 w 1804098"/>
                <a:gd name="connsiteY128" fmla="*/ 5168 h 224654"/>
                <a:gd name="connsiteX129" fmla="*/ 745909 w 1804098"/>
                <a:gd name="connsiteY129" fmla="*/ 22548 h 224654"/>
                <a:gd name="connsiteX130" fmla="*/ 723832 w 1804098"/>
                <a:gd name="connsiteY130" fmla="*/ 149371 h 224654"/>
                <a:gd name="connsiteX131" fmla="*/ 742621 w 1804098"/>
                <a:gd name="connsiteY131" fmla="*/ 183190 h 224654"/>
                <a:gd name="connsiteX132" fmla="*/ 785365 w 1804098"/>
                <a:gd name="connsiteY132" fmla="*/ 171917 h 224654"/>
                <a:gd name="connsiteX133" fmla="*/ 803684 w 1804098"/>
                <a:gd name="connsiteY133" fmla="*/ 124476 h 224654"/>
                <a:gd name="connsiteX134" fmla="*/ 823412 w 1804098"/>
                <a:gd name="connsiteY134" fmla="*/ 20669 h 224654"/>
                <a:gd name="connsiteX135" fmla="*/ 832806 w 1804098"/>
                <a:gd name="connsiteY135" fmla="*/ 4229 h 224654"/>
                <a:gd name="connsiteX136" fmla="*/ 869914 w 1804098"/>
                <a:gd name="connsiteY136" fmla="*/ 5638 h 224654"/>
                <a:gd name="connsiteX137" fmla="*/ 870383 w 1804098"/>
                <a:gd name="connsiteY137" fmla="*/ 15972 h 224654"/>
                <a:gd name="connsiteX138" fmla="*/ 841261 w 1804098"/>
                <a:gd name="connsiteY138" fmla="*/ 158295 h 224654"/>
                <a:gd name="connsiteX139" fmla="*/ 745440 w 1804098"/>
                <a:gd name="connsiteY139" fmla="*/ 224525 h 224654"/>
                <a:gd name="connsiteX140" fmla="*/ 677331 w 1804098"/>
                <a:gd name="connsiteY140" fmla="*/ 143264 h 224654"/>
                <a:gd name="connsiteX141" fmla="*/ 702225 w 1804098"/>
                <a:gd name="connsiteY141" fmla="*/ 12683 h 224654"/>
                <a:gd name="connsiteX142" fmla="*/ 718548 w 1804098"/>
                <a:gd name="connsiteY142" fmla="*/ 2232 h 224654"/>
                <a:gd name="connsiteX143" fmla="*/ 1596564 w 1804098"/>
                <a:gd name="connsiteY143" fmla="*/ 0 h 224654"/>
                <a:gd name="connsiteX144" fmla="*/ 1617231 w 1804098"/>
                <a:gd name="connsiteY144" fmla="*/ 2349 h 224654"/>
                <a:gd name="connsiteX145" fmla="*/ 1633671 w 1804098"/>
                <a:gd name="connsiteY145" fmla="*/ 32410 h 224654"/>
                <a:gd name="connsiteX146" fmla="*/ 1614413 w 1804098"/>
                <a:gd name="connsiteY146" fmla="*/ 43214 h 224654"/>
                <a:gd name="connsiteX147" fmla="*/ 1516242 w 1804098"/>
                <a:gd name="connsiteY147" fmla="*/ 89716 h 224654"/>
                <a:gd name="connsiteX148" fmla="*/ 1589048 w 1804098"/>
                <a:gd name="connsiteY148" fmla="*/ 182719 h 224654"/>
                <a:gd name="connsiteX149" fmla="*/ 1610186 w 1804098"/>
                <a:gd name="connsiteY149" fmla="*/ 191174 h 224654"/>
                <a:gd name="connsiteX150" fmla="*/ 1595154 w 1804098"/>
                <a:gd name="connsiteY150" fmla="*/ 220296 h 224654"/>
                <a:gd name="connsiteX151" fmla="*/ 1569790 w 1804098"/>
                <a:gd name="connsiteY151" fmla="*/ 224054 h 224654"/>
                <a:gd name="connsiteX152" fmla="*/ 1468331 w 1804098"/>
                <a:gd name="connsiteY152" fmla="*/ 176144 h 224654"/>
                <a:gd name="connsiteX153" fmla="*/ 1489938 w 1804098"/>
                <a:gd name="connsiteY153" fmla="*/ 44623 h 224654"/>
                <a:gd name="connsiteX154" fmla="*/ 1596564 w 1804098"/>
                <a:gd name="connsiteY154" fmla="*/ 0 h 22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1804098" h="224654">
                  <a:moveTo>
                    <a:pt x="555205" y="123534"/>
                  </a:moveTo>
                  <a:cubicBezTo>
                    <a:pt x="542053" y="123534"/>
                    <a:pt x="530779" y="150778"/>
                    <a:pt x="531249" y="176612"/>
                  </a:cubicBezTo>
                  <a:cubicBezTo>
                    <a:pt x="531249" y="190703"/>
                    <a:pt x="541114" y="185067"/>
                    <a:pt x="546750" y="186476"/>
                  </a:cubicBezTo>
                  <a:cubicBezTo>
                    <a:pt x="576342" y="186006"/>
                    <a:pt x="595600" y="172385"/>
                    <a:pt x="596070" y="152657"/>
                  </a:cubicBezTo>
                  <a:cubicBezTo>
                    <a:pt x="596070" y="134337"/>
                    <a:pt x="580569" y="123534"/>
                    <a:pt x="555205" y="123534"/>
                  </a:cubicBezTo>
                  <a:close/>
                  <a:moveTo>
                    <a:pt x="126353" y="42745"/>
                  </a:moveTo>
                  <a:cubicBezTo>
                    <a:pt x="113201" y="73747"/>
                    <a:pt x="101459" y="100051"/>
                    <a:pt x="88776" y="128704"/>
                  </a:cubicBezTo>
                  <a:cubicBezTo>
                    <a:pt x="135277" y="130113"/>
                    <a:pt x="135277" y="130113"/>
                    <a:pt x="131050" y="87369"/>
                  </a:cubicBezTo>
                  <a:cubicBezTo>
                    <a:pt x="130111" y="73747"/>
                    <a:pt x="128232" y="60594"/>
                    <a:pt x="126353" y="42745"/>
                  </a:cubicBezTo>
                  <a:close/>
                  <a:moveTo>
                    <a:pt x="1148454" y="40395"/>
                  </a:moveTo>
                  <a:cubicBezTo>
                    <a:pt x="1133893" y="73745"/>
                    <a:pt x="1122151" y="100050"/>
                    <a:pt x="1109468" y="129172"/>
                  </a:cubicBezTo>
                  <a:cubicBezTo>
                    <a:pt x="1123559" y="129172"/>
                    <a:pt x="1134833" y="128702"/>
                    <a:pt x="1146106" y="129172"/>
                  </a:cubicBezTo>
                  <a:cubicBezTo>
                    <a:pt x="1154091" y="129641"/>
                    <a:pt x="1156439" y="125884"/>
                    <a:pt x="1155500" y="117899"/>
                  </a:cubicBezTo>
                  <a:cubicBezTo>
                    <a:pt x="1153151" y="94413"/>
                    <a:pt x="1151272" y="70927"/>
                    <a:pt x="1148454" y="40395"/>
                  </a:cubicBezTo>
                  <a:close/>
                  <a:moveTo>
                    <a:pt x="581977" y="38516"/>
                  </a:moveTo>
                  <a:cubicBezTo>
                    <a:pt x="558022" y="37107"/>
                    <a:pt x="552385" y="46032"/>
                    <a:pt x="550037" y="79382"/>
                  </a:cubicBezTo>
                  <a:cubicBezTo>
                    <a:pt x="549567" y="90185"/>
                    <a:pt x="554734" y="89715"/>
                    <a:pt x="562249" y="90185"/>
                  </a:cubicBezTo>
                  <a:cubicBezTo>
                    <a:pt x="587145" y="90655"/>
                    <a:pt x="606403" y="79382"/>
                    <a:pt x="606403" y="62002"/>
                  </a:cubicBezTo>
                  <a:cubicBezTo>
                    <a:pt x="606403" y="43213"/>
                    <a:pt x="592781" y="39925"/>
                    <a:pt x="581977" y="38516"/>
                  </a:cubicBezTo>
                  <a:close/>
                  <a:moveTo>
                    <a:pt x="920644" y="4697"/>
                  </a:moveTo>
                  <a:cubicBezTo>
                    <a:pt x="932857" y="3757"/>
                    <a:pt x="946009" y="3757"/>
                    <a:pt x="957752" y="6576"/>
                  </a:cubicBezTo>
                  <a:cubicBezTo>
                    <a:pt x="962919" y="7985"/>
                    <a:pt x="959161" y="17849"/>
                    <a:pt x="957752" y="23486"/>
                  </a:cubicBezTo>
                  <a:cubicBezTo>
                    <a:pt x="949296" y="68109"/>
                    <a:pt x="941781" y="112262"/>
                    <a:pt x="931917" y="156415"/>
                  </a:cubicBezTo>
                  <a:cubicBezTo>
                    <a:pt x="927220" y="176613"/>
                    <a:pt x="931917" y="183189"/>
                    <a:pt x="952585" y="180370"/>
                  </a:cubicBezTo>
                  <a:cubicBezTo>
                    <a:pt x="962449" y="178962"/>
                    <a:pt x="972782" y="179901"/>
                    <a:pt x="983116" y="179901"/>
                  </a:cubicBezTo>
                  <a:cubicBezTo>
                    <a:pt x="1013178" y="179901"/>
                    <a:pt x="1012239" y="179901"/>
                    <a:pt x="1007072" y="208084"/>
                  </a:cubicBezTo>
                  <a:cubicBezTo>
                    <a:pt x="1004724" y="219826"/>
                    <a:pt x="999557" y="221236"/>
                    <a:pt x="989692" y="220766"/>
                  </a:cubicBezTo>
                  <a:cubicBezTo>
                    <a:pt x="971843" y="220296"/>
                    <a:pt x="954933" y="220766"/>
                    <a:pt x="937554" y="220766"/>
                  </a:cubicBezTo>
                  <a:cubicBezTo>
                    <a:pt x="929099" y="220766"/>
                    <a:pt x="920174" y="220766"/>
                    <a:pt x="911719" y="220766"/>
                  </a:cubicBezTo>
                  <a:cubicBezTo>
                    <a:pt x="873202" y="220766"/>
                    <a:pt x="873202" y="220766"/>
                    <a:pt x="880248" y="184128"/>
                  </a:cubicBezTo>
                  <a:cubicBezTo>
                    <a:pt x="890582" y="129641"/>
                    <a:pt x="901386" y="75624"/>
                    <a:pt x="911719" y="21137"/>
                  </a:cubicBezTo>
                  <a:cubicBezTo>
                    <a:pt x="913128" y="14561"/>
                    <a:pt x="911250" y="5167"/>
                    <a:pt x="920644" y="4697"/>
                  </a:cubicBezTo>
                  <a:close/>
                  <a:moveTo>
                    <a:pt x="433556" y="4191"/>
                  </a:moveTo>
                  <a:cubicBezTo>
                    <a:pt x="442532" y="4052"/>
                    <a:pt x="453981" y="4933"/>
                    <a:pt x="469247" y="6107"/>
                  </a:cubicBezTo>
                  <a:cubicBezTo>
                    <a:pt x="463140" y="53548"/>
                    <a:pt x="456565" y="101459"/>
                    <a:pt x="450458" y="148901"/>
                  </a:cubicBezTo>
                  <a:cubicBezTo>
                    <a:pt x="448110" y="167689"/>
                    <a:pt x="445761" y="186008"/>
                    <a:pt x="442943" y="204796"/>
                  </a:cubicBezTo>
                  <a:cubicBezTo>
                    <a:pt x="442003" y="211372"/>
                    <a:pt x="444821" y="220767"/>
                    <a:pt x="434488" y="221237"/>
                  </a:cubicBezTo>
                  <a:cubicBezTo>
                    <a:pt x="422275" y="221706"/>
                    <a:pt x="409593" y="221706"/>
                    <a:pt x="397380" y="219358"/>
                  </a:cubicBezTo>
                  <a:cubicBezTo>
                    <a:pt x="393622" y="218418"/>
                    <a:pt x="396910" y="209494"/>
                    <a:pt x="397850" y="204327"/>
                  </a:cubicBezTo>
                  <a:cubicBezTo>
                    <a:pt x="404896" y="156416"/>
                    <a:pt x="412411" y="108975"/>
                    <a:pt x="420396" y="54958"/>
                  </a:cubicBezTo>
                  <a:cubicBezTo>
                    <a:pt x="394562" y="107566"/>
                    <a:pt x="370136" y="154067"/>
                    <a:pt x="348999" y="201978"/>
                  </a:cubicBezTo>
                  <a:cubicBezTo>
                    <a:pt x="340544" y="221237"/>
                    <a:pt x="326922" y="218418"/>
                    <a:pt x="312831" y="217948"/>
                  </a:cubicBezTo>
                  <a:cubicBezTo>
                    <a:pt x="296391" y="217009"/>
                    <a:pt x="302967" y="202918"/>
                    <a:pt x="302028" y="194463"/>
                  </a:cubicBezTo>
                  <a:cubicBezTo>
                    <a:pt x="297331" y="148431"/>
                    <a:pt x="294042" y="102868"/>
                    <a:pt x="290285" y="52139"/>
                  </a:cubicBezTo>
                  <a:cubicBezTo>
                    <a:pt x="279012" y="99580"/>
                    <a:pt x="269148" y="141855"/>
                    <a:pt x="259753" y="184599"/>
                  </a:cubicBezTo>
                  <a:cubicBezTo>
                    <a:pt x="250829" y="222176"/>
                    <a:pt x="251298" y="222176"/>
                    <a:pt x="209024" y="219827"/>
                  </a:cubicBezTo>
                  <a:cubicBezTo>
                    <a:pt x="221236" y="171916"/>
                    <a:pt x="232979" y="124945"/>
                    <a:pt x="244722" y="77973"/>
                  </a:cubicBezTo>
                  <a:cubicBezTo>
                    <a:pt x="248950" y="61534"/>
                    <a:pt x="254587" y="45093"/>
                    <a:pt x="256935" y="28184"/>
                  </a:cubicBezTo>
                  <a:cubicBezTo>
                    <a:pt x="259284" y="8455"/>
                    <a:pt x="268208" y="3288"/>
                    <a:pt x="287467" y="4228"/>
                  </a:cubicBezTo>
                  <a:cubicBezTo>
                    <a:pt x="324574" y="6107"/>
                    <a:pt x="325514" y="4698"/>
                    <a:pt x="328332" y="41806"/>
                  </a:cubicBezTo>
                  <a:cubicBezTo>
                    <a:pt x="331620" y="77504"/>
                    <a:pt x="333499" y="113672"/>
                    <a:pt x="336317" y="154067"/>
                  </a:cubicBezTo>
                  <a:cubicBezTo>
                    <a:pt x="348060" y="127763"/>
                    <a:pt x="357924" y="105217"/>
                    <a:pt x="368727" y="82201"/>
                  </a:cubicBezTo>
                  <a:cubicBezTo>
                    <a:pt x="373425" y="72337"/>
                    <a:pt x="378122" y="62473"/>
                    <a:pt x="383288" y="52609"/>
                  </a:cubicBezTo>
                  <a:cubicBezTo>
                    <a:pt x="401960" y="14210"/>
                    <a:pt x="406628" y="4610"/>
                    <a:pt x="433556" y="4191"/>
                  </a:cubicBezTo>
                  <a:close/>
                  <a:moveTo>
                    <a:pt x="1798834" y="3582"/>
                  </a:moveTo>
                  <a:cubicBezTo>
                    <a:pt x="1802533" y="3876"/>
                    <a:pt x="1805117" y="5873"/>
                    <a:pt x="1803708" y="12683"/>
                  </a:cubicBezTo>
                  <a:cubicBezTo>
                    <a:pt x="1801359" y="23956"/>
                    <a:pt x="1808875" y="43684"/>
                    <a:pt x="1785859" y="43684"/>
                  </a:cubicBezTo>
                  <a:cubicBezTo>
                    <a:pt x="1768479" y="43684"/>
                    <a:pt x="1751570" y="44624"/>
                    <a:pt x="1734190" y="43684"/>
                  </a:cubicBezTo>
                  <a:cubicBezTo>
                    <a:pt x="1704598" y="41805"/>
                    <a:pt x="1713993" y="66231"/>
                    <a:pt x="1710705" y="79383"/>
                  </a:cubicBezTo>
                  <a:cubicBezTo>
                    <a:pt x="1706477" y="98641"/>
                    <a:pt x="1723857" y="87838"/>
                    <a:pt x="1730902" y="89716"/>
                  </a:cubicBezTo>
                  <a:cubicBezTo>
                    <a:pt x="1739827" y="91595"/>
                    <a:pt x="1749691" y="88777"/>
                    <a:pt x="1759085" y="90656"/>
                  </a:cubicBezTo>
                  <a:cubicBezTo>
                    <a:pt x="1767070" y="92065"/>
                    <a:pt x="1781162" y="82201"/>
                    <a:pt x="1783040" y="97702"/>
                  </a:cubicBezTo>
                  <a:cubicBezTo>
                    <a:pt x="1785859" y="121188"/>
                    <a:pt x="1777404" y="129172"/>
                    <a:pt x="1755797" y="129172"/>
                  </a:cubicBezTo>
                  <a:cubicBezTo>
                    <a:pt x="1743115" y="129172"/>
                    <a:pt x="1730433" y="130582"/>
                    <a:pt x="1718220" y="128703"/>
                  </a:cubicBezTo>
                  <a:cubicBezTo>
                    <a:pt x="1702719" y="126824"/>
                    <a:pt x="1698022" y="134340"/>
                    <a:pt x="1696143" y="147961"/>
                  </a:cubicBezTo>
                  <a:cubicBezTo>
                    <a:pt x="1690507" y="181781"/>
                    <a:pt x="1690037" y="181781"/>
                    <a:pt x="1725736" y="181781"/>
                  </a:cubicBezTo>
                  <a:cubicBezTo>
                    <a:pt x="1733721" y="181781"/>
                    <a:pt x="1741236" y="181781"/>
                    <a:pt x="1749221" y="181781"/>
                  </a:cubicBezTo>
                  <a:cubicBezTo>
                    <a:pt x="1778343" y="181781"/>
                    <a:pt x="1777404" y="181781"/>
                    <a:pt x="1772237" y="209024"/>
                  </a:cubicBezTo>
                  <a:cubicBezTo>
                    <a:pt x="1770358" y="219358"/>
                    <a:pt x="1766601" y="221707"/>
                    <a:pt x="1757206" y="221237"/>
                  </a:cubicBezTo>
                  <a:cubicBezTo>
                    <a:pt x="1738888" y="220297"/>
                    <a:pt x="1721038" y="220767"/>
                    <a:pt x="1703189" y="220767"/>
                  </a:cubicBezTo>
                  <a:cubicBezTo>
                    <a:pt x="1690037" y="220767"/>
                    <a:pt x="1676415" y="219358"/>
                    <a:pt x="1663263" y="221237"/>
                  </a:cubicBezTo>
                  <a:cubicBezTo>
                    <a:pt x="1641187" y="224055"/>
                    <a:pt x="1636020" y="217009"/>
                    <a:pt x="1640717" y="195403"/>
                  </a:cubicBezTo>
                  <a:cubicBezTo>
                    <a:pt x="1652930" y="139037"/>
                    <a:pt x="1663263" y="82201"/>
                    <a:pt x="1673128" y="25366"/>
                  </a:cubicBezTo>
                  <a:cubicBezTo>
                    <a:pt x="1675946" y="9865"/>
                    <a:pt x="1680643" y="2819"/>
                    <a:pt x="1698022" y="3758"/>
                  </a:cubicBezTo>
                  <a:cubicBezTo>
                    <a:pt x="1727614" y="5638"/>
                    <a:pt x="1757676" y="3758"/>
                    <a:pt x="1787268" y="4698"/>
                  </a:cubicBezTo>
                  <a:cubicBezTo>
                    <a:pt x="1790321" y="4698"/>
                    <a:pt x="1795135" y="3289"/>
                    <a:pt x="1798834" y="3582"/>
                  </a:cubicBezTo>
                  <a:close/>
                  <a:moveTo>
                    <a:pt x="113848" y="3582"/>
                  </a:moveTo>
                  <a:cubicBezTo>
                    <a:pt x="119074" y="3406"/>
                    <a:pt x="124710" y="4933"/>
                    <a:pt x="129642" y="4698"/>
                  </a:cubicBezTo>
                  <a:cubicBezTo>
                    <a:pt x="164871" y="3759"/>
                    <a:pt x="164871" y="4228"/>
                    <a:pt x="169098" y="38987"/>
                  </a:cubicBezTo>
                  <a:cubicBezTo>
                    <a:pt x="175674" y="93474"/>
                    <a:pt x="182251" y="147491"/>
                    <a:pt x="187887" y="201978"/>
                  </a:cubicBezTo>
                  <a:cubicBezTo>
                    <a:pt x="188827" y="209494"/>
                    <a:pt x="194933" y="224525"/>
                    <a:pt x="178023" y="220297"/>
                  </a:cubicBezTo>
                  <a:cubicBezTo>
                    <a:pt x="165341" y="217009"/>
                    <a:pt x="143734" y="235798"/>
                    <a:pt x="140445" y="205736"/>
                  </a:cubicBezTo>
                  <a:cubicBezTo>
                    <a:pt x="135748" y="163462"/>
                    <a:pt x="134809" y="164401"/>
                    <a:pt x="91595" y="163931"/>
                  </a:cubicBezTo>
                  <a:cubicBezTo>
                    <a:pt x="78913" y="163931"/>
                    <a:pt x="70458" y="166750"/>
                    <a:pt x="67169" y="179432"/>
                  </a:cubicBezTo>
                  <a:cubicBezTo>
                    <a:pt x="67169" y="180372"/>
                    <a:pt x="66700" y="180841"/>
                    <a:pt x="66231" y="181780"/>
                  </a:cubicBezTo>
                  <a:cubicBezTo>
                    <a:pt x="47911" y="221706"/>
                    <a:pt x="47911" y="221706"/>
                    <a:pt x="0" y="220297"/>
                  </a:cubicBezTo>
                  <a:cubicBezTo>
                    <a:pt x="34289" y="149840"/>
                    <a:pt x="67639" y="81262"/>
                    <a:pt x="100520" y="12683"/>
                  </a:cubicBezTo>
                  <a:cubicBezTo>
                    <a:pt x="103808" y="5637"/>
                    <a:pt x="108622" y="3758"/>
                    <a:pt x="113848" y="3582"/>
                  </a:cubicBezTo>
                  <a:close/>
                  <a:moveTo>
                    <a:pt x="1135597" y="3110"/>
                  </a:moveTo>
                  <a:cubicBezTo>
                    <a:pt x="1140705" y="2934"/>
                    <a:pt x="1146106" y="4461"/>
                    <a:pt x="1150804" y="4226"/>
                  </a:cubicBezTo>
                  <a:cubicBezTo>
                    <a:pt x="1186502" y="3287"/>
                    <a:pt x="1186032" y="3757"/>
                    <a:pt x="1189790" y="38985"/>
                  </a:cubicBezTo>
                  <a:cubicBezTo>
                    <a:pt x="1196366" y="99109"/>
                    <a:pt x="1203412" y="158763"/>
                    <a:pt x="1210927" y="219356"/>
                  </a:cubicBezTo>
                  <a:cubicBezTo>
                    <a:pt x="1206700" y="220295"/>
                    <a:pt x="1205290" y="220765"/>
                    <a:pt x="1203412" y="220765"/>
                  </a:cubicBezTo>
                  <a:cubicBezTo>
                    <a:pt x="1163955" y="221704"/>
                    <a:pt x="1163486" y="221704"/>
                    <a:pt x="1159728" y="182718"/>
                  </a:cubicBezTo>
                  <a:cubicBezTo>
                    <a:pt x="1158789" y="169566"/>
                    <a:pt x="1155501" y="162050"/>
                    <a:pt x="1140469" y="164399"/>
                  </a:cubicBezTo>
                  <a:cubicBezTo>
                    <a:pt x="1134363" y="165338"/>
                    <a:pt x="1127787" y="165338"/>
                    <a:pt x="1121681" y="164399"/>
                  </a:cubicBezTo>
                  <a:cubicBezTo>
                    <a:pt x="1101483" y="161111"/>
                    <a:pt x="1091619" y="169096"/>
                    <a:pt x="1084103" y="188354"/>
                  </a:cubicBezTo>
                  <a:cubicBezTo>
                    <a:pt x="1069542" y="225462"/>
                    <a:pt x="1068133" y="224992"/>
                    <a:pt x="1021631" y="218416"/>
                  </a:cubicBezTo>
                  <a:cubicBezTo>
                    <a:pt x="1055451" y="149368"/>
                    <a:pt x="1088800" y="80789"/>
                    <a:pt x="1122151" y="12211"/>
                  </a:cubicBezTo>
                  <a:cubicBezTo>
                    <a:pt x="1125674" y="5165"/>
                    <a:pt x="1130488" y="3286"/>
                    <a:pt x="1135597" y="3110"/>
                  </a:cubicBezTo>
                  <a:close/>
                  <a:moveTo>
                    <a:pt x="568122" y="2935"/>
                  </a:moveTo>
                  <a:cubicBezTo>
                    <a:pt x="581391" y="2465"/>
                    <a:pt x="594661" y="3053"/>
                    <a:pt x="607813" y="6106"/>
                  </a:cubicBezTo>
                  <a:cubicBezTo>
                    <a:pt x="629889" y="11272"/>
                    <a:pt x="649148" y="21606"/>
                    <a:pt x="653845" y="46971"/>
                  </a:cubicBezTo>
                  <a:cubicBezTo>
                    <a:pt x="657603" y="69047"/>
                    <a:pt x="646799" y="86897"/>
                    <a:pt x="621434" y="100988"/>
                  </a:cubicBezTo>
                  <a:cubicBezTo>
                    <a:pt x="618616" y="102397"/>
                    <a:pt x="615798" y="103806"/>
                    <a:pt x="613449" y="105685"/>
                  </a:cubicBezTo>
                  <a:cubicBezTo>
                    <a:pt x="659951" y="128701"/>
                    <a:pt x="650557" y="186006"/>
                    <a:pt x="611100" y="207144"/>
                  </a:cubicBezTo>
                  <a:cubicBezTo>
                    <a:pt x="571644" y="228281"/>
                    <a:pt x="528900" y="221705"/>
                    <a:pt x="487095" y="220296"/>
                  </a:cubicBezTo>
                  <a:cubicBezTo>
                    <a:pt x="477701" y="219826"/>
                    <a:pt x="479580" y="212310"/>
                    <a:pt x="480519" y="206204"/>
                  </a:cubicBezTo>
                  <a:cubicBezTo>
                    <a:pt x="492263" y="144202"/>
                    <a:pt x="504475" y="82200"/>
                    <a:pt x="516218" y="20197"/>
                  </a:cubicBezTo>
                  <a:cubicBezTo>
                    <a:pt x="517627" y="12682"/>
                    <a:pt x="519506" y="7045"/>
                    <a:pt x="528430" y="6106"/>
                  </a:cubicBezTo>
                  <a:cubicBezTo>
                    <a:pt x="541583" y="4931"/>
                    <a:pt x="554852" y="3405"/>
                    <a:pt x="568122" y="2935"/>
                  </a:cubicBezTo>
                  <a:close/>
                  <a:moveTo>
                    <a:pt x="1416780" y="2232"/>
                  </a:moveTo>
                  <a:cubicBezTo>
                    <a:pt x="1424061" y="2232"/>
                    <a:pt x="1432398" y="5403"/>
                    <a:pt x="1438739" y="5168"/>
                  </a:cubicBezTo>
                  <a:cubicBezTo>
                    <a:pt x="1455180" y="4698"/>
                    <a:pt x="1443906" y="18320"/>
                    <a:pt x="1442497" y="23957"/>
                  </a:cubicBezTo>
                  <a:cubicBezTo>
                    <a:pt x="1432163" y="84080"/>
                    <a:pt x="1420421" y="143734"/>
                    <a:pt x="1409617" y="203388"/>
                  </a:cubicBezTo>
                  <a:cubicBezTo>
                    <a:pt x="1407738" y="212782"/>
                    <a:pt x="1407738" y="223586"/>
                    <a:pt x="1393647" y="220297"/>
                  </a:cubicBezTo>
                  <a:cubicBezTo>
                    <a:pt x="1379555" y="217010"/>
                    <a:pt x="1360766" y="231571"/>
                    <a:pt x="1352781" y="206676"/>
                  </a:cubicBezTo>
                  <a:cubicBezTo>
                    <a:pt x="1337751" y="160174"/>
                    <a:pt x="1319901" y="114612"/>
                    <a:pt x="1305340" y="67170"/>
                  </a:cubicBezTo>
                  <a:cubicBezTo>
                    <a:pt x="1297355" y="112733"/>
                    <a:pt x="1288900" y="158295"/>
                    <a:pt x="1280915" y="203858"/>
                  </a:cubicBezTo>
                  <a:cubicBezTo>
                    <a:pt x="1279036" y="214661"/>
                    <a:pt x="1277157" y="221707"/>
                    <a:pt x="1262596" y="221237"/>
                  </a:cubicBezTo>
                  <a:cubicBezTo>
                    <a:pt x="1234413" y="220297"/>
                    <a:pt x="1234413" y="221707"/>
                    <a:pt x="1240050" y="192585"/>
                  </a:cubicBezTo>
                  <a:cubicBezTo>
                    <a:pt x="1250853" y="135749"/>
                    <a:pt x="1262126" y="79383"/>
                    <a:pt x="1271990" y="22548"/>
                  </a:cubicBezTo>
                  <a:cubicBezTo>
                    <a:pt x="1274339" y="7986"/>
                    <a:pt x="1279506" y="5168"/>
                    <a:pt x="1293597" y="3289"/>
                  </a:cubicBezTo>
                  <a:cubicBezTo>
                    <a:pt x="1321780" y="1"/>
                    <a:pt x="1334932" y="9865"/>
                    <a:pt x="1342448" y="37109"/>
                  </a:cubicBezTo>
                  <a:cubicBezTo>
                    <a:pt x="1352781" y="75156"/>
                    <a:pt x="1366873" y="112263"/>
                    <a:pt x="1378616" y="150310"/>
                  </a:cubicBezTo>
                  <a:cubicBezTo>
                    <a:pt x="1382373" y="105217"/>
                    <a:pt x="1394116" y="62004"/>
                    <a:pt x="1401162" y="18320"/>
                  </a:cubicBezTo>
                  <a:cubicBezTo>
                    <a:pt x="1403276" y="5403"/>
                    <a:pt x="1409500" y="2232"/>
                    <a:pt x="1416780" y="2232"/>
                  </a:cubicBezTo>
                  <a:close/>
                  <a:moveTo>
                    <a:pt x="718548" y="2232"/>
                  </a:moveTo>
                  <a:cubicBezTo>
                    <a:pt x="726064" y="2702"/>
                    <a:pt x="734636" y="5403"/>
                    <a:pt x="741212" y="5168"/>
                  </a:cubicBezTo>
                  <a:cubicBezTo>
                    <a:pt x="754834" y="4698"/>
                    <a:pt x="746849" y="16911"/>
                    <a:pt x="745909" y="22548"/>
                  </a:cubicBezTo>
                  <a:cubicBezTo>
                    <a:pt x="738863" y="64822"/>
                    <a:pt x="727590" y="106626"/>
                    <a:pt x="723832" y="149371"/>
                  </a:cubicBezTo>
                  <a:cubicBezTo>
                    <a:pt x="722423" y="164871"/>
                    <a:pt x="726651" y="178023"/>
                    <a:pt x="742621" y="183190"/>
                  </a:cubicBezTo>
                  <a:cubicBezTo>
                    <a:pt x="758591" y="188357"/>
                    <a:pt x="773623" y="185069"/>
                    <a:pt x="785365" y="171917"/>
                  </a:cubicBezTo>
                  <a:cubicBezTo>
                    <a:pt x="797108" y="158295"/>
                    <a:pt x="800865" y="141385"/>
                    <a:pt x="803684" y="124476"/>
                  </a:cubicBezTo>
                  <a:cubicBezTo>
                    <a:pt x="810260" y="90187"/>
                    <a:pt x="816366" y="55428"/>
                    <a:pt x="823412" y="20669"/>
                  </a:cubicBezTo>
                  <a:cubicBezTo>
                    <a:pt x="824821" y="14093"/>
                    <a:pt x="823412" y="4698"/>
                    <a:pt x="832806" y="4229"/>
                  </a:cubicBezTo>
                  <a:cubicBezTo>
                    <a:pt x="845019" y="3759"/>
                    <a:pt x="857701" y="4698"/>
                    <a:pt x="869914" y="5638"/>
                  </a:cubicBezTo>
                  <a:cubicBezTo>
                    <a:pt x="870383" y="5638"/>
                    <a:pt x="870853" y="12683"/>
                    <a:pt x="870383" y="15972"/>
                  </a:cubicBezTo>
                  <a:cubicBezTo>
                    <a:pt x="860989" y="63413"/>
                    <a:pt x="855822" y="111793"/>
                    <a:pt x="841261" y="158295"/>
                  </a:cubicBezTo>
                  <a:cubicBezTo>
                    <a:pt x="826700" y="204797"/>
                    <a:pt x="793351" y="226404"/>
                    <a:pt x="745440" y="224525"/>
                  </a:cubicBezTo>
                  <a:cubicBezTo>
                    <a:pt x="700347" y="223116"/>
                    <a:pt x="676861" y="198221"/>
                    <a:pt x="677331" y="143264"/>
                  </a:cubicBezTo>
                  <a:cubicBezTo>
                    <a:pt x="684377" y="106157"/>
                    <a:pt x="690952" y="58715"/>
                    <a:pt x="702225" y="12683"/>
                  </a:cubicBezTo>
                  <a:cubicBezTo>
                    <a:pt x="704574" y="3524"/>
                    <a:pt x="711033" y="1762"/>
                    <a:pt x="718548" y="2232"/>
                  </a:cubicBezTo>
                  <a:close/>
                  <a:moveTo>
                    <a:pt x="1596564" y="0"/>
                  </a:moveTo>
                  <a:cubicBezTo>
                    <a:pt x="1600321" y="469"/>
                    <a:pt x="1608776" y="1879"/>
                    <a:pt x="1617231" y="2349"/>
                  </a:cubicBezTo>
                  <a:cubicBezTo>
                    <a:pt x="1639778" y="3288"/>
                    <a:pt x="1641656" y="13622"/>
                    <a:pt x="1633671" y="32410"/>
                  </a:cubicBezTo>
                  <a:cubicBezTo>
                    <a:pt x="1628974" y="42744"/>
                    <a:pt x="1626625" y="45562"/>
                    <a:pt x="1614413" y="43214"/>
                  </a:cubicBezTo>
                  <a:cubicBezTo>
                    <a:pt x="1565562" y="33820"/>
                    <a:pt x="1531743" y="50729"/>
                    <a:pt x="1516242" y="89716"/>
                  </a:cubicBezTo>
                  <a:cubicBezTo>
                    <a:pt x="1492757" y="150309"/>
                    <a:pt x="1525167" y="191644"/>
                    <a:pt x="1589048" y="182719"/>
                  </a:cubicBezTo>
                  <a:cubicBezTo>
                    <a:pt x="1597503" y="181310"/>
                    <a:pt x="1608776" y="171446"/>
                    <a:pt x="1610186" y="191174"/>
                  </a:cubicBezTo>
                  <a:cubicBezTo>
                    <a:pt x="1611125" y="204796"/>
                    <a:pt x="1615352" y="218418"/>
                    <a:pt x="1595154" y="220296"/>
                  </a:cubicBezTo>
                  <a:cubicBezTo>
                    <a:pt x="1586700" y="221236"/>
                    <a:pt x="1578245" y="223115"/>
                    <a:pt x="1569790" y="224054"/>
                  </a:cubicBezTo>
                  <a:cubicBezTo>
                    <a:pt x="1523288" y="228282"/>
                    <a:pt x="1485241" y="209963"/>
                    <a:pt x="1468331" y="176144"/>
                  </a:cubicBezTo>
                  <a:cubicBezTo>
                    <a:pt x="1449542" y="138096"/>
                    <a:pt x="1459407" y="78912"/>
                    <a:pt x="1489938" y="44623"/>
                  </a:cubicBezTo>
                  <a:cubicBezTo>
                    <a:pt x="1516712" y="14561"/>
                    <a:pt x="1551471" y="939"/>
                    <a:pt x="159656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99AE004C-C972-456F-BD55-D9F5AFD2CE0F}"/>
                </a:ext>
              </a:extLst>
            </p:cNvPr>
            <p:cNvSpPr/>
            <p:nvPr/>
          </p:nvSpPr>
          <p:spPr>
            <a:xfrm>
              <a:off x="3997472" y="4286353"/>
              <a:ext cx="187887" cy="187886"/>
            </a:xfrm>
            <a:custGeom>
              <a:avLst/>
              <a:gdLst>
                <a:gd name="connsiteX0" fmla="*/ 190500 w 381000"/>
                <a:gd name="connsiteY0" fmla="*/ 380048 h 381000"/>
                <a:gd name="connsiteX1" fmla="*/ 34290 w 381000"/>
                <a:gd name="connsiteY1" fmla="*/ 381000 h 381000"/>
                <a:gd name="connsiteX2" fmla="*/ 0 w 381000"/>
                <a:gd name="connsiteY2" fmla="*/ 345758 h 381000"/>
                <a:gd name="connsiteX3" fmla="*/ 0 w 381000"/>
                <a:gd name="connsiteY3" fmla="*/ 37147 h 381000"/>
                <a:gd name="connsiteX4" fmla="*/ 33338 w 381000"/>
                <a:gd name="connsiteY4" fmla="*/ 0 h 381000"/>
                <a:gd name="connsiteX5" fmla="*/ 346710 w 381000"/>
                <a:gd name="connsiteY5" fmla="*/ 0 h 381000"/>
                <a:gd name="connsiteX6" fmla="*/ 381000 w 381000"/>
                <a:gd name="connsiteY6" fmla="*/ 36195 h 381000"/>
                <a:gd name="connsiteX7" fmla="*/ 381000 w 381000"/>
                <a:gd name="connsiteY7" fmla="*/ 344805 h 381000"/>
                <a:gd name="connsiteX8" fmla="*/ 342900 w 381000"/>
                <a:gd name="connsiteY8" fmla="*/ 381000 h 381000"/>
                <a:gd name="connsiteX9" fmla="*/ 190500 w 381000"/>
                <a:gd name="connsiteY9" fmla="*/ 38004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90500" y="380048"/>
                  </a:moveTo>
                  <a:cubicBezTo>
                    <a:pt x="138113" y="380048"/>
                    <a:pt x="85725" y="379095"/>
                    <a:pt x="34290" y="381000"/>
                  </a:cubicBezTo>
                  <a:cubicBezTo>
                    <a:pt x="6668" y="381953"/>
                    <a:pt x="0" y="371475"/>
                    <a:pt x="0" y="345758"/>
                  </a:cubicBezTo>
                  <a:cubicBezTo>
                    <a:pt x="952" y="242887"/>
                    <a:pt x="952" y="140017"/>
                    <a:pt x="0" y="37147"/>
                  </a:cubicBezTo>
                  <a:cubicBezTo>
                    <a:pt x="0" y="12382"/>
                    <a:pt x="3810" y="0"/>
                    <a:pt x="33338" y="0"/>
                  </a:cubicBezTo>
                  <a:cubicBezTo>
                    <a:pt x="138113" y="1905"/>
                    <a:pt x="241935" y="952"/>
                    <a:pt x="346710" y="0"/>
                  </a:cubicBezTo>
                  <a:cubicBezTo>
                    <a:pt x="374332" y="0"/>
                    <a:pt x="381000" y="9525"/>
                    <a:pt x="381000" y="36195"/>
                  </a:cubicBezTo>
                  <a:cubicBezTo>
                    <a:pt x="380047" y="139065"/>
                    <a:pt x="379095" y="241935"/>
                    <a:pt x="381000" y="344805"/>
                  </a:cubicBezTo>
                  <a:cubicBezTo>
                    <a:pt x="381952" y="375285"/>
                    <a:pt x="370522" y="381953"/>
                    <a:pt x="342900" y="381000"/>
                  </a:cubicBezTo>
                  <a:cubicBezTo>
                    <a:pt x="291465" y="378143"/>
                    <a:pt x="240982" y="380048"/>
                    <a:pt x="190500" y="38004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E6C7947-9143-4A51-A8E9-75772A68250E}"/>
                </a:ext>
              </a:extLst>
            </p:cNvPr>
            <p:cNvSpPr/>
            <p:nvPr/>
          </p:nvSpPr>
          <p:spPr>
            <a:xfrm>
              <a:off x="4231388" y="4286353"/>
              <a:ext cx="187887" cy="183188"/>
            </a:xfrm>
            <a:custGeom>
              <a:avLst/>
              <a:gdLst>
                <a:gd name="connsiteX0" fmla="*/ 192405 w 381000"/>
                <a:gd name="connsiteY0" fmla="*/ 380048 h 371475"/>
                <a:gd name="connsiteX1" fmla="*/ 30480 w 381000"/>
                <a:gd name="connsiteY1" fmla="*/ 380048 h 371475"/>
                <a:gd name="connsiteX2" fmla="*/ 0 w 381000"/>
                <a:gd name="connsiteY2" fmla="*/ 350520 h 371475"/>
                <a:gd name="connsiteX3" fmla="*/ 0 w 381000"/>
                <a:gd name="connsiteY3" fmla="*/ 27622 h 371475"/>
                <a:gd name="connsiteX4" fmla="*/ 27623 w 381000"/>
                <a:gd name="connsiteY4" fmla="*/ 0 h 371475"/>
                <a:gd name="connsiteX5" fmla="*/ 350520 w 381000"/>
                <a:gd name="connsiteY5" fmla="*/ 0 h 371475"/>
                <a:gd name="connsiteX6" fmla="*/ 381000 w 381000"/>
                <a:gd name="connsiteY6" fmla="*/ 34290 h 371475"/>
                <a:gd name="connsiteX7" fmla="*/ 381000 w 381000"/>
                <a:gd name="connsiteY7" fmla="*/ 347662 h 371475"/>
                <a:gd name="connsiteX8" fmla="*/ 348615 w 381000"/>
                <a:gd name="connsiteY8" fmla="*/ 380048 h 371475"/>
                <a:gd name="connsiteX9" fmla="*/ 192405 w 381000"/>
                <a:gd name="connsiteY9" fmla="*/ 38004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2405" y="380048"/>
                  </a:moveTo>
                  <a:cubicBezTo>
                    <a:pt x="138113" y="380048"/>
                    <a:pt x="84773" y="379095"/>
                    <a:pt x="30480" y="380048"/>
                  </a:cubicBezTo>
                  <a:cubicBezTo>
                    <a:pt x="8573" y="381000"/>
                    <a:pt x="0" y="374333"/>
                    <a:pt x="0" y="350520"/>
                  </a:cubicBezTo>
                  <a:cubicBezTo>
                    <a:pt x="952" y="242887"/>
                    <a:pt x="952" y="135255"/>
                    <a:pt x="0" y="27622"/>
                  </a:cubicBezTo>
                  <a:cubicBezTo>
                    <a:pt x="0" y="7620"/>
                    <a:pt x="6668" y="0"/>
                    <a:pt x="27623" y="0"/>
                  </a:cubicBezTo>
                  <a:cubicBezTo>
                    <a:pt x="135255" y="952"/>
                    <a:pt x="242888" y="952"/>
                    <a:pt x="350520" y="0"/>
                  </a:cubicBezTo>
                  <a:cubicBezTo>
                    <a:pt x="377190" y="0"/>
                    <a:pt x="381000" y="12382"/>
                    <a:pt x="381000" y="34290"/>
                  </a:cubicBezTo>
                  <a:cubicBezTo>
                    <a:pt x="380048" y="139065"/>
                    <a:pt x="380048" y="243840"/>
                    <a:pt x="381000" y="347662"/>
                  </a:cubicBezTo>
                  <a:cubicBezTo>
                    <a:pt x="381000" y="372428"/>
                    <a:pt x="373380" y="381000"/>
                    <a:pt x="348615" y="380048"/>
                  </a:cubicBezTo>
                  <a:cubicBezTo>
                    <a:pt x="296227" y="379095"/>
                    <a:pt x="243840" y="380048"/>
                    <a:pt x="192405" y="38004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30269FB1-73FE-4BCF-BF93-ADAC0FD954D6}"/>
                </a:ext>
              </a:extLst>
            </p:cNvPr>
            <p:cNvSpPr/>
            <p:nvPr/>
          </p:nvSpPr>
          <p:spPr>
            <a:xfrm>
              <a:off x="1341698" y="4286353"/>
              <a:ext cx="187887" cy="187886"/>
            </a:xfrm>
            <a:custGeom>
              <a:avLst/>
              <a:gdLst>
                <a:gd name="connsiteX0" fmla="*/ 189547 w 381000"/>
                <a:gd name="connsiteY0" fmla="*/ 380047 h 381000"/>
                <a:gd name="connsiteX1" fmla="*/ 32385 w 381000"/>
                <a:gd name="connsiteY1" fmla="*/ 381000 h 381000"/>
                <a:gd name="connsiteX2" fmla="*/ 0 w 381000"/>
                <a:gd name="connsiteY2" fmla="*/ 348615 h 381000"/>
                <a:gd name="connsiteX3" fmla="*/ 0 w 381000"/>
                <a:gd name="connsiteY3" fmla="*/ 34290 h 381000"/>
                <a:gd name="connsiteX4" fmla="*/ 36195 w 381000"/>
                <a:gd name="connsiteY4" fmla="*/ 0 h 381000"/>
                <a:gd name="connsiteX5" fmla="*/ 345758 w 381000"/>
                <a:gd name="connsiteY5" fmla="*/ 0 h 381000"/>
                <a:gd name="connsiteX6" fmla="*/ 381000 w 381000"/>
                <a:gd name="connsiteY6" fmla="*/ 35242 h 381000"/>
                <a:gd name="connsiteX7" fmla="*/ 381000 w 381000"/>
                <a:gd name="connsiteY7" fmla="*/ 344805 h 381000"/>
                <a:gd name="connsiteX8" fmla="*/ 341947 w 381000"/>
                <a:gd name="connsiteY8" fmla="*/ 381000 h 381000"/>
                <a:gd name="connsiteX9" fmla="*/ 189547 w 381000"/>
                <a:gd name="connsiteY9" fmla="*/ 380047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89547" y="380047"/>
                  </a:moveTo>
                  <a:cubicBezTo>
                    <a:pt x="137160" y="380047"/>
                    <a:pt x="84772" y="379095"/>
                    <a:pt x="32385" y="381000"/>
                  </a:cubicBezTo>
                  <a:cubicBezTo>
                    <a:pt x="7620" y="381953"/>
                    <a:pt x="0" y="374333"/>
                    <a:pt x="0" y="348615"/>
                  </a:cubicBezTo>
                  <a:cubicBezTo>
                    <a:pt x="952" y="243840"/>
                    <a:pt x="952" y="139065"/>
                    <a:pt x="0" y="34290"/>
                  </a:cubicBezTo>
                  <a:cubicBezTo>
                    <a:pt x="0" y="5715"/>
                    <a:pt x="10477" y="0"/>
                    <a:pt x="36195" y="0"/>
                  </a:cubicBezTo>
                  <a:cubicBezTo>
                    <a:pt x="139065" y="952"/>
                    <a:pt x="241935" y="952"/>
                    <a:pt x="345758" y="0"/>
                  </a:cubicBezTo>
                  <a:cubicBezTo>
                    <a:pt x="372427" y="0"/>
                    <a:pt x="381000" y="8572"/>
                    <a:pt x="381000" y="35242"/>
                  </a:cubicBezTo>
                  <a:cubicBezTo>
                    <a:pt x="380047" y="138113"/>
                    <a:pt x="379095" y="240983"/>
                    <a:pt x="381000" y="344805"/>
                  </a:cubicBezTo>
                  <a:cubicBezTo>
                    <a:pt x="381952" y="376238"/>
                    <a:pt x="369570" y="381953"/>
                    <a:pt x="341947" y="381000"/>
                  </a:cubicBezTo>
                  <a:cubicBezTo>
                    <a:pt x="291465" y="378143"/>
                    <a:pt x="240983" y="380047"/>
                    <a:pt x="189547" y="38004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09D67350-7ABF-4500-9064-760E637D8345}"/>
                </a:ext>
              </a:extLst>
            </p:cNvPr>
            <p:cNvSpPr/>
            <p:nvPr/>
          </p:nvSpPr>
          <p:spPr>
            <a:xfrm>
              <a:off x="1576048" y="4286353"/>
              <a:ext cx="187887" cy="183188"/>
            </a:xfrm>
            <a:custGeom>
              <a:avLst/>
              <a:gdLst>
                <a:gd name="connsiteX0" fmla="*/ 190578 w 381000"/>
                <a:gd name="connsiteY0" fmla="*/ 380047 h 371475"/>
                <a:gd name="connsiteX1" fmla="*/ 29606 w 381000"/>
                <a:gd name="connsiteY1" fmla="*/ 380047 h 371475"/>
                <a:gd name="connsiteX2" fmla="*/ 78 w 381000"/>
                <a:gd name="connsiteY2" fmla="*/ 350520 h 371475"/>
                <a:gd name="connsiteX3" fmla="*/ 78 w 381000"/>
                <a:gd name="connsiteY3" fmla="*/ 32385 h 371475"/>
                <a:gd name="connsiteX4" fmla="*/ 33416 w 381000"/>
                <a:gd name="connsiteY4" fmla="*/ 0 h 371475"/>
                <a:gd name="connsiteX5" fmla="*/ 346788 w 381000"/>
                <a:gd name="connsiteY5" fmla="*/ 0 h 371475"/>
                <a:gd name="connsiteX6" fmla="*/ 381078 w 381000"/>
                <a:gd name="connsiteY6" fmla="*/ 30480 h 371475"/>
                <a:gd name="connsiteX7" fmla="*/ 381078 w 381000"/>
                <a:gd name="connsiteY7" fmla="*/ 353378 h 371475"/>
                <a:gd name="connsiteX8" fmla="*/ 353456 w 381000"/>
                <a:gd name="connsiteY8" fmla="*/ 380047 h 371475"/>
                <a:gd name="connsiteX9" fmla="*/ 190578 w 381000"/>
                <a:gd name="connsiteY9" fmla="*/ 380047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0578" y="380047"/>
                  </a:moveTo>
                  <a:cubicBezTo>
                    <a:pt x="136286" y="380047"/>
                    <a:pt x="82946" y="379095"/>
                    <a:pt x="29606" y="380047"/>
                  </a:cubicBezTo>
                  <a:cubicBezTo>
                    <a:pt x="6746" y="381000"/>
                    <a:pt x="-874" y="372428"/>
                    <a:pt x="78" y="350520"/>
                  </a:cubicBezTo>
                  <a:cubicBezTo>
                    <a:pt x="1031" y="244793"/>
                    <a:pt x="1031" y="138113"/>
                    <a:pt x="78" y="32385"/>
                  </a:cubicBezTo>
                  <a:cubicBezTo>
                    <a:pt x="78" y="6667"/>
                    <a:pt x="8651" y="0"/>
                    <a:pt x="33416" y="0"/>
                  </a:cubicBezTo>
                  <a:cubicBezTo>
                    <a:pt x="138191" y="952"/>
                    <a:pt x="242013" y="952"/>
                    <a:pt x="346788" y="0"/>
                  </a:cubicBezTo>
                  <a:cubicBezTo>
                    <a:pt x="369648" y="0"/>
                    <a:pt x="381078" y="3810"/>
                    <a:pt x="381078" y="30480"/>
                  </a:cubicBezTo>
                  <a:cubicBezTo>
                    <a:pt x="380126" y="138113"/>
                    <a:pt x="380126" y="245745"/>
                    <a:pt x="381078" y="353378"/>
                  </a:cubicBezTo>
                  <a:cubicBezTo>
                    <a:pt x="381078" y="374333"/>
                    <a:pt x="374411" y="380047"/>
                    <a:pt x="353456" y="380047"/>
                  </a:cubicBezTo>
                  <a:cubicBezTo>
                    <a:pt x="298211" y="379095"/>
                    <a:pt x="243918" y="380047"/>
                    <a:pt x="190578" y="3800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7F5E077F-1D48-4DEE-B0CA-96490EEDD9A6}"/>
                </a:ext>
              </a:extLst>
            </p:cNvPr>
            <p:cNvSpPr/>
            <p:nvPr/>
          </p:nvSpPr>
          <p:spPr>
            <a:xfrm>
              <a:off x="949216" y="5911088"/>
              <a:ext cx="356984" cy="356984"/>
            </a:xfrm>
            <a:custGeom>
              <a:avLst/>
              <a:gdLst>
                <a:gd name="connsiteX0" fmla="*/ 731520 w 723900"/>
                <a:gd name="connsiteY0" fmla="*/ 364807 h 723900"/>
                <a:gd name="connsiteX1" fmla="*/ 366712 w 723900"/>
                <a:gd name="connsiteY1" fmla="*/ 729615 h 723900"/>
                <a:gd name="connsiteX2" fmla="*/ 0 w 723900"/>
                <a:gd name="connsiteY2" fmla="*/ 364807 h 723900"/>
                <a:gd name="connsiteX3" fmla="*/ 366712 w 723900"/>
                <a:gd name="connsiteY3" fmla="*/ 0 h 723900"/>
                <a:gd name="connsiteX4" fmla="*/ 731520 w 723900"/>
                <a:gd name="connsiteY4" fmla="*/ 36480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731520" y="364807"/>
                  </a:moveTo>
                  <a:cubicBezTo>
                    <a:pt x="731520" y="567690"/>
                    <a:pt x="569595" y="730568"/>
                    <a:pt x="366712" y="729615"/>
                  </a:cubicBezTo>
                  <a:cubicBezTo>
                    <a:pt x="164782" y="729615"/>
                    <a:pt x="0" y="565785"/>
                    <a:pt x="0" y="364807"/>
                  </a:cubicBezTo>
                  <a:cubicBezTo>
                    <a:pt x="0" y="162878"/>
                    <a:pt x="162877" y="953"/>
                    <a:pt x="366712" y="0"/>
                  </a:cubicBezTo>
                  <a:cubicBezTo>
                    <a:pt x="570548" y="953"/>
                    <a:pt x="731520" y="160972"/>
                    <a:pt x="731520" y="36480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72C55437-D489-4AF5-8606-5F05739D448A}"/>
                </a:ext>
              </a:extLst>
            </p:cNvPr>
            <p:cNvSpPr/>
            <p:nvPr/>
          </p:nvSpPr>
          <p:spPr>
            <a:xfrm>
              <a:off x="3636724" y="5911088"/>
              <a:ext cx="356984" cy="356984"/>
            </a:xfrm>
            <a:custGeom>
              <a:avLst/>
              <a:gdLst>
                <a:gd name="connsiteX0" fmla="*/ 367669 w 723900"/>
                <a:gd name="connsiteY0" fmla="*/ 732477 h 723900"/>
                <a:gd name="connsiteX1" fmla="*/ 4 w 723900"/>
                <a:gd name="connsiteY1" fmla="*/ 367669 h 723900"/>
                <a:gd name="connsiteX2" fmla="*/ 364812 w 723900"/>
                <a:gd name="connsiteY2" fmla="*/ 4 h 723900"/>
                <a:gd name="connsiteX3" fmla="*/ 732477 w 723900"/>
                <a:gd name="connsiteY3" fmla="*/ 364812 h 723900"/>
                <a:gd name="connsiteX4" fmla="*/ 367669 w 723900"/>
                <a:gd name="connsiteY4" fmla="*/ 73247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367669" y="732477"/>
                  </a:moveTo>
                  <a:cubicBezTo>
                    <a:pt x="165739" y="732477"/>
                    <a:pt x="957" y="568647"/>
                    <a:pt x="4" y="367669"/>
                  </a:cubicBezTo>
                  <a:cubicBezTo>
                    <a:pt x="-948" y="166692"/>
                    <a:pt x="163834" y="957"/>
                    <a:pt x="364812" y="4"/>
                  </a:cubicBezTo>
                  <a:cubicBezTo>
                    <a:pt x="565789" y="-948"/>
                    <a:pt x="731524" y="162882"/>
                    <a:pt x="732477" y="364812"/>
                  </a:cubicBezTo>
                  <a:cubicBezTo>
                    <a:pt x="733429" y="566742"/>
                    <a:pt x="568647" y="731524"/>
                    <a:pt x="367669" y="7324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6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31</Words>
  <Application>Microsoft Office PowerPoint</Application>
  <PresentationFormat>Custom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135</cp:revision>
  <dcterms:created xsi:type="dcterms:W3CDTF">2019-01-14T06:35:35Z</dcterms:created>
  <dcterms:modified xsi:type="dcterms:W3CDTF">2022-11-13T19:01:07Z</dcterms:modified>
</cp:coreProperties>
</file>