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2"/>
  </p:notesMasterIdLst>
  <p:handoutMasterIdLst>
    <p:handoutMasterId r:id="rId13"/>
  </p:handoutMasterIdLst>
  <p:sldIdLst>
    <p:sldId id="283" r:id="rId4"/>
    <p:sldId id="272" r:id="rId5"/>
    <p:sldId id="310" r:id="rId6"/>
    <p:sldId id="311" r:id="rId7"/>
    <p:sldId id="307" r:id="rId8"/>
    <p:sldId id="308" r:id="rId9"/>
    <p:sldId id="309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6196" autoAdjust="0"/>
  </p:normalViewPr>
  <p:slideViewPr>
    <p:cSldViewPr snapToGrid="0" showGuides="1">
      <p:cViewPr varScale="1">
        <p:scale>
          <a:sx n="84" d="100"/>
          <a:sy n="84" d="100"/>
        </p:scale>
        <p:origin x="682" y="8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EA42F33-EEC5-4AE1-9F85-264882282CAB}"/>
              </a:ext>
            </a:extLst>
          </p:cNvPr>
          <p:cNvSpPr txBox="1"/>
          <p:nvPr/>
        </p:nvSpPr>
        <p:spPr>
          <a:xfrm>
            <a:off x="192941" y="5009695"/>
            <a:ext cx="48204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i="1" dirty="0"/>
              <a:t>A Doctor Finder </a:t>
            </a:r>
            <a:r>
              <a:rPr lang="en-US" sz="2800" b="1" i="1" dirty="0" smtClean="0"/>
              <a:t>Application</a:t>
            </a:r>
            <a:endParaRPr lang="en-US" sz="2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926F20-DE46-48FA-9510-FF7D1ABD2A85}"/>
              </a:ext>
            </a:extLst>
          </p:cNvPr>
          <p:cNvSpPr txBox="1"/>
          <p:nvPr/>
        </p:nvSpPr>
        <p:spPr>
          <a:xfrm>
            <a:off x="192941" y="3682360"/>
            <a:ext cx="48607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b="1" dirty="0" smtClean="0"/>
              <a:t>Sheba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EFC499B-6B36-4F19-AE6E-41C156DCE682}"/>
              </a:ext>
            </a:extLst>
          </p:cNvPr>
          <p:cNvSpPr/>
          <p:nvPr/>
        </p:nvSpPr>
        <p:spPr>
          <a:xfrm flipH="1">
            <a:off x="3251020" y="0"/>
            <a:ext cx="8940980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:a16="http://schemas.microsoft.com/office/drawing/2014/main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6" name="Heart 45">
            <a:extLst>
              <a:ext uri="{FF2B5EF4-FFF2-40B4-BE49-F238E27FC236}">
                <a16:creationId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4090665" y="507506"/>
            <a:ext cx="602574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Oswald"/>
              </a:rPr>
              <a:t>Group Number &amp; </a:t>
            </a:r>
            <a:r>
              <a:rPr lang="en-US" sz="2800" b="1" i="1" dirty="0" smtClean="0">
                <a:solidFill>
                  <a:schemeClr val="bg1"/>
                </a:solidFill>
                <a:latin typeface="Oswald"/>
              </a:rPr>
              <a:t>Members</a:t>
            </a:r>
            <a:br>
              <a:rPr lang="en-US" sz="2800" b="1" i="1" dirty="0" smtClean="0">
                <a:solidFill>
                  <a:schemeClr val="bg1"/>
                </a:solidFill>
                <a:latin typeface="Oswald"/>
              </a:rPr>
            </a:br>
            <a:r>
              <a:rPr lang="en-US" sz="2800" b="1" i="1" dirty="0" smtClean="0">
                <a:solidFill>
                  <a:schemeClr val="bg1"/>
                </a:solidFill>
                <a:latin typeface="Oswald"/>
              </a:rPr>
              <a:t>Group </a:t>
            </a:r>
            <a:r>
              <a:rPr lang="en-US" sz="2800" b="1" i="1" dirty="0">
                <a:solidFill>
                  <a:schemeClr val="bg1"/>
                </a:solidFill>
                <a:latin typeface="Oswald"/>
              </a:rPr>
              <a:t>Number- 04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17FB75-26BA-4171-83BA-2C690240D132}"/>
              </a:ext>
            </a:extLst>
          </p:cNvPr>
          <p:cNvGrpSpPr/>
          <p:nvPr/>
        </p:nvGrpSpPr>
        <p:grpSpPr>
          <a:xfrm>
            <a:off x="4830135" y="1749003"/>
            <a:ext cx="5242825" cy="707886"/>
            <a:chOff x="5616952" y="2489197"/>
            <a:chExt cx="5242825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C5ED36-8D40-4B78-B6BC-F03C74264789}"/>
                </a:ext>
              </a:extLst>
            </p:cNvPr>
            <p:cNvSpPr txBox="1"/>
            <p:nvPr/>
          </p:nvSpPr>
          <p:spPr>
            <a:xfrm>
              <a:off x="6352085" y="2489197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Md. Abdullah al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Mahfuz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ID- 1611869042</a:t>
              </a:r>
              <a:endParaRPr lang="en-US" altLang="ko-KR" sz="20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E7021E-F2A3-48E7-8ECE-C457F15E794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7DB320-28D6-47BE-999C-80FCDBF642E3}"/>
              </a:ext>
            </a:extLst>
          </p:cNvPr>
          <p:cNvGrpSpPr/>
          <p:nvPr/>
        </p:nvGrpSpPr>
        <p:grpSpPr>
          <a:xfrm>
            <a:off x="5302381" y="2803718"/>
            <a:ext cx="5268583" cy="707886"/>
            <a:chOff x="5616952" y="2437681"/>
            <a:chExt cx="5268583" cy="7078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DD5AC9-180A-444A-A011-CE85A5231801}"/>
                </a:ext>
              </a:extLst>
            </p:cNvPr>
            <p:cNvSpPr txBox="1"/>
            <p:nvPr/>
          </p:nvSpPr>
          <p:spPr>
            <a:xfrm>
              <a:off x="6377843" y="2437681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Kamrun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Naher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Sarna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ID- 1811209642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9A621-6ACF-4774-B967-865A20E7C217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77972C-A022-4E99-95F1-0B31C475F014}"/>
              </a:ext>
            </a:extLst>
          </p:cNvPr>
          <p:cNvGrpSpPr/>
          <p:nvPr/>
        </p:nvGrpSpPr>
        <p:grpSpPr>
          <a:xfrm>
            <a:off x="5774627" y="3887940"/>
            <a:ext cx="5805224" cy="707886"/>
            <a:chOff x="5616952" y="2415672"/>
            <a:chExt cx="5805224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1968B4-E39B-4C44-B4B0-072E0D5F16BC}"/>
                </a:ext>
              </a:extLst>
            </p:cNvPr>
            <p:cNvSpPr txBox="1"/>
            <p:nvPr/>
          </p:nvSpPr>
          <p:spPr>
            <a:xfrm>
              <a:off x="6390471" y="2415672"/>
              <a:ext cx="5031705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Mohammed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Shakiruzzaman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ID- 1620180042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1669EA-03DC-4A32-8956-A8D663EBD2C9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739B4D-095D-4022-8F12-5E0C6A5AAAAA}"/>
              </a:ext>
            </a:extLst>
          </p:cNvPr>
          <p:cNvGrpSpPr/>
          <p:nvPr/>
        </p:nvGrpSpPr>
        <p:grpSpPr>
          <a:xfrm>
            <a:off x="6246874" y="5029060"/>
            <a:ext cx="5255704" cy="707886"/>
            <a:chOff x="5616952" y="2450560"/>
            <a:chExt cx="5255704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F788F6-5985-463E-BE3D-5AB1A4633A61}"/>
                </a:ext>
              </a:extLst>
            </p:cNvPr>
            <p:cNvSpPr txBox="1"/>
            <p:nvPr/>
          </p:nvSpPr>
          <p:spPr>
            <a:xfrm>
              <a:off x="6364964" y="2450560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Omar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Hasan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Rumi</a:t>
              </a:r>
              <a:b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ID- 1813536642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DB01A7-3BAD-41B1-809C-FF6674EB15C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ownloads\1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98888"/>
            <a:ext cx="9734550" cy="51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72" y="1207009"/>
            <a:ext cx="7927848" cy="51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8600"/>
            <a:ext cx="11458575" cy="64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cuments\1-Sign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20519"/>
          <a:stretch/>
        </p:blipFill>
        <p:spPr bwMode="auto">
          <a:xfrm>
            <a:off x="6178055" y="1311391"/>
            <a:ext cx="5766296" cy="530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ocuments\1-logi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r="18671"/>
          <a:stretch/>
        </p:blipFill>
        <p:spPr bwMode="auto">
          <a:xfrm>
            <a:off x="206406" y="320792"/>
            <a:ext cx="5743048" cy="49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1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ocument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1691"/>
            <a:ext cx="11744325" cy="66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-9058" y="282842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32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Oswald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Sarna</cp:lastModifiedBy>
  <cp:revision>136</cp:revision>
  <dcterms:created xsi:type="dcterms:W3CDTF">2019-01-14T06:35:35Z</dcterms:created>
  <dcterms:modified xsi:type="dcterms:W3CDTF">2022-12-29T15:35:52Z</dcterms:modified>
</cp:coreProperties>
</file>