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5dedb213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5dedb213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5dedb213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5dedb213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5dedb213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5dedb213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85cf18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85cf18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84d59ae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84d59ae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Sheba</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Doctor finder Application</a:t>
            </a:r>
            <a:endParaRPr/>
          </a:p>
        </p:txBody>
      </p:sp>
      <p:sp>
        <p:nvSpPr>
          <p:cNvPr id="61" name="Google Shape;61;p1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Group Members</a:t>
            </a:r>
            <a:endParaRPr/>
          </a:p>
          <a:p>
            <a:pPr indent="0" lvl="0" marL="0" rtl="0" algn="l">
              <a:spcBef>
                <a:spcPts val="0"/>
              </a:spcBef>
              <a:spcAft>
                <a:spcPts val="0"/>
              </a:spcAft>
              <a:buNone/>
            </a:pPr>
            <a:r>
              <a:rPr lang="en" sz="1988"/>
              <a:t>Kamrun Nahar Sarna 1811209642</a:t>
            </a:r>
            <a:endParaRPr sz="1988"/>
          </a:p>
          <a:p>
            <a:pPr indent="0" lvl="0" marL="0" rtl="0" algn="l">
              <a:spcBef>
                <a:spcPts val="0"/>
              </a:spcBef>
              <a:spcAft>
                <a:spcPts val="0"/>
              </a:spcAft>
              <a:buNone/>
            </a:pPr>
            <a:r>
              <a:rPr lang="en" sz="1988"/>
              <a:t>Md. Abdullah Al Mahfuz 1611869642</a:t>
            </a:r>
            <a:endParaRPr sz="1988"/>
          </a:p>
          <a:p>
            <a:pPr indent="0" lvl="0" marL="0" rtl="0" algn="l">
              <a:spcBef>
                <a:spcPts val="0"/>
              </a:spcBef>
              <a:spcAft>
                <a:spcPts val="0"/>
              </a:spcAft>
              <a:buNone/>
            </a:pPr>
            <a:r>
              <a:rPr lang="en" sz="1988"/>
              <a:t>Mohammad Shakiruzzaman</a:t>
            </a:r>
            <a:endParaRPr sz="1988"/>
          </a:p>
          <a:p>
            <a:pPr indent="0" lvl="0" marL="0" rtl="0" algn="l">
              <a:spcBef>
                <a:spcPts val="0"/>
              </a:spcBef>
              <a:spcAft>
                <a:spcPts val="0"/>
              </a:spcAft>
              <a:buNone/>
            </a:pPr>
            <a:r>
              <a:rPr lang="en" sz="1988"/>
              <a:t>1620180642</a:t>
            </a:r>
            <a:endParaRPr sz="1988"/>
          </a:p>
          <a:p>
            <a:pPr indent="0" lvl="0" marL="0" rtl="0" algn="l">
              <a:spcBef>
                <a:spcPts val="0"/>
              </a:spcBef>
              <a:spcAft>
                <a:spcPts val="0"/>
              </a:spcAft>
              <a:buNone/>
            </a:pPr>
            <a:r>
              <a:rPr lang="en" sz="1988"/>
              <a:t>Omar Hasan Rumi 1813536642</a:t>
            </a:r>
            <a:endParaRPr sz="198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your project?</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latin typeface="Times New Roman"/>
                <a:ea typeface="Times New Roman"/>
                <a:cs typeface="Times New Roman"/>
                <a:sym typeface="Times New Roman"/>
              </a:rPr>
              <a:t>Our Project is a web and </a:t>
            </a:r>
            <a:r>
              <a:rPr lang="en" sz="2000">
                <a:latin typeface="Times New Roman"/>
                <a:ea typeface="Times New Roman"/>
                <a:cs typeface="Times New Roman"/>
                <a:sym typeface="Times New Roman"/>
              </a:rPr>
              <a:t>android</a:t>
            </a:r>
            <a:r>
              <a:rPr lang="en" sz="2000">
                <a:latin typeface="Times New Roman"/>
                <a:ea typeface="Times New Roman"/>
                <a:cs typeface="Times New Roman"/>
                <a:sym typeface="Times New Roman"/>
              </a:rPr>
              <a:t> based application. The </a:t>
            </a:r>
            <a:r>
              <a:rPr lang="en" sz="2000">
                <a:latin typeface="Times New Roman"/>
                <a:ea typeface="Times New Roman"/>
                <a:cs typeface="Times New Roman"/>
                <a:sym typeface="Times New Roman"/>
              </a:rPr>
              <a:t>application</a:t>
            </a:r>
            <a:r>
              <a:rPr lang="en" sz="2000">
                <a:latin typeface="Times New Roman"/>
                <a:ea typeface="Times New Roman"/>
                <a:cs typeface="Times New Roman"/>
                <a:sym typeface="Times New Roman"/>
              </a:rPr>
              <a:t> is about doctor finder. In this application we are create a schedule based appointment system for patients, so that they can check and decide which time they want to take their appointment, this will reduce the wait time for the patient. The application will also have review system for patient and </a:t>
            </a:r>
            <a:r>
              <a:rPr lang="en" sz="2000">
                <a:latin typeface="Times New Roman"/>
                <a:ea typeface="Times New Roman"/>
                <a:cs typeface="Times New Roman"/>
                <a:sym typeface="Times New Roman"/>
              </a:rPr>
              <a:t>management</a:t>
            </a:r>
            <a:r>
              <a:rPr lang="en" sz="2000">
                <a:latin typeface="Times New Roman"/>
                <a:ea typeface="Times New Roman"/>
                <a:cs typeface="Times New Roman"/>
                <a:sym typeface="Times New Roman"/>
              </a:rPr>
              <a:t> system for the admin to add and remove doctors. </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65750"/>
            <a:ext cx="8520600" cy="59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lowchart </a:t>
            </a:r>
            <a:endParaRPr/>
          </a:p>
        </p:txBody>
      </p:sp>
      <p:pic>
        <p:nvPicPr>
          <p:cNvPr id="78" name="Google Shape;78;p16"/>
          <p:cNvPicPr preferRelativeResize="0"/>
          <p:nvPr/>
        </p:nvPicPr>
        <p:blipFill rotWithShape="1">
          <a:blip r:embed="rId3">
            <a:alphaModFix/>
          </a:blip>
          <a:srcRect b="0" l="9107" r="0" t="0"/>
          <a:stretch/>
        </p:blipFill>
        <p:spPr>
          <a:xfrm>
            <a:off x="311700" y="763050"/>
            <a:ext cx="7744502" cy="421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pic>
        <p:nvPicPr>
          <p:cNvPr id="84" name="Google Shape;84;p17"/>
          <p:cNvPicPr preferRelativeResize="0"/>
          <p:nvPr/>
        </p:nvPicPr>
        <p:blipFill>
          <a:blip r:embed="rId3">
            <a:alphaModFix/>
          </a:blip>
          <a:stretch>
            <a:fillRect/>
          </a:stretch>
        </p:blipFill>
        <p:spPr>
          <a:xfrm>
            <a:off x="311700" y="1058225"/>
            <a:ext cx="7907150" cy="3830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specs</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There is no single standard design for hospital management, as different hospitals have different needs and resources. However, a typical hospital management system would include modules for patient management, financial management, human resources management, inventory management, and reporting. </a:t>
            </a:r>
            <a:endParaRPr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latin typeface="Times New Roman"/>
                <a:ea typeface="Times New Roman"/>
                <a:cs typeface="Times New Roman"/>
                <a:sym typeface="Times New Roman"/>
              </a:rPr>
              <a:t>A standard design for a hospital management system typically includes the following components:</a:t>
            </a:r>
            <a:endParaRPr sz="1400">
              <a:latin typeface="Times New Roman"/>
              <a:ea typeface="Times New Roman"/>
              <a:cs typeface="Times New Roman"/>
              <a:sym typeface="Times New Roman"/>
            </a:endParaRPr>
          </a:p>
          <a:p>
            <a:pPr indent="0" lvl="0" marL="292100" rtl="0" algn="l">
              <a:spcBef>
                <a:spcPts val="1500"/>
              </a:spcBef>
              <a:spcAft>
                <a:spcPts val="0"/>
              </a:spcAft>
              <a:buNone/>
            </a:pPr>
            <a:r>
              <a:rPr lang="en" sz="1400">
                <a:latin typeface="Times New Roman"/>
                <a:ea typeface="Times New Roman"/>
                <a:cs typeface="Times New Roman"/>
                <a:sym typeface="Times New Roman"/>
              </a:rPr>
              <a:t>1.  Patient Management 2.  Clinical Management 3.  Financial Management 4.  Human Resources Management 5.  Inventory Management 6. Reporting.</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Here are some of the key specifications for a hospital management system:</a:t>
            </a:r>
            <a:endParaRPr sz="1400">
              <a:latin typeface="Times New Roman"/>
              <a:ea typeface="Times New Roman"/>
              <a:cs typeface="Times New Roman"/>
              <a:sym typeface="Times New Roman"/>
            </a:endParaRPr>
          </a:p>
          <a:p>
            <a:pPr indent="0" lvl="0" marL="292100" rtl="0" algn="l">
              <a:spcBef>
                <a:spcPts val="1500"/>
              </a:spcBef>
              <a:spcAft>
                <a:spcPts val="0"/>
              </a:spcAft>
              <a:buNone/>
            </a:pPr>
            <a:r>
              <a:rPr lang="en" sz="1400">
                <a:latin typeface="Times New Roman"/>
                <a:ea typeface="Times New Roman"/>
                <a:cs typeface="Times New Roman"/>
                <a:sym typeface="Times New Roman"/>
              </a:rPr>
              <a:t>1. User-Friendly Interface 2. Data Security 3. Compliance with Regulations. 4.  Integration with Other Systems 5. Reporting and Analytics 6. Scalability 7. Customizability 8. </a:t>
            </a:r>
            <a:r>
              <a:rPr lang="en" sz="1400">
                <a:latin typeface="Times New Roman"/>
                <a:ea typeface="Times New Roman"/>
                <a:cs typeface="Times New Roman"/>
                <a:sym typeface="Times New Roman"/>
              </a:rPr>
              <a:t>Technical</a:t>
            </a:r>
            <a:r>
              <a:rPr lang="en" sz="1400">
                <a:latin typeface="Times New Roman"/>
                <a:ea typeface="Times New Roman"/>
                <a:cs typeface="Times New Roman"/>
                <a:sym typeface="Times New Roman"/>
              </a:rPr>
              <a:t> support.</a:t>
            </a:r>
            <a:r>
              <a:rPr lang="en" sz="1050">
                <a:latin typeface="Arial"/>
                <a:ea typeface="Arial"/>
                <a:cs typeface="Arial"/>
                <a:sym typeface="Arial"/>
              </a:rPr>
              <a:t> </a:t>
            </a:r>
            <a:endParaRPr sz="105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