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C7CF-05C8-5C5A-128E-FC4C50473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CF617-78A8-8BE0-A4EB-947078DE0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75F6-7D7F-D6C4-4273-5AEDAEBC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C536-35E5-6057-0D1F-0272E164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70DA-F9A6-C715-FE8A-E5EED900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1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2444-C61B-83F9-0B00-EE992E73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3219-550F-12C7-483A-EAD5AF4B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5767-5C86-0232-A651-09B5410D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0174-DA27-98BD-1D76-69BA435D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72D58-278D-DDD8-46A9-6E4FD0DD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801F1-03B2-EB74-629D-BFFE3BE79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0734A-E672-60EB-2C13-AFD50B5E2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E343-69DD-7974-E96D-1B51CDE3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9A8C-3AEB-3399-C61B-5E12CC32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0E2FA-90F8-44C7-391E-F3AFF1BC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9DA-A714-F26A-75B3-67D3294C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D99C-808D-B1F0-9122-08C6E7D9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14E4-F427-EA3C-49D3-7A053C72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8381-5EE5-0534-A88A-A888AFC5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A86D-0ACE-E523-8982-D78AF2B0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BBD1-37DB-3944-37E1-5A3A4FEC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6712-510A-A4B3-21C4-600BA2A0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ABA7-E9F2-19B6-304A-CBBEC9BC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D2B8-FDF9-CBF5-A2D4-88056063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3BFE1-616D-4591-04EE-5BB60B29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5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B8F4-81B3-5B9F-D404-2ED94767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279A-DE44-BCD5-30E7-63B4C10B1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4BC99-610A-F1FA-D35C-048D472DA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D6F29-CD5A-D225-A07A-CB1565C3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7DF7B-5BD7-7547-BA92-2F006590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B285F-5E42-E919-56AB-3F4F5C89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1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188E-024C-118C-9FB2-8B62CF26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CE655-3BF4-7823-A5A6-EFB1AC5A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AF432-7CB2-0B46-CDF7-9B3A7BE45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CFA10-F1BE-C1B3-A1C0-E9654A78E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71425-247B-AE4F-69B2-E49BA9718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97AFE-4260-8B17-0A86-37EB0C90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0A386-F5B4-BADE-7E01-301C82A1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86053-4476-F8B9-7B51-3A67FD01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4127-3B77-A7D5-CA79-0ADCE0FF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2C77-3194-72A0-E1AC-DCC69CD2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A4A89-49E9-8EC5-06FC-4C64F1EA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8C826-7EE9-F3DF-0032-C73FC301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B55A9-BA87-C6A2-FA91-DA736D2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AF8DD-634F-743F-F0EB-450A4A5B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D261-F692-8B9C-F2B4-49E85EF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DF42-DAC7-613F-E42C-894BF24C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5F3FD-7ACE-E04B-E7E4-E3ADF880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8EEBB-0DD4-EB15-AE36-DB6AA327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4D0FD-0F07-0BA2-E3A6-6D103C06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521E-FD06-961F-9378-B6EF80EA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A020-2787-A33D-3F46-C40A651E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C3C9-014D-E8E1-D217-583DE5E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F413C-2FF3-B560-1029-225ECBD63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2A1BA-FA3E-AA5F-7758-72D48BF5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D92BE-E7C0-F174-0E67-40729F9E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0CC8-A132-D2C1-EFE0-6A46EEDB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93AF-F131-4B09-8B4E-4C2088AD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6C4D0-A90A-486F-DCD0-D7969C5C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F9607-FA89-754E-3A02-BA95C5F1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46FA-1FB9-E1FB-F58A-4A0474427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27088-5115-41F0-B3ED-8FE1BB534F4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71D7-85DD-9E14-BEC5-A8E5B2AD8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E84A-8894-6E72-D54F-FAF2D7466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7254F-D7FC-4809-B207-FBBA8E949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E612F2-5A3E-9A70-A460-A01572DE1D85}"/>
              </a:ext>
            </a:extLst>
          </p:cNvPr>
          <p:cNvSpPr txBox="1"/>
          <p:nvPr/>
        </p:nvSpPr>
        <p:spPr>
          <a:xfrm>
            <a:off x="838199" y="1037151"/>
            <a:ext cx="4638473" cy="661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Non-deterministic Polynomial (NP)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DFBD-FEA4-B8F4-8194-0522763F8F22}"/>
              </a:ext>
            </a:extLst>
          </p:cNvPr>
          <p:cNvSpPr txBox="1"/>
          <p:nvPr/>
        </p:nvSpPr>
        <p:spPr>
          <a:xfrm>
            <a:off x="838199" y="2561594"/>
            <a:ext cx="6379724" cy="343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 stands for Non-deterministic Polynomial.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complexity class used in the analysis of computational problems.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 is one of the most important classes in computational complexity theory.</a:t>
            </a:r>
          </a:p>
        </p:txBody>
      </p:sp>
      <p:pic>
        <p:nvPicPr>
          <p:cNvPr id="15" name="Graphic 14" descr="Books on Shelf">
            <a:extLst>
              <a:ext uri="{FF2B5EF4-FFF2-40B4-BE49-F238E27FC236}">
                <a16:creationId xmlns:a16="http://schemas.microsoft.com/office/drawing/2014/main" id="{C65BAF4D-FEE5-9911-0553-AC5CE17C1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0374" y="1037151"/>
            <a:ext cx="4783698" cy="47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1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3A5B-FD04-60D4-1571-2F430158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732" y="1531279"/>
            <a:ext cx="5801917" cy="6446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NP?</a:t>
            </a:r>
            <a:endParaRPr lang="en-US" sz="4000" b="1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Fabric Report Library">
            <a:extLst>
              <a:ext uri="{FF2B5EF4-FFF2-40B4-BE49-F238E27FC236}">
                <a16:creationId xmlns:a16="http://schemas.microsoft.com/office/drawing/2014/main" id="{CD016F32-9777-C37A-13F6-5E2848C8E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15" y="1254324"/>
            <a:ext cx="1198532" cy="119853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BCFE5B7-2D4C-F38D-8258-5398972EACF1}"/>
              </a:ext>
            </a:extLst>
          </p:cNvPr>
          <p:cNvSpPr txBox="1">
            <a:spLocks/>
          </p:cNvSpPr>
          <p:nvPr/>
        </p:nvSpPr>
        <p:spPr>
          <a:xfrm>
            <a:off x="2036731" y="2452856"/>
            <a:ext cx="7953575" cy="2057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NP is a complexity class that represents decision problems for which the solution can be verified quickly.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called "Non-deterministic Polynomial" because: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Non-deterministic: Solutions can be guessed and verified in polynomial time.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Polynomial: The time taken to verify the solution is polynomial in the size of the input.</a:t>
            </a:r>
            <a:endParaRPr lang="en-US" sz="2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35C892-DC9B-875D-7D8B-4355DCCEB17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28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8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D9A9FA-CB03-6F6E-0287-91EF422B2ACC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Characteristics of NP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61EEF-91AC-7783-87E6-64207FC06BA0}"/>
              </a:ext>
            </a:extLst>
          </p:cNvPr>
          <p:cNvSpPr txBox="1"/>
          <p:nvPr/>
        </p:nvSpPr>
        <p:spPr>
          <a:xfrm>
            <a:off x="804671" y="1529980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. NP problems are those for which a potential solution can be verified in polynomial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. However, finding the solution may not be polynomial.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NP problems are also called "search problems".</a:t>
            </a:r>
          </a:p>
        </p:txBody>
      </p:sp>
      <p:pic>
        <p:nvPicPr>
          <p:cNvPr id="9" name="Graphic 8" descr="Venn Diagram">
            <a:extLst>
              <a:ext uri="{FF2B5EF4-FFF2-40B4-BE49-F238E27FC236}">
                <a16:creationId xmlns:a16="http://schemas.microsoft.com/office/drawing/2014/main" id="{0C3CA571-8C04-4A39-B726-53014D137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7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84612-66AD-A19B-BA45-1746474C7266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727F9-3C5E-EE85-734C-ECF2702AF288}"/>
              </a:ext>
            </a:extLst>
          </p:cNvPr>
          <p:cNvSpPr txBox="1"/>
          <p:nvPr/>
        </p:nvSpPr>
        <p:spPr>
          <a:xfrm>
            <a:off x="805070" y="1529980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Traveling Salesman Problem (TSP)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Knapsack Problem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Graph Coloring Problem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Hamiltonian Cycle Problem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Subset Sum Problem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Graphic 10" descr="Cowboy">
            <a:extLst>
              <a:ext uri="{FF2B5EF4-FFF2-40B4-BE49-F238E27FC236}">
                <a16:creationId xmlns:a16="http://schemas.microsoft.com/office/drawing/2014/main" id="{0903E27D-2CF3-90E4-0D17-6D80B5672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66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What is NP?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kamruzzaman sohel</dc:creator>
  <cp:lastModifiedBy>kamruzzaman sohel</cp:lastModifiedBy>
  <cp:revision>1</cp:revision>
  <dcterms:created xsi:type="dcterms:W3CDTF">2024-04-23T08:05:15Z</dcterms:created>
  <dcterms:modified xsi:type="dcterms:W3CDTF">2024-04-23T08:16:10Z</dcterms:modified>
</cp:coreProperties>
</file>