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552bcf3ba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552bcf3ba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56e9a32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56e9a32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552bcf3b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552bcf3b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552bcf3b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552bcf3b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552bcf3b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552bcf3b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552bcf3ba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552bcf3b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552bcf3b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552bcf3b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552bcf3b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552bcf3b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552bcf3b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552bcf3b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52bcf3b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52bcf3b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52bcf3ba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52bcf3ba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52bcf3b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52bcf3b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Puppeteer is a Node library which provides a high-level API to control headless Chrome or Chromium over the DevTools Protocol. It can also be configured to use full (non-headless) Chrome or Chromium.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52bcf3ba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52bcf3b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52bcf3ba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52bcf3b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s.google.com/web/tools/puppeteer" TargetMode="External"/><Relationship Id="rId4" Type="http://schemas.openxmlformats.org/officeDocument/2006/relationships/hyperlink" Target="https://pptr.dev/" TargetMode="External"/><Relationship Id="rId5" Type="http://schemas.openxmlformats.org/officeDocument/2006/relationships/hyperlink" Target="https://developers.google.com/web/progressive-web-apps" TargetMode="External"/><Relationship Id="rId6" Type="http://schemas.openxmlformats.org/officeDocument/2006/relationships/hyperlink" Target="https://medium.com/dev-channel/testing-service-workers-318d7b016b19" TargetMode="External"/><Relationship Id="rId7" Type="http://schemas.openxmlformats.org/officeDocument/2006/relationships/hyperlink" Target="https://github.com/pankajladhar/PWA-automation-puppeteer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00250"/>
            <a:ext cx="8520600" cy="15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 sz="4500"/>
              <a:t>PWA automation with 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 sz="4500"/>
              <a:t>Puppeteer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462600" y="3615775"/>
            <a:ext cx="4457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af" sz="2400"/>
              <a:t>Pankaj Ladhar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173" y="1957776"/>
            <a:ext cx="819900" cy="11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250" y="2057800"/>
            <a:ext cx="24384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9275" y="2353375"/>
            <a:ext cx="381725" cy="38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1297500" y="3486850"/>
            <a:ext cx="677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0" y="0"/>
            <a:ext cx="9144000" cy="51732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b="1" lang="af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af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af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8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await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af" sz="1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evaluate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af" sz="1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"navigator.serviceWorker.ready"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console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af" sz="1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af" sz="1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"Going offline"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af" sz="18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af" sz="1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setOfflineMode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af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af" sz="18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af" sz="1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reload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waitUntil: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af" sz="1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"networkidle0"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af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af" sz="18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af" sz="1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$eval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af" sz="1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".Offline-Banner"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el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af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innerText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af" sz="18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af" sz="18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You are offline.You might see different experience :)!</a:t>
            </a:r>
            <a:endParaRPr b="1" sz="18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})();</a:t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0" y="0"/>
            <a:ext cx="9144000" cy="51732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af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af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af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8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af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Returns true if response served from memory or disk cache</a:t>
            </a:r>
            <a:endParaRPr b="1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page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af" sz="1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af" sz="1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'response'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af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fromCache()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// Returns true if response served from serviceworker</a:t>
            </a:r>
            <a:endParaRPr b="1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page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af" sz="1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af" sz="1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'response'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af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fromServiceWorker()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af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8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})();</a:t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1798950"/>
            <a:ext cx="8520600" cy="15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 sz="10000"/>
              <a:t>Demo</a:t>
            </a:r>
            <a:endParaRPr sz="10000"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 flipH="1" rot="10800000">
            <a:off x="367725" y="5439125"/>
            <a:ext cx="85206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What else you can achieve using puppeteer ?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f"/>
              <a:t>Generate screenshots and PDFs of pages.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f"/>
              <a:t>Crawl a SPA (Single-Page Application) and generate pre-rendered content (i.e. "SSR" (Server-Side Rendering)).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f"/>
              <a:t>Automate form submission, UI testing, keyboard input,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f"/>
              <a:t>Create an up-to-date, automated testing environment. Run your tests directly in the latest version of Chrome using the latest JavaScript and browser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f"/>
              <a:t>Capture a timeline trace of your site to help diagnose performance issues.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f"/>
              <a:t>Test Chrome Extensions.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Resources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f" u="sng">
                <a:solidFill>
                  <a:schemeClr val="hlink"/>
                </a:solidFill>
                <a:hlinkClick r:id="rId3"/>
              </a:rPr>
              <a:t>https://developers.google.com/web/tools/puppeteer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f" u="sng">
                <a:solidFill>
                  <a:schemeClr val="accent5"/>
                </a:solidFill>
                <a:hlinkClick r:id="rId4"/>
              </a:rPr>
              <a:t>https://pptr.dev/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f" u="sng">
                <a:solidFill>
                  <a:schemeClr val="hlink"/>
                </a:solidFill>
                <a:hlinkClick r:id="rId5"/>
              </a:rPr>
              <a:t>https://developers.google.com/web/progressive-web-apps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f" u="sng">
                <a:solidFill>
                  <a:schemeClr val="hlink"/>
                </a:solidFill>
                <a:hlinkClick r:id="rId6"/>
              </a:rPr>
              <a:t>https://medium.com/dev-channel/testing-service-workers-318d7b016b19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af" u="sng">
                <a:solidFill>
                  <a:schemeClr val="hlink"/>
                </a:solidFill>
                <a:hlinkClick r:id="rId7"/>
              </a:rPr>
              <a:t>Demo source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1725700"/>
            <a:ext cx="8520600" cy="13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 sz="8000"/>
              <a:t>Thanks</a:t>
            </a:r>
            <a:endParaRPr sz="8000"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4247025"/>
            <a:ext cx="8520600" cy="2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Agenda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f"/>
              <a:t>What is PWA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f"/>
              <a:t>What is Puppeteer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f"/>
              <a:t>Getting started with </a:t>
            </a:r>
            <a:r>
              <a:rPr lang="af"/>
              <a:t>Puppeteer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f"/>
              <a:t>More in P</a:t>
            </a:r>
            <a:r>
              <a:rPr lang="af"/>
              <a:t>uppeteer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f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f"/>
              <a:t>Resources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870700"/>
            <a:ext cx="8520600" cy="10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What is PWA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    (Progressive Web Apps) 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What is PWA 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12" y="1152475"/>
            <a:ext cx="4063676" cy="35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749" y="518000"/>
            <a:ext cx="2827326" cy="443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What is PWA ?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075" y="1072500"/>
            <a:ext cx="5330675" cy="29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11700" y="1075750"/>
            <a:ext cx="2994000" cy="3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 sz="2000">
                <a:solidFill>
                  <a:schemeClr val="dk1"/>
                </a:solidFill>
              </a:rPr>
              <a:t>A PWA is not an API or a technology, but it is a web development approach that uses a combination of tools and technologies already available to create targeted, ideal user experiences.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"/>
              <a:t>What is Service Worker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00" y="1210250"/>
            <a:ext cx="5527074" cy="365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What is Puppeteer  ?</a:t>
            </a:r>
            <a:endParaRPr/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975" y="561975"/>
            <a:ext cx="2762250" cy="40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f" sz="1800"/>
              <a:t>Modern Node library for</a:t>
            </a:r>
            <a:r>
              <a:rPr lang="af" sz="1800"/>
              <a:t> </a:t>
            </a:r>
            <a:r>
              <a:rPr lang="af" sz="1800"/>
              <a:t>headless Chrome/Chromium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f" sz="1800"/>
              <a:t>Supports </a:t>
            </a:r>
            <a:r>
              <a:rPr b="1" lang="af" sz="1800"/>
              <a:t>ES6</a:t>
            </a:r>
            <a:r>
              <a:rPr lang="af" sz="1800"/>
              <a:t> features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af" sz="1800"/>
              <a:t>Zero config </a:t>
            </a:r>
            <a:r>
              <a:rPr b="1" lang="af" sz="1800"/>
              <a:t>Bundles</a:t>
            </a:r>
            <a:r>
              <a:rPr lang="af" sz="1800"/>
              <a:t> latest </a:t>
            </a:r>
            <a:r>
              <a:rPr b="1" lang="af" sz="1800"/>
              <a:t>Chromium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af" sz="2400">
                <a:solidFill>
                  <a:srgbClr val="6AA84F"/>
                </a:solidFill>
              </a:rPr>
              <a:t>  npm install puppeteer</a:t>
            </a:r>
            <a:endParaRPr b="1" sz="24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0" y="0"/>
            <a:ext cx="9144000" cy="51732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af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puppeteer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af" sz="1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af" sz="1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"puppeteer"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b="1" lang="af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af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af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browser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af" sz="18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puppeteer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af" sz="1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launch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af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af" sz="18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browser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af" sz="1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newPage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af" sz="18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af" sz="1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endParaRPr b="1" sz="180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(</a:t>
            </a:r>
            <a:r>
              <a:rPr b="1" lang="af" sz="1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"https://pankajladhar.github.io/speedy-math/#/"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af" sz="18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browser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af" sz="1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})();</a:t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0" y="0"/>
            <a:ext cx="9144000" cy="51732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viewPort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af" sz="18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height: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af" sz="18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600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8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await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puppeteer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af" sz="1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launch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headless: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af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devtools: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af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defaultViewport: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af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args: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af" sz="1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`--window-size=</a:t>
            </a:r>
            <a:r>
              <a:rPr b="1" lang="af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viewPort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af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af" sz="1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8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${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viewPort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1" lang="af" sz="1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af" sz="1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af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executablePath: </a:t>
            </a:r>
            <a:r>
              <a:rPr b="1" lang="af" sz="1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"path/local/installed/chrome"</a:t>
            </a:r>
            <a:endParaRPr b="1" sz="18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f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})</a:t>
            </a:r>
            <a:endParaRPr b="1" sz="1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