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4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31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427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65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52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49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38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621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22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6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43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8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33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93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74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8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2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373948-3861-4523-8D5E-B6D9D6CA4211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99ADED-5D8E-4758-8EEF-0AF5060FC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38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295D2-B9AE-4471-9A79-835470F2E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altLang="zh-TW" sz="54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TW" altLang="en-US" sz="54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程式設計實習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DCE0C9-2A6C-4BC8-B876-B59DFCB9A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B11207016 </a:t>
            </a: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李家興</a:t>
            </a:r>
            <a:endParaRPr lang="en-US" altLang="zh-TW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B11207034</a:t>
            </a: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范雲翔</a:t>
            </a:r>
          </a:p>
        </p:txBody>
      </p:sp>
    </p:spTree>
    <p:extLst>
      <p:ext uri="{BB962C8B-B14F-4D97-AF65-F5344CB8AC3E}">
        <p14:creationId xmlns:p14="http://schemas.microsoft.com/office/powerpoint/2010/main" val="15752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F22B95-BCC2-4CC1-8BED-6765D115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b="1" dirty="0"/>
              <a:t>🧊</a:t>
            </a:r>
            <a:r>
              <a:rPr lang="en-US" altLang="zh-TW" sz="3200" b="1" dirty="0"/>
              <a:t>【1. </a:t>
            </a:r>
            <a:r>
              <a:rPr lang="zh-TW" altLang="en-US" sz="3200" b="1" dirty="0"/>
              <a:t>專案簡介</a:t>
            </a:r>
            <a:r>
              <a:rPr lang="en-US" altLang="zh-TW" sz="3200" b="1" dirty="0"/>
              <a:t>】</a:t>
            </a:r>
            <a:r>
              <a:rPr lang="en-US" altLang="zh-TW" sz="2800" b="1" dirty="0" err="1"/>
              <a:t>BlockBreaker</a:t>
            </a:r>
            <a:endParaRPr lang="zh-TW" alt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dirty="0"/>
              <a:t>模仿經典的磚塊破壞遊戲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dirty="0"/>
              <a:t>使用 </a:t>
            </a:r>
            <a:r>
              <a:rPr lang="en-US" altLang="zh-TW" sz="2800" dirty="0"/>
              <a:t>Java </a:t>
            </a:r>
            <a:r>
              <a:rPr lang="zh-TW" altLang="en-US" sz="2800" dirty="0"/>
              <a:t>製作，具有基本碰撞與物理效果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/>
              <a:t>2 </a:t>
            </a:r>
            <a:r>
              <a:rPr lang="zh-TW" altLang="en-US" sz="2800" dirty="0"/>
              <a:t>人合作開發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2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0E8F5-E46D-40DF-8146-B1C8BD0A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437462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zh-TW" altLang="en-US" sz="32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🧊</a:t>
            </a:r>
            <a:r>
              <a:rPr lang="en-US" altLang="zh-TW" sz="32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【2. </a:t>
            </a:r>
            <a:r>
              <a:rPr lang="zh-TW" altLang="en-US" sz="32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組員資訊與分工</a:t>
            </a:r>
            <a:r>
              <a:rPr lang="en-US" altLang="zh-TW" sz="32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】</a:t>
            </a:r>
            <a:endParaRPr lang="zh-TW" altLang="en-US" sz="3200" b="1" cap="none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3980C23-C0B2-4196-BAF2-179AF8B17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989378"/>
              </p:ext>
            </p:extLst>
          </p:nvPr>
        </p:nvGraphicFramePr>
        <p:xfrm>
          <a:off x="684213" y="2447449"/>
          <a:ext cx="8534400" cy="1371600"/>
        </p:xfrm>
        <a:graphic>
          <a:graphicData uri="http://schemas.openxmlformats.org/drawingml/2006/table">
            <a:tbl>
              <a:tblPr/>
              <a:tblGrid>
                <a:gridCol w="2844800">
                  <a:extLst>
                    <a:ext uri="{9D8B030D-6E8A-4147-A177-3AD203B41FA5}">
                      <a16:colId xmlns:a16="http://schemas.microsoft.com/office/drawing/2014/main" val="3157140472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196895192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847785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組員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學號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分工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032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李家興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B11207016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美術、特效、</a:t>
                      </a:r>
                      <a:r>
                        <a:rPr lang="en-US"/>
                        <a:t>PPT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30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范雲翔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B11207034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碰撞邏輯、音效、難度、影片製作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7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21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1F9EB06-B4C8-4CCF-A6F4-EFC00282C6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87692" y="770635"/>
            <a:ext cx="35301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🧱 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BlockBreakerPanel</a:t>
            </a:r>
            <a:endParaRPr kumimoji="0" lang="zh-TW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遊戲的主面板，負責：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畫面繪製（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paintComponent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時間控制與遊戲邏輯（使用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Timer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處理球與磚塊、擋板的碰撞邏輯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管理背景、爆炸動畫等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87DA11-6F7F-4860-85AD-3F9A6BB7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67" y="2801960"/>
            <a:ext cx="465063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🏐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代表遊戲中的球，負責：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畫出球的圖案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儲存目前與上一個位置，以便判斷碰撞方向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getBound()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回傳矩形區域做碰撞檢查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移動邏輯（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move()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方法）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F083112-21EC-46FF-94C7-FD4E4D83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1047634"/>
            <a:ext cx="488146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🧱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Block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代表畫面中的磚塊，負責：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設定初始位置與血量（需多次擊打才會消失）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畫出磚塊圖片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處理被擊中的狀態與是否死亡的判斷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B7B08C4-5F00-4A2B-925F-76671EC22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60" y="3108265"/>
            <a:ext cx="53816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🪄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Explosion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代表爆炸動畫效果，負責：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在磚塊被擊破後顯示特效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控制動畫的更新與播放結束的狀態（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isFinished()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使用簡單的圖像渲染方式製造視覺效果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5026F05-DBDA-4A12-922C-AD6CA26DE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1367" y="4763550"/>
            <a:ext cx="626645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🏓 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Paddle</a:t>
            </a:r>
            <a:endParaRPr kumimoji="0" lang="zh-TW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代表玩家控制的擋板，負責：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根據滑鼠位置控制橫向移動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畫出擋板圖片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處理與球的碰撞反彈邏輯（如根據碰撞位置改變反彈角度）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D0C4ED5-E937-457C-A8C5-201E8CA12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88" y="4763550"/>
            <a:ext cx="41088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📐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Setting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儲存整個遊戲共用的靜態常數，例如：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視窗寬度與高度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球或磚塊的尺寸設定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其他全域使用的參數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11B40D-9D85-463E-9640-4AEA2DF4F749}"/>
              </a:ext>
            </a:extLst>
          </p:cNvPr>
          <p:cNvSpPr txBox="1"/>
          <p:nvPr/>
        </p:nvSpPr>
        <p:spPr>
          <a:xfrm>
            <a:off x="351367" y="770635"/>
            <a:ext cx="219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</a:rPr>
              <a:t>類別介紹</a:t>
            </a:r>
          </a:p>
        </p:txBody>
      </p:sp>
    </p:spTree>
    <p:extLst>
      <p:ext uri="{BB962C8B-B14F-4D97-AF65-F5344CB8AC3E}">
        <p14:creationId xmlns:p14="http://schemas.microsoft.com/office/powerpoint/2010/main" val="112886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40AEE-73B2-4F51-83CD-4A700EA1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68" y="316653"/>
            <a:ext cx="8534400" cy="1507067"/>
          </a:xfrm>
        </p:spPr>
        <p:txBody>
          <a:bodyPr/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zh-TW" altLang="en-US" sz="3200" b="1" cap="none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EA6F8F-7C5F-4461-BD5E-EDEB7BC2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668" y="1621366"/>
            <a:ext cx="8534400" cy="3615267"/>
          </a:xfrm>
        </p:spPr>
        <p:txBody>
          <a:bodyPr/>
          <a:lstStyle/>
          <a:p>
            <a:r>
              <a:rPr lang="en-US" altLang="zh-TW" dirty="0"/>
              <a:t>To be continue……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31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4BF1C-5AE5-4ED9-A5C5-46B7A7EA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887" y="367813"/>
            <a:ext cx="8534400" cy="1507067"/>
          </a:xfrm>
        </p:spPr>
        <p:txBody>
          <a:bodyPr/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THANKS FOR WATCHING 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圖片 4" descr="哇 Gummy Monsters">
            <a:extLst>
              <a:ext uri="{FF2B5EF4-FFF2-40B4-BE49-F238E27FC236}">
                <a16:creationId xmlns:a16="http://schemas.microsoft.com/office/drawing/2014/main" id="{D1A8D557-1969-4417-A78F-70F4CCDC6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268" y="-126710"/>
            <a:ext cx="6858000" cy="6858000"/>
          </a:xfrm>
          <a:prstGeom prst="rect">
            <a:avLst/>
          </a:prstGeom>
        </p:spPr>
      </p:pic>
      <p:pic>
        <p:nvPicPr>
          <p:cNvPr id="7" name="圖形 6" descr="游標 以實心填滿">
            <a:extLst>
              <a:ext uri="{FF2B5EF4-FFF2-40B4-BE49-F238E27FC236}">
                <a16:creationId xmlns:a16="http://schemas.microsoft.com/office/drawing/2014/main" id="{160B6FA4-AA70-4823-AF69-F88EDCB7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088694">
            <a:off x="5442637" y="14876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5814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324</Words>
  <Application>Microsoft Office PowerPoint</Application>
  <PresentationFormat>寬螢幕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Century Gothic</vt:lpstr>
      <vt:lpstr>Wingdings 3</vt:lpstr>
      <vt:lpstr>切割線</vt:lpstr>
      <vt:lpstr>JAVA程式設計實習</vt:lpstr>
      <vt:lpstr>PowerPoint 簡報</vt:lpstr>
      <vt:lpstr>🧊【2. 組員資訊與分工】</vt:lpstr>
      <vt:lpstr>🏓 Paddle 代表玩家控制的擋板，負責： 根據滑鼠位置控制橫向移動 畫出擋板圖片 處理與球的碰撞反彈邏輯（如根據碰撞位置改變反彈角度） </vt:lpstr>
      <vt:lpstr>影片</vt:lpstr>
      <vt:lpstr>THANKS FOR WATCHING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JAVA程式設計實習</dc:title>
  <dc:creator>加辛 力</dc:creator>
  <cp:lastModifiedBy>FANCheer</cp:lastModifiedBy>
  <cp:revision>5</cp:revision>
  <dcterms:created xsi:type="dcterms:W3CDTF">2025-05-17T05:39:21Z</dcterms:created>
  <dcterms:modified xsi:type="dcterms:W3CDTF">2025-05-18T07:59:23Z</dcterms:modified>
</cp:coreProperties>
</file>