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4A41-D59E-B32C-3D1F-8DE7C09FC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F95DF-B4DD-81D0-ABA9-F5A8F9981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ABAC4-1F0D-F0CB-60F3-E30C973F1CB6}"/>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5" name="Footer Placeholder 4">
            <a:extLst>
              <a:ext uri="{FF2B5EF4-FFF2-40B4-BE49-F238E27FC236}">
                <a16:creationId xmlns:a16="http://schemas.microsoft.com/office/drawing/2014/main" id="{44BD5C88-DA20-A272-2D64-094D932C9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1BF30-034F-B8B1-DCAF-4BB6D0EFF856}"/>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325523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7131-63B2-6DFE-5BED-B6B978A7BB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1347BE-1EAF-4E6D-668B-F6A69FFC2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E3D86-EF23-8652-ED6D-4003399323F6}"/>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5" name="Footer Placeholder 4">
            <a:extLst>
              <a:ext uri="{FF2B5EF4-FFF2-40B4-BE49-F238E27FC236}">
                <a16:creationId xmlns:a16="http://schemas.microsoft.com/office/drawing/2014/main" id="{EE4439B8-6525-3213-CE49-531DF8CD8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4CF61-8977-7377-1F65-FA9A748DCD8A}"/>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4384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7C1C6-61DF-5225-454D-EC11D1093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1EFD9-8E0E-CDDC-7900-B47D8AD9B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B6A74-F21E-B618-F471-BD0C50E57AED}"/>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5" name="Footer Placeholder 4">
            <a:extLst>
              <a:ext uri="{FF2B5EF4-FFF2-40B4-BE49-F238E27FC236}">
                <a16:creationId xmlns:a16="http://schemas.microsoft.com/office/drawing/2014/main" id="{50E2E6DE-554C-6B49-D451-9F038FB15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4AB8C-CB89-B80A-CD3F-6B9FF101CFAC}"/>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302308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8F9F-ECF2-DF53-4D52-AFDEF0419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42A1E-786D-B62A-9881-17AB0CC15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7C9CE-992A-7228-0793-1A67CA7259C0}"/>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5" name="Footer Placeholder 4">
            <a:extLst>
              <a:ext uri="{FF2B5EF4-FFF2-40B4-BE49-F238E27FC236}">
                <a16:creationId xmlns:a16="http://schemas.microsoft.com/office/drawing/2014/main" id="{02B25474-0970-F3A0-7A22-BFB878AB4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B4405-9B8F-FA15-4B69-AD1B6D8A7157}"/>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410770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9FE1-14D2-8E0A-61F1-0455E72AC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8BC7CD-343D-CD89-6A33-B1CD95A5A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CF5A4-9425-1A7D-2A2F-ADFD8A848894}"/>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5" name="Footer Placeholder 4">
            <a:extLst>
              <a:ext uri="{FF2B5EF4-FFF2-40B4-BE49-F238E27FC236}">
                <a16:creationId xmlns:a16="http://schemas.microsoft.com/office/drawing/2014/main" id="{7BD246DF-B978-3BD3-2605-3DBA04D81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6ED7C-DD45-4AD8-4AD7-EBE961AE524D}"/>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393486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1D71-A188-855D-E722-6F5C0C0FA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98C2D-0C7F-E134-44F4-A79C5D299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9DE7D6-7423-92CE-F273-375EEAA86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EEC9FC-1601-5D06-6981-4D58653C8F89}"/>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6" name="Footer Placeholder 5">
            <a:extLst>
              <a:ext uri="{FF2B5EF4-FFF2-40B4-BE49-F238E27FC236}">
                <a16:creationId xmlns:a16="http://schemas.microsoft.com/office/drawing/2014/main" id="{3378553B-A784-3770-A467-5C25AB88F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7B51A-70DD-50DE-738A-9C4B631BCC50}"/>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228592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C0EC-3BA9-7108-1404-9B880FCE22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B4EFE-CAC2-CBB8-6C02-C85AF99C9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76F191-07FA-54B7-F4D1-6ACED13493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298483-7F37-EDE2-4493-959827BCC3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34F0C9-B82C-3B45-B99E-E3943A90B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3E1970-B38E-9C34-6082-882EDC7BDDCA}"/>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8" name="Footer Placeholder 7">
            <a:extLst>
              <a:ext uri="{FF2B5EF4-FFF2-40B4-BE49-F238E27FC236}">
                <a16:creationId xmlns:a16="http://schemas.microsoft.com/office/drawing/2014/main" id="{F4AE402A-0BE1-06DC-FBDB-D4B16999D1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CC730-DDE3-5E9A-59CA-372A5ADA02AE}"/>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26602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54CC-1AF6-8142-A735-7695B3B8A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EE7F7D-4354-8674-CCC1-A815F4A0C3E7}"/>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4" name="Footer Placeholder 3">
            <a:extLst>
              <a:ext uri="{FF2B5EF4-FFF2-40B4-BE49-F238E27FC236}">
                <a16:creationId xmlns:a16="http://schemas.microsoft.com/office/drawing/2014/main" id="{4E483FC1-8D77-CAFF-5AA5-27DFA764D9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88C796-BFEF-630F-3D19-38A78DC36FC7}"/>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228184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96C7B-A1ED-9253-2CF3-F457A12138B0}"/>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3" name="Footer Placeholder 2">
            <a:extLst>
              <a:ext uri="{FF2B5EF4-FFF2-40B4-BE49-F238E27FC236}">
                <a16:creationId xmlns:a16="http://schemas.microsoft.com/office/drawing/2014/main" id="{2B3756D2-5255-F2EC-E496-F10BFE703E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CBA81-9995-8FCC-0128-692D2B81F551}"/>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104799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181F-E460-9E1D-6427-8532B45A6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26E052-EADF-4CC7-A936-65A525775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DC03B-984C-2FA0-C45A-B3E137266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06185-3C5E-1348-A16A-D5351F9A9BBD}"/>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6" name="Footer Placeholder 5">
            <a:extLst>
              <a:ext uri="{FF2B5EF4-FFF2-40B4-BE49-F238E27FC236}">
                <a16:creationId xmlns:a16="http://schemas.microsoft.com/office/drawing/2014/main" id="{C3CABAD6-242D-7BC6-4688-3AA6B12D4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25C5E-F912-4133-A523-795FFB06A765}"/>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131889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D075-77E3-9907-0368-AEA26B741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479983-AE89-8A96-F830-EDA39E4E8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BE1B41-A698-6AA2-45F8-79EA17DA1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414DC-9ABC-1956-168D-FDCEBF51FE4C}"/>
              </a:ext>
            </a:extLst>
          </p:cNvPr>
          <p:cNvSpPr>
            <a:spLocks noGrp="1"/>
          </p:cNvSpPr>
          <p:nvPr>
            <p:ph type="dt" sz="half" idx="10"/>
          </p:nvPr>
        </p:nvSpPr>
        <p:spPr/>
        <p:txBody>
          <a:bodyPr/>
          <a:lstStyle/>
          <a:p>
            <a:fld id="{0FD6563A-DE1F-4128-B8BD-15726CC7CFC6}" type="datetimeFigureOut">
              <a:rPr lang="en-US" smtClean="0"/>
              <a:t>10/30/2022</a:t>
            </a:fld>
            <a:endParaRPr lang="en-US"/>
          </a:p>
        </p:txBody>
      </p:sp>
      <p:sp>
        <p:nvSpPr>
          <p:cNvPr id="6" name="Footer Placeholder 5">
            <a:extLst>
              <a:ext uri="{FF2B5EF4-FFF2-40B4-BE49-F238E27FC236}">
                <a16:creationId xmlns:a16="http://schemas.microsoft.com/office/drawing/2014/main" id="{BDACE49A-1D16-7145-F278-7EE357A5B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A8B1F-C3B3-D27C-073F-7F3A3260E7D7}"/>
              </a:ext>
            </a:extLst>
          </p:cNvPr>
          <p:cNvSpPr>
            <a:spLocks noGrp="1"/>
          </p:cNvSpPr>
          <p:nvPr>
            <p:ph type="sldNum" sz="quarter" idx="12"/>
          </p:nvPr>
        </p:nvSpPr>
        <p:spPr/>
        <p:txBody>
          <a:bodyPr/>
          <a:lstStyle/>
          <a:p>
            <a:fld id="{D6FBEBAB-773F-4EF9-B101-53137E640E92}" type="slidenum">
              <a:rPr lang="en-US" smtClean="0"/>
              <a:t>‹#›</a:t>
            </a:fld>
            <a:endParaRPr lang="en-US"/>
          </a:p>
        </p:txBody>
      </p:sp>
    </p:spTree>
    <p:extLst>
      <p:ext uri="{BB962C8B-B14F-4D97-AF65-F5344CB8AC3E}">
        <p14:creationId xmlns:p14="http://schemas.microsoft.com/office/powerpoint/2010/main" val="36122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2F109-37DF-6BE8-633E-2AD612399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375A54-8370-46FE-B2D9-4E93854FB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2CBD0-D00C-FC70-F54C-A4F6A17BB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563A-DE1F-4128-B8BD-15726CC7CFC6}" type="datetimeFigureOut">
              <a:rPr lang="en-US" smtClean="0"/>
              <a:t>10/30/2022</a:t>
            </a:fld>
            <a:endParaRPr lang="en-US"/>
          </a:p>
        </p:txBody>
      </p:sp>
      <p:sp>
        <p:nvSpPr>
          <p:cNvPr id="5" name="Footer Placeholder 4">
            <a:extLst>
              <a:ext uri="{FF2B5EF4-FFF2-40B4-BE49-F238E27FC236}">
                <a16:creationId xmlns:a16="http://schemas.microsoft.com/office/drawing/2014/main" id="{DF1FFBC4-6988-BC60-3C5C-F77462AEC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80B726-021E-4DFC-1BA8-1746959BF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BEBAB-773F-4EF9-B101-53137E640E92}" type="slidenum">
              <a:rPr lang="en-US" smtClean="0"/>
              <a:t>‹#›</a:t>
            </a:fld>
            <a:endParaRPr lang="en-US"/>
          </a:p>
        </p:txBody>
      </p:sp>
    </p:spTree>
    <p:extLst>
      <p:ext uri="{BB962C8B-B14F-4D97-AF65-F5344CB8AC3E}">
        <p14:creationId xmlns:p14="http://schemas.microsoft.com/office/powerpoint/2010/main" val="2319093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8E84DA-3FC4-B8CD-40B9-5F7CBFBDB410}"/>
              </a:ext>
            </a:extLst>
          </p:cNvPr>
          <p:cNvSpPr>
            <a:spLocks noGrp="1"/>
          </p:cNvSpPr>
          <p:nvPr>
            <p:ph type="subTitle" idx="1"/>
          </p:nvPr>
        </p:nvSpPr>
        <p:spPr>
          <a:xfrm>
            <a:off x="2243464" y="5113300"/>
            <a:ext cx="7705071" cy="1302249"/>
          </a:xfrm>
        </p:spPr>
        <p:txBody>
          <a:bodyPr>
            <a:normAutofit/>
          </a:bodyPr>
          <a:lstStyle/>
          <a:p>
            <a:r>
              <a:rPr lang="en-US" dirty="0"/>
              <a:t>Project PPTS</a:t>
            </a:r>
          </a:p>
          <a:p>
            <a:r>
              <a:rPr lang="en-US" dirty="0"/>
              <a:t>Technologies Used : Html , </a:t>
            </a:r>
            <a:r>
              <a:rPr lang="en-US" dirty="0" err="1"/>
              <a:t>Css</a:t>
            </a:r>
            <a:r>
              <a:rPr lang="en-US" dirty="0"/>
              <a:t> , </a:t>
            </a:r>
            <a:r>
              <a:rPr lang="en-US" dirty="0" err="1"/>
              <a:t>javascript</a:t>
            </a:r>
            <a:endParaRPr lang="en-US" dirty="0"/>
          </a:p>
        </p:txBody>
      </p:sp>
      <p:pic>
        <p:nvPicPr>
          <p:cNvPr id="5" name="Picture 4">
            <a:extLst>
              <a:ext uri="{FF2B5EF4-FFF2-40B4-BE49-F238E27FC236}">
                <a16:creationId xmlns:a16="http://schemas.microsoft.com/office/drawing/2014/main" id="{A8F98943-7A3E-7CE2-6726-B26BA6315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806" y="742570"/>
            <a:ext cx="3564388" cy="3564388"/>
          </a:xfrm>
          <a:prstGeom prst="rect">
            <a:avLst/>
          </a:prstGeom>
        </p:spPr>
      </p:pic>
      <p:sp>
        <p:nvSpPr>
          <p:cNvPr id="7" name="TextBox 6">
            <a:extLst>
              <a:ext uri="{FF2B5EF4-FFF2-40B4-BE49-F238E27FC236}">
                <a16:creationId xmlns:a16="http://schemas.microsoft.com/office/drawing/2014/main" id="{908352BE-2925-4FDF-4B0C-74E043F21085}"/>
              </a:ext>
            </a:extLst>
          </p:cNvPr>
          <p:cNvSpPr txBox="1"/>
          <p:nvPr/>
        </p:nvSpPr>
        <p:spPr>
          <a:xfrm>
            <a:off x="3259393" y="4525463"/>
            <a:ext cx="5928852" cy="369332"/>
          </a:xfrm>
          <a:prstGeom prst="rect">
            <a:avLst/>
          </a:prstGeom>
          <a:noFill/>
        </p:spPr>
        <p:txBody>
          <a:bodyPr wrap="square" rtlCol="0">
            <a:spAutoFit/>
          </a:bodyPr>
          <a:lstStyle/>
          <a:p>
            <a:r>
              <a:rPr lang="en-US" dirty="0" err="1"/>
              <a:t>DoGO</a:t>
            </a:r>
            <a:r>
              <a:rPr lang="en-US" dirty="0"/>
              <a:t> Digital a mini project to be major by Kamran Ali</a:t>
            </a:r>
          </a:p>
        </p:txBody>
      </p:sp>
    </p:spTree>
    <p:extLst>
      <p:ext uri="{BB962C8B-B14F-4D97-AF65-F5344CB8AC3E}">
        <p14:creationId xmlns:p14="http://schemas.microsoft.com/office/powerpoint/2010/main" val="339242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4EFF-ADA6-CF17-1FCD-9C8045A61EF6}"/>
              </a:ext>
            </a:extLst>
          </p:cNvPr>
          <p:cNvSpPr>
            <a:spLocks noGrp="1"/>
          </p:cNvSpPr>
          <p:nvPr>
            <p:ph type="title"/>
          </p:nvPr>
        </p:nvSpPr>
        <p:spPr/>
        <p:txBody>
          <a:bodyPr/>
          <a:lstStyle/>
          <a:p>
            <a:r>
              <a:rPr lang="en-US" dirty="0"/>
              <a:t>Information</a:t>
            </a:r>
          </a:p>
        </p:txBody>
      </p:sp>
      <p:sp>
        <p:nvSpPr>
          <p:cNvPr id="3" name="Content Placeholder 2">
            <a:extLst>
              <a:ext uri="{FF2B5EF4-FFF2-40B4-BE49-F238E27FC236}">
                <a16:creationId xmlns:a16="http://schemas.microsoft.com/office/drawing/2014/main" id="{9FE4CDBC-352F-730C-BD48-E770FC8E87BD}"/>
              </a:ext>
            </a:extLst>
          </p:cNvPr>
          <p:cNvSpPr>
            <a:spLocks noGrp="1"/>
          </p:cNvSpPr>
          <p:nvPr>
            <p:ph idx="1"/>
          </p:nvPr>
        </p:nvSpPr>
        <p:spPr/>
        <p:txBody>
          <a:bodyPr/>
          <a:lstStyle/>
          <a:p>
            <a:r>
              <a:rPr lang="en-US" dirty="0"/>
              <a:t>Project Name -&gt; </a:t>
            </a:r>
            <a:r>
              <a:rPr lang="en-US" dirty="0" err="1"/>
              <a:t>DoGO</a:t>
            </a:r>
            <a:r>
              <a:rPr lang="en-US" dirty="0"/>
              <a:t> Digital</a:t>
            </a:r>
          </a:p>
          <a:p>
            <a:pPr marL="0" indent="0">
              <a:buNone/>
            </a:pPr>
            <a:endParaRPr lang="en-US" dirty="0"/>
          </a:p>
          <a:p>
            <a:r>
              <a:rPr lang="en-US" dirty="0" err="1"/>
              <a:t>Discription</a:t>
            </a:r>
            <a:r>
              <a:rPr lang="en-US" dirty="0"/>
              <a:t> –&gt; </a:t>
            </a:r>
            <a:r>
              <a:rPr lang="en-US" dirty="0" err="1"/>
              <a:t>DoGO</a:t>
            </a:r>
            <a:r>
              <a:rPr lang="en-US" dirty="0"/>
              <a:t> Digital is a mini project made for the convenience banking with features of online banking accessed with the user id and password, costumer can create account with the help of their phone number linked with the bank, email id </a:t>
            </a:r>
            <a:r>
              <a:rPr lang="en-US" dirty="0" err="1"/>
              <a:t>upi</a:t>
            </a:r>
            <a:r>
              <a:rPr lang="en-US" dirty="0"/>
              <a:t> and more… I have also added interest calculator option for the costumers so that they can think of availing loan !</a:t>
            </a:r>
          </a:p>
          <a:p>
            <a:endParaRPr lang="en-US" dirty="0"/>
          </a:p>
        </p:txBody>
      </p:sp>
    </p:spTree>
    <p:extLst>
      <p:ext uri="{BB962C8B-B14F-4D97-AF65-F5344CB8AC3E}">
        <p14:creationId xmlns:p14="http://schemas.microsoft.com/office/powerpoint/2010/main" val="379263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F5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97267-E638-66B4-5F82-4C521D8480D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Login Page</a:t>
            </a:r>
          </a:p>
        </p:txBody>
      </p:sp>
      <p:pic>
        <p:nvPicPr>
          <p:cNvPr id="9" name="Content Placeholder 8" descr="A screenshot of a video game&#10;&#10;Description automatically generated with medium confidence">
            <a:extLst>
              <a:ext uri="{FF2B5EF4-FFF2-40B4-BE49-F238E27FC236}">
                <a16:creationId xmlns:a16="http://schemas.microsoft.com/office/drawing/2014/main" id="{F2E384C0-8F7E-D006-9072-3A9F9C37F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473207"/>
            <a:ext cx="7347537" cy="3912562"/>
          </a:xfrm>
          <a:prstGeom prst="rect">
            <a:avLst/>
          </a:prstGeom>
        </p:spPr>
      </p:pic>
    </p:spTree>
    <p:extLst>
      <p:ext uri="{BB962C8B-B14F-4D97-AF65-F5344CB8AC3E}">
        <p14:creationId xmlns:p14="http://schemas.microsoft.com/office/powerpoint/2010/main" val="4240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22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073B8-BC34-3652-006D-5D3FFEC4C73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Registration Page</a:t>
            </a:r>
          </a:p>
        </p:txBody>
      </p:sp>
      <p:pic>
        <p:nvPicPr>
          <p:cNvPr id="5" name="Content Placeholder 4" descr="Graphical user interface, website&#10;&#10;Description automatically generated">
            <a:extLst>
              <a:ext uri="{FF2B5EF4-FFF2-40B4-BE49-F238E27FC236}">
                <a16:creationId xmlns:a16="http://schemas.microsoft.com/office/drawing/2014/main" id="{99D9A7A0-D1F3-FDE3-A612-712A4B187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473207"/>
            <a:ext cx="7347537" cy="3912562"/>
          </a:xfrm>
          <a:prstGeom prst="rect">
            <a:avLst/>
          </a:prstGeom>
        </p:spPr>
      </p:pic>
    </p:spTree>
    <p:extLst>
      <p:ext uri="{BB962C8B-B14F-4D97-AF65-F5344CB8AC3E}">
        <p14:creationId xmlns:p14="http://schemas.microsoft.com/office/powerpoint/2010/main" val="93136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65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video game&#10;&#10;Description automatically generated with medium confidence">
            <a:extLst>
              <a:ext uri="{FF2B5EF4-FFF2-40B4-BE49-F238E27FC236}">
                <a16:creationId xmlns:a16="http://schemas.microsoft.com/office/drawing/2014/main" id="{848A33C4-50EB-42E5-0011-385967AE4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0613" y="639763"/>
            <a:ext cx="5308600" cy="2795588"/>
          </a:xfrm>
        </p:spPr>
      </p:pic>
      <p:pic>
        <p:nvPicPr>
          <p:cNvPr id="8" name="Picture 7" descr="A screenshot of a computer&#10;&#10;Description automatically generated with medium confidence">
            <a:extLst>
              <a:ext uri="{FF2B5EF4-FFF2-40B4-BE49-F238E27FC236}">
                <a16:creationId xmlns:a16="http://schemas.microsoft.com/office/drawing/2014/main" id="{9870FEDD-214E-C3BF-CCFD-4A1B2A75E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613" y="3503613"/>
            <a:ext cx="5308600" cy="2714625"/>
          </a:xfrm>
          <a:prstGeom prst="rect">
            <a:avLst/>
          </a:prstGeom>
        </p:spPr>
      </p:pic>
      <p:sp>
        <p:nvSpPr>
          <p:cNvPr id="2" name="Title 1">
            <a:extLst>
              <a:ext uri="{FF2B5EF4-FFF2-40B4-BE49-F238E27FC236}">
                <a16:creationId xmlns:a16="http://schemas.microsoft.com/office/drawing/2014/main" id="{35E258EC-A0B6-9865-F8ED-58C33FA55161}"/>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Interest Calculator</a:t>
            </a:r>
          </a:p>
        </p:txBody>
      </p:sp>
    </p:spTree>
    <p:extLst>
      <p:ext uri="{BB962C8B-B14F-4D97-AF65-F5344CB8AC3E}">
        <p14:creationId xmlns:p14="http://schemas.microsoft.com/office/powerpoint/2010/main" val="133356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2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6F03B-DC35-0053-C4B9-EAA67EB4852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Home Page</a:t>
            </a:r>
          </a:p>
        </p:txBody>
      </p:sp>
      <p:pic>
        <p:nvPicPr>
          <p:cNvPr id="5" name="Content Placeholder 4" descr="Graphical user interface, website&#10;&#10;Description automatically generated">
            <a:extLst>
              <a:ext uri="{FF2B5EF4-FFF2-40B4-BE49-F238E27FC236}">
                <a16:creationId xmlns:a16="http://schemas.microsoft.com/office/drawing/2014/main" id="{91366898-2E24-B653-6E59-A2E8E7230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473207"/>
            <a:ext cx="7347537" cy="3912562"/>
          </a:xfrm>
          <a:prstGeom prst="rect">
            <a:avLst/>
          </a:prstGeom>
        </p:spPr>
      </p:pic>
    </p:spTree>
    <p:extLst>
      <p:ext uri="{BB962C8B-B14F-4D97-AF65-F5344CB8AC3E}">
        <p14:creationId xmlns:p14="http://schemas.microsoft.com/office/powerpoint/2010/main" val="361424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D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EC9C9-BA35-E87C-8A27-109E1C4AFEC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DoGO Products </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510466A4-6EBF-DCD8-3D00-38A02B281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473207"/>
            <a:ext cx="7347537" cy="3912562"/>
          </a:xfrm>
          <a:prstGeom prst="rect">
            <a:avLst/>
          </a:prstGeom>
        </p:spPr>
      </p:pic>
    </p:spTree>
    <p:extLst>
      <p:ext uri="{BB962C8B-B14F-4D97-AF65-F5344CB8AC3E}">
        <p14:creationId xmlns:p14="http://schemas.microsoft.com/office/powerpoint/2010/main" val="44992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4457-809D-EE8B-5ACB-4A6EBC3E1947}"/>
              </a:ext>
            </a:extLst>
          </p:cNvPr>
          <p:cNvSpPr>
            <a:spLocks noGrp="1"/>
          </p:cNvSpPr>
          <p:nvPr>
            <p:ph type="title"/>
          </p:nvPr>
        </p:nvSpPr>
        <p:spPr/>
        <p:txBody>
          <a:bodyPr/>
          <a:lstStyle/>
          <a:p>
            <a:r>
              <a:rPr lang="en-US" dirty="0" err="1"/>
              <a:t>Vission</a:t>
            </a:r>
            <a:endParaRPr lang="en-US" dirty="0"/>
          </a:p>
        </p:txBody>
      </p:sp>
      <p:sp>
        <p:nvSpPr>
          <p:cNvPr id="3" name="Content Placeholder 2">
            <a:extLst>
              <a:ext uri="{FF2B5EF4-FFF2-40B4-BE49-F238E27FC236}">
                <a16:creationId xmlns:a16="http://schemas.microsoft.com/office/drawing/2014/main" id="{7CE17F59-BF9C-1655-CAF5-DCA82A30425B}"/>
              </a:ext>
            </a:extLst>
          </p:cNvPr>
          <p:cNvSpPr>
            <a:spLocks noGrp="1"/>
          </p:cNvSpPr>
          <p:nvPr>
            <p:ph idx="1"/>
          </p:nvPr>
        </p:nvSpPr>
        <p:spPr/>
        <p:txBody>
          <a:bodyPr/>
          <a:lstStyle/>
          <a:p>
            <a:r>
              <a:rPr lang="en-US" dirty="0"/>
              <a:t>To make a proper banking website with a lot more features which includes Money Transfer , QR , </a:t>
            </a:r>
            <a:r>
              <a:rPr lang="en-US" dirty="0" err="1"/>
              <a:t>DoGO</a:t>
            </a:r>
            <a:r>
              <a:rPr lang="en-US" dirty="0"/>
              <a:t> Coin , Products etc..</a:t>
            </a:r>
          </a:p>
          <a:p>
            <a:r>
              <a:rPr lang="en-US" dirty="0"/>
              <a:t>To make it more responsive</a:t>
            </a:r>
          </a:p>
          <a:p>
            <a:r>
              <a:rPr lang="en-US" dirty="0"/>
              <a:t>To add database</a:t>
            </a:r>
          </a:p>
          <a:p>
            <a:r>
              <a:rPr lang="en-US" dirty="0"/>
              <a:t>To connect to the server</a:t>
            </a:r>
          </a:p>
          <a:p>
            <a:r>
              <a:rPr lang="en-US" dirty="0"/>
              <a:t>To enhance user experience</a:t>
            </a:r>
          </a:p>
          <a:p>
            <a:r>
              <a:rPr lang="en-US" dirty="0"/>
              <a:t>To Update frequently</a:t>
            </a:r>
          </a:p>
        </p:txBody>
      </p:sp>
    </p:spTree>
    <p:extLst>
      <p:ext uri="{BB962C8B-B14F-4D97-AF65-F5344CB8AC3E}">
        <p14:creationId xmlns:p14="http://schemas.microsoft.com/office/powerpoint/2010/main" val="215286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Re strings tied to finger">
            <a:extLst>
              <a:ext uri="{FF2B5EF4-FFF2-40B4-BE49-F238E27FC236}">
                <a16:creationId xmlns:a16="http://schemas.microsoft.com/office/drawing/2014/main" id="{1F8F5E0B-8827-5753-3057-F4F70C5A4191}"/>
              </a:ext>
            </a:extLst>
          </p:cNvPr>
          <p:cNvPicPr>
            <a:picLocks noChangeAspect="1"/>
          </p:cNvPicPr>
          <p:nvPr/>
        </p:nvPicPr>
        <p:blipFill rotWithShape="1">
          <a:blip r:embed="rId2"/>
          <a:srcRect l="12289" r="933"/>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8" name="Freeform: Shape 17">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CB67BE-5A2B-F43A-9923-D9FA9102C6F3}"/>
              </a:ext>
            </a:extLst>
          </p:cNvPr>
          <p:cNvSpPr>
            <a:spLocks noGrp="1"/>
          </p:cNvSpPr>
          <p:nvPr>
            <p:ph type="title"/>
          </p:nvPr>
        </p:nvSpPr>
        <p:spPr>
          <a:xfrm>
            <a:off x="371094" y="1161288"/>
            <a:ext cx="3438144" cy="1125728"/>
          </a:xfrm>
        </p:spPr>
        <p:txBody>
          <a:bodyPr vert="horz" lIns="91440" tIns="45720" rIns="91440" bIns="45720" rtlCol="0" anchor="b">
            <a:normAutofit/>
          </a:bodyPr>
          <a:lstStyle/>
          <a:p>
            <a:r>
              <a:rPr lang="en-US" sz="2800" dirty="0"/>
              <a:t>Thank You !</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F2843B25-5008-C3FC-84D4-364A7FB98CA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Linkedin.com/</a:t>
            </a:r>
            <a:r>
              <a:rPr lang="en-US" sz="1700" dirty="0" err="1"/>
              <a:t>kamran-aly</a:t>
            </a:r>
            <a:endParaRPr lang="en-US" sz="1700" dirty="0"/>
          </a:p>
          <a:p>
            <a:pPr indent="-228600">
              <a:lnSpc>
                <a:spcPct val="90000"/>
              </a:lnSpc>
              <a:spcAft>
                <a:spcPts val="600"/>
              </a:spcAft>
              <a:buFont typeface="Arial" panose="020B0604020202020204" pitchFamily="34" charset="0"/>
              <a:buChar char="•"/>
            </a:pPr>
            <a:r>
              <a:rPr lang="en-US" sz="1700" dirty="0"/>
              <a:t>Github.com/</a:t>
            </a:r>
            <a:r>
              <a:rPr lang="en-US" sz="1700" dirty="0" err="1"/>
              <a:t>kamuranaly</a:t>
            </a:r>
            <a:endParaRPr lang="en-US" sz="1700" dirty="0"/>
          </a:p>
        </p:txBody>
      </p:sp>
    </p:spTree>
    <p:extLst>
      <p:ext uri="{BB962C8B-B14F-4D97-AF65-F5344CB8AC3E}">
        <p14:creationId xmlns:p14="http://schemas.microsoft.com/office/powerpoint/2010/main" val="345246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162</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Information</vt:lpstr>
      <vt:lpstr>Login Page</vt:lpstr>
      <vt:lpstr>Registration Page</vt:lpstr>
      <vt:lpstr>Interest Calculator</vt:lpstr>
      <vt:lpstr>Home Page</vt:lpstr>
      <vt:lpstr>DoGO Products </vt:lpstr>
      <vt:lpstr>Vission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KAMRAN  ALI</dc:creator>
  <cp:lastModifiedBy>KAMRAN  ALI</cp:lastModifiedBy>
  <cp:revision>1</cp:revision>
  <dcterms:created xsi:type="dcterms:W3CDTF">2022-10-30T10:54:37Z</dcterms:created>
  <dcterms:modified xsi:type="dcterms:W3CDTF">2022-10-30T11:17:41Z</dcterms:modified>
</cp:coreProperties>
</file>