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74" r:id="rId16"/>
    <p:sldId id="296" r:id="rId17"/>
    <p:sldId id="272" r:id="rId18"/>
    <p:sldId id="289" r:id="rId19"/>
    <p:sldId id="273" r:id="rId20"/>
    <p:sldId id="310" r:id="rId21"/>
    <p:sldId id="297" r:id="rId22"/>
    <p:sldId id="291" r:id="rId23"/>
    <p:sldId id="295" r:id="rId24"/>
    <p:sldId id="294" r:id="rId25"/>
    <p:sldId id="301" r:id="rId26"/>
    <p:sldId id="302" r:id="rId27"/>
    <p:sldId id="305" r:id="rId28"/>
    <p:sldId id="292" r:id="rId29"/>
    <p:sldId id="306" r:id="rId30"/>
    <p:sldId id="307" r:id="rId31"/>
    <p:sldId id="311" r:id="rId32"/>
    <p:sldId id="304" r:id="rId33"/>
    <p:sldId id="308" r:id="rId34"/>
    <p:sldId id="309" r:id="rId35"/>
    <p:sldId id="312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5" r:id="rId44"/>
    <p:sldId id="283" r:id="rId45"/>
    <p:sldId id="284" r:id="rId46"/>
    <p:sldId id="286" r:id="rId47"/>
    <p:sldId id="288" r:id="rId48"/>
    <p:sldId id="287" r:id="rId49"/>
    <p:sldId id="298" r:id="rId50"/>
    <p:sldId id="299" r:id="rId51"/>
    <p:sldId id="300" r:id="rId52"/>
    <p:sldId id="29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C8728-6688-4BB5-8ADF-3A0BAE3196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45FCD5-1FBA-4337-BCF0-C4FFFCA2E517}">
      <dgm:prSet phldrT="[Text]"/>
      <dgm:spPr/>
      <dgm:t>
        <a:bodyPr/>
        <a:lstStyle/>
        <a:p>
          <a:r>
            <a:rPr lang="fr-FR"/>
            <a:t>CEO</a:t>
          </a:r>
        </a:p>
      </dgm:t>
    </dgm:pt>
    <dgm:pt modelId="{483CDFCA-A660-44EB-92FF-68D67652CBA2}" type="parTrans" cxnId="{B3AC3190-46A0-421C-A034-0CEC74D659B3}">
      <dgm:prSet/>
      <dgm:spPr/>
      <dgm:t>
        <a:bodyPr/>
        <a:lstStyle/>
        <a:p>
          <a:endParaRPr lang="fr-FR"/>
        </a:p>
      </dgm:t>
    </dgm:pt>
    <dgm:pt modelId="{A06FDCC9-3BB7-434E-9704-596BE9B29924}" type="sibTrans" cxnId="{B3AC3190-46A0-421C-A034-0CEC74D659B3}">
      <dgm:prSet/>
      <dgm:spPr/>
      <dgm:t>
        <a:bodyPr/>
        <a:lstStyle/>
        <a:p>
          <a:endParaRPr lang="fr-FR"/>
        </a:p>
      </dgm:t>
    </dgm:pt>
    <dgm:pt modelId="{7E492B41-7B84-4B9C-886E-D030DABED703}" type="asst">
      <dgm:prSet phldrT="[Text]"/>
      <dgm:spPr/>
      <dgm:t>
        <a:bodyPr/>
        <a:lstStyle/>
        <a:p>
          <a:r>
            <a:rPr lang="fr-FR"/>
            <a:t>Quality</a:t>
          </a:r>
        </a:p>
      </dgm:t>
    </dgm:pt>
    <dgm:pt modelId="{CF48895E-87F2-45F1-9DF8-370C98A7E9D8}" type="parTrans" cxnId="{AF70CFF2-374F-4B0A-A280-8B28251E9588}">
      <dgm:prSet/>
      <dgm:spPr/>
      <dgm:t>
        <a:bodyPr/>
        <a:lstStyle/>
        <a:p>
          <a:endParaRPr lang="fr-FR"/>
        </a:p>
      </dgm:t>
    </dgm:pt>
    <dgm:pt modelId="{E7B47793-8F49-4F29-BE88-F91A019F01FD}" type="sibTrans" cxnId="{AF70CFF2-374F-4B0A-A280-8B28251E9588}">
      <dgm:prSet/>
      <dgm:spPr/>
      <dgm:t>
        <a:bodyPr/>
        <a:lstStyle/>
        <a:p>
          <a:endParaRPr lang="fr-FR"/>
        </a:p>
      </dgm:t>
    </dgm:pt>
    <dgm:pt modelId="{E285F343-DC03-44BA-9C34-EFBF8F0E2C08}">
      <dgm:prSet phldrT="[Text]"/>
      <dgm:spPr/>
      <dgm:t>
        <a:bodyPr/>
        <a:lstStyle/>
        <a:p>
          <a:r>
            <a:rPr lang="fr-FR"/>
            <a:t>HR</a:t>
          </a:r>
        </a:p>
      </dgm:t>
    </dgm:pt>
    <dgm:pt modelId="{AF8F030A-815E-4317-AC38-7F845E9F4A63}" type="parTrans" cxnId="{3E40E320-6D00-4AEF-B899-A21344BEF5C9}">
      <dgm:prSet/>
      <dgm:spPr/>
      <dgm:t>
        <a:bodyPr/>
        <a:lstStyle/>
        <a:p>
          <a:endParaRPr lang="fr-FR"/>
        </a:p>
      </dgm:t>
    </dgm:pt>
    <dgm:pt modelId="{214C0177-463C-4DF4-A687-A8C5289D981A}" type="sibTrans" cxnId="{3E40E320-6D00-4AEF-B899-A21344BEF5C9}">
      <dgm:prSet/>
      <dgm:spPr/>
      <dgm:t>
        <a:bodyPr/>
        <a:lstStyle/>
        <a:p>
          <a:endParaRPr lang="fr-FR"/>
        </a:p>
      </dgm:t>
    </dgm:pt>
    <dgm:pt modelId="{18D774E7-84F7-41F0-9D6F-B08BD7F35293}">
      <dgm:prSet phldrT="[Text]"/>
      <dgm:spPr/>
      <dgm:t>
        <a:bodyPr/>
        <a:lstStyle/>
        <a:p>
          <a:r>
            <a:rPr lang="fr-FR"/>
            <a:t>Advertising, PR</a:t>
          </a:r>
        </a:p>
      </dgm:t>
    </dgm:pt>
    <dgm:pt modelId="{F0BBDC4C-E12F-4EA7-8D2C-F8FBE96E7812}" type="parTrans" cxnId="{1B78F8BA-3801-4A97-99CF-B1321E40A14C}">
      <dgm:prSet/>
      <dgm:spPr/>
      <dgm:t>
        <a:bodyPr/>
        <a:lstStyle/>
        <a:p>
          <a:endParaRPr lang="fr-FR"/>
        </a:p>
      </dgm:t>
    </dgm:pt>
    <dgm:pt modelId="{699A5C39-A4F4-4B0E-9448-A8DA4ACC0009}" type="sibTrans" cxnId="{1B78F8BA-3801-4A97-99CF-B1321E40A14C}">
      <dgm:prSet/>
      <dgm:spPr/>
      <dgm:t>
        <a:bodyPr/>
        <a:lstStyle/>
        <a:p>
          <a:endParaRPr lang="fr-FR"/>
        </a:p>
      </dgm:t>
    </dgm:pt>
    <dgm:pt modelId="{9924635F-F954-4FC4-B8F6-02559C188135}">
      <dgm:prSet phldrT="[Text]"/>
      <dgm:spPr/>
      <dgm:t>
        <a:bodyPr/>
        <a:lstStyle/>
        <a:p>
          <a:r>
            <a:rPr lang="fr-FR"/>
            <a:t>R&amp;D</a:t>
          </a:r>
        </a:p>
      </dgm:t>
    </dgm:pt>
    <dgm:pt modelId="{1D78D812-3954-4432-A3EE-430E8219369C}" type="parTrans" cxnId="{A1D8D3C6-15F5-4BC0-BF36-C59E37E6F641}">
      <dgm:prSet/>
      <dgm:spPr/>
      <dgm:t>
        <a:bodyPr/>
        <a:lstStyle/>
        <a:p>
          <a:endParaRPr lang="fr-FR"/>
        </a:p>
      </dgm:t>
    </dgm:pt>
    <dgm:pt modelId="{4C9D785E-B297-445C-940A-7CEE86E332C4}" type="sibTrans" cxnId="{A1D8D3C6-15F5-4BC0-BF36-C59E37E6F641}">
      <dgm:prSet/>
      <dgm:spPr/>
      <dgm:t>
        <a:bodyPr/>
        <a:lstStyle/>
        <a:p>
          <a:endParaRPr lang="fr-FR"/>
        </a:p>
      </dgm:t>
    </dgm:pt>
    <dgm:pt modelId="{AE1494BE-38F2-46A8-9AF0-9885CE04C7A2}">
      <dgm:prSet/>
      <dgm:spPr/>
      <dgm:t>
        <a:bodyPr/>
        <a:lstStyle/>
        <a:p>
          <a:r>
            <a:rPr lang="fr-FR"/>
            <a:t>Sales Italy</a:t>
          </a:r>
        </a:p>
      </dgm:t>
    </dgm:pt>
    <dgm:pt modelId="{76D84C63-8D5A-4378-8A15-9A7AEE0E8295}" type="parTrans" cxnId="{46CCF1CE-F6B5-42DF-B8E9-7CA2D735FC6A}">
      <dgm:prSet/>
      <dgm:spPr/>
      <dgm:t>
        <a:bodyPr/>
        <a:lstStyle/>
        <a:p>
          <a:endParaRPr lang="fr-FR"/>
        </a:p>
      </dgm:t>
    </dgm:pt>
    <dgm:pt modelId="{A63607A5-7EC0-4AE5-A8E3-DD49D9DCFD93}" type="sibTrans" cxnId="{46CCF1CE-F6B5-42DF-B8E9-7CA2D735FC6A}">
      <dgm:prSet/>
      <dgm:spPr/>
      <dgm:t>
        <a:bodyPr/>
        <a:lstStyle/>
        <a:p>
          <a:endParaRPr lang="fr-FR"/>
        </a:p>
      </dgm:t>
    </dgm:pt>
    <dgm:pt modelId="{492B29DB-7A79-4DFB-A2EE-B78C3E3105BA}">
      <dgm:prSet/>
      <dgm:spPr/>
      <dgm:t>
        <a:bodyPr/>
        <a:lstStyle/>
        <a:p>
          <a:r>
            <a:rPr lang="fr-FR"/>
            <a:t>Sales abroad</a:t>
          </a:r>
        </a:p>
      </dgm:t>
    </dgm:pt>
    <dgm:pt modelId="{4D3EB707-0FEA-4EA1-82A4-131C58D3DC5E}" type="parTrans" cxnId="{004E8FE6-2205-499E-80FC-39A227A53D68}">
      <dgm:prSet/>
      <dgm:spPr/>
      <dgm:t>
        <a:bodyPr/>
        <a:lstStyle/>
        <a:p>
          <a:endParaRPr lang="fr-FR"/>
        </a:p>
      </dgm:t>
    </dgm:pt>
    <dgm:pt modelId="{C5992CEE-02FA-4364-B71E-AAB48C4CF80E}" type="sibTrans" cxnId="{004E8FE6-2205-499E-80FC-39A227A53D68}">
      <dgm:prSet/>
      <dgm:spPr/>
      <dgm:t>
        <a:bodyPr/>
        <a:lstStyle/>
        <a:p>
          <a:endParaRPr lang="fr-FR"/>
        </a:p>
      </dgm:t>
    </dgm:pt>
    <dgm:pt modelId="{7A5AA53F-A7B4-4FF2-A22C-D5D45D874FAD}">
      <dgm:prSet/>
      <dgm:spPr/>
      <dgm:t>
        <a:bodyPr/>
        <a:lstStyle/>
        <a:p>
          <a:r>
            <a:rPr lang="fr-FR"/>
            <a:t>Administration, finance</a:t>
          </a:r>
        </a:p>
      </dgm:t>
    </dgm:pt>
    <dgm:pt modelId="{552C96AB-0464-45F4-A6E3-F4C9A9CF76C9}" type="parTrans" cxnId="{9971B083-6D0A-4F82-91D4-8B4312195890}">
      <dgm:prSet/>
      <dgm:spPr/>
      <dgm:t>
        <a:bodyPr/>
        <a:lstStyle/>
        <a:p>
          <a:endParaRPr lang="fr-FR"/>
        </a:p>
      </dgm:t>
    </dgm:pt>
    <dgm:pt modelId="{A23ADCDD-5E62-4FE2-8CB5-D8BA00C48C6A}" type="sibTrans" cxnId="{9971B083-6D0A-4F82-91D4-8B4312195890}">
      <dgm:prSet/>
      <dgm:spPr/>
      <dgm:t>
        <a:bodyPr/>
        <a:lstStyle/>
        <a:p>
          <a:endParaRPr lang="fr-FR"/>
        </a:p>
      </dgm:t>
    </dgm:pt>
    <dgm:pt modelId="{5CC7A72E-805D-4D85-8317-E3DA3212890A}">
      <dgm:prSet/>
      <dgm:spPr/>
      <dgm:t>
        <a:bodyPr/>
        <a:lstStyle/>
        <a:p>
          <a:r>
            <a:rPr lang="fr-FR"/>
            <a:t>Production</a:t>
          </a:r>
        </a:p>
      </dgm:t>
    </dgm:pt>
    <dgm:pt modelId="{1DF3565D-062A-48E0-915E-5CE7230533A8}" type="parTrans" cxnId="{AAA631DB-6483-436D-AC1D-C1119D73A924}">
      <dgm:prSet/>
      <dgm:spPr/>
      <dgm:t>
        <a:bodyPr/>
        <a:lstStyle/>
        <a:p>
          <a:endParaRPr lang="fr-FR"/>
        </a:p>
      </dgm:t>
    </dgm:pt>
    <dgm:pt modelId="{7E2DA1D3-D21B-4066-A11B-62CDAF819FB6}" type="sibTrans" cxnId="{AAA631DB-6483-436D-AC1D-C1119D73A924}">
      <dgm:prSet/>
      <dgm:spPr/>
      <dgm:t>
        <a:bodyPr/>
        <a:lstStyle/>
        <a:p>
          <a:endParaRPr lang="fr-FR"/>
        </a:p>
      </dgm:t>
    </dgm:pt>
    <dgm:pt modelId="{3F508315-F974-44B7-B78E-1C2F0A42AEE1}">
      <dgm:prSet/>
      <dgm:spPr/>
      <dgm:t>
        <a:bodyPr/>
        <a:lstStyle/>
        <a:p>
          <a:r>
            <a:rPr lang="fr-FR"/>
            <a:t>Internal warehouse and factory </a:t>
          </a:r>
        </a:p>
      </dgm:t>
    </dgm:pt>
    <dgm:pt modelId="{9A1D8D5C-6751-4FE6-B833-D29ED3AAFA7A}" type="parTrans" cxnId="{9FF76DB0-CB0D-42EC-A374-E31255B6176B}">
      <dgm:prSet/>
      <dgm:spPr/>
      <dgm:t>
        <a:bodyPr/>
        <a:lstStyle/>
        <a:p>
          <a:endParaRPr lang="fr-FR"/>
        </a:p>
      </dgm:t>
    </dgm:pt>
    <dgm:pt modelId="{25911A91-E1E8-4FFE-8263-1679257B27EB}" type="sibTrans" cxnId="{9FF76DB0-CB0D-42EC-A374-E31255B6176B}">
      <dgm:prSet/>
      <dgm:spPr/>
      <dgm:t>
        <a:bodyPr/>
        <a:lstStyle/>
        <a:p>
          <a:endParaRPr lang="fr-FR"/>
        </a:p>
      </dgm:t>
    </dgm:pt>
    <dgm:pt modelId="{F215E2FA-DC68-4F20-8CCD-023503B3B2CF}">
      <dgm:prSet/>
      <dgm:spPr/>
      <dgm:t>
        <a:bodyPr/>
        <a:lstStyle/>
        <a:p>
          <a:r>
            <a:rPr lang="fr-FR"/>
            <a:t>Warehouse finished products </a:t>
          </a:r>
        </a:p>
      </dgm:t>
    </dgm:pt>
    <dgm:pt modelId="{56BF2852-6CEB-4AE0-B8C2-901AF410716C}" type="parTrans" cxnId="{4CE357C0-4CCA-4311-A979-2B539EA9B858}">
      <dgm:prSet/>
      <dgm:spPr/>
      <dgm:t>
        <a:bodyPr/>
        <a:lstStyle/>
        <a:p>
          <a:endParaRPr lang="fr-FR"/>
        </a:p>
      </dgm:t>
    </dgm:pt>
    <dgm:pt modelId="{54E61ADD-D90C-44EC-B666-7A83B38602D7}" type="sibTrans" cxnId="{4CE357C0-4CCA-4311-A979-2B539EA9B858}">
      <dgm:prSet/>
      <dgm:spPr/>
      <dgm:t>
        <a:bodyPr/>
        <a:lstStyle/>
        <a:p>
          <a:endParaRPr lang="fr-FR"/>
        </a:p>
      </dgm:t>
    </dgm:pt>
    <dgm:pt modelId="{A49F8DFA-1BCB-4811-B27F-21DA9247F252}">
      <dgm:prSet/>
      <dgm:spPr/>
      <dgm:t>
        <a:bodyPr/>
        <a:lstStyle/>
        <a:p>
          <a:r>
            <a:rPr lang="fr-FR"/>
            <a:t>External production</a:t>
          </a:r>
        </a:p>
      </dgm:t>
    </dgm:pt>
    <dgm:pt modelId="{185D0965-261D-43BD-BEC2-466E2D80C747}" type="parTrans" cxnId="{AC15EC37-D20C-40C0-B513-BE766903DB85}">
      <dgm:prSet/>
      <dgm:spPr/>
      <dgm:t>
        <a:bodyPr/>
        <a:lstStyle/>
        <a:p>
          <a:endParaRPr lang="fr-FR"/>
        </a:p>
      </dgm:t>
    </dgm:pt>
    <dgm:pt modelId="{5CE406B6-0DAA-412B-B103-2D387E2343C3}" type="sibTrans" cxnId="{AC15EC37-D20C-40C0-B513-BE766903DB85}">
      <dgm:prSet/>
      <dgm:spPr/>
      <dgm:t>
        <a:bodyPr/>
        <a:lstStyle/>
        <a:p>
          <a:endParaRPr lang="fr-FR"/>
        </a:p>
      </dgm:t>
    </dgm:pt>
    <dgm:pt modelId="{5E3E7DFE-0B45-4CE3-A82B-650A0EC15E83}">
      <dgm:prSet/>
      <dgm:spPr/>
      <dgm:t>
        <a:bodyPr/>
        <a:lstStyle/>
        <a:p>
          <a:r>
            <a:rPr lang="fr-FR"/>
            <a:t>Shop</a:t>
          </a:r>
        </a:p>
      </dgm:t>
    </dgm:pt>
    <dgm:pt modelId="{5821161F-C6B7-4B6B-AEE7-E75BE585F97F}" type="parTrans" cxnId="{B7D2A34D-978C-40B9-9A2D-714715FE2581}">
      <dgm:prSet/>
      <dgm:spPr/>
      <dgm:t>
        <a:bodyPr/>
        <a:lstStyle/>
        <a:p>
          <a:endParaRPr lang="fr-FR"/>
        </a:p>
      </dgm:t>
    </dgm:pt>
    <dgm:pt modelId="{84E1EFAA-A009-4484-8A56-6434018B78F9}" type="sibTrans" cxnId="{B7D2A34D-978C-40B9-9A2D-714715FE2581}">
      <dgm:prSet/>
      <dgm:spPr/>
      <dgm:t>
        <a:bodyPr/>
        <a:lstStyle/>
        <a:p>
          <a:endParaRPr lang="fr-FR"/>
        </a:p>
      </dgm:t>
    </dgm:pt>
    <dgm:pt modelId="{A230CC95-09FC-440E-9036-9CF7D8B02D7B}">
      <dgm:prSet/>
      <dgm:spPr/>
      <dgm:t>
        <a:bodyPr/>
        <a:lstStyle/>
        <a:p>
          <a:r>
            <a:rPr lang="fr-FR"/>
            <a:t>Customer support</a:t>
          </a:r>
        </a:p>
      </dgm:t>
    </dgm:pt>
    <dgm:pt modelId="{1DA63C45-EFE1-4CDE-AFF9-C04C9BF61945}" type="parTrans" cxnId="{4941B448-4821-4647-A98F-2F78B39AF8A4}">
      <dgm:prSet/>
      <dgm:spPr/>
      <dgm:t>
        <a:bodyPr/>
        <a:lstStyle/>
        <a:p>
          <a:endParaRPr lang="fr-FR"/>
        </a:p>
      </dgm:t>
    </dgm:pt>
    <dgm:pt modelId="{A687E1CF-757B-4027-9D54-2B4BB3CCD115}" type="sibTrans" cxnId="{4941B448-4821-4647-A98F-2F78B39AF8A4}">
      <dgm:prSet/>
      <dgm:spPr/>
      <dgm:t>
        <a:bodyPr/>
        <a:lstStyle/>
        <a:p>
          <a:endParaRPr lang="fr-FR"/>
        </a:p>
      </dgm:t>
    </dgm:pt>
    <dgm:pt modelId="{6528B0E8-7F47-4A25-9DCD-90DF812F020D}">
      <dgm:prSet/>
      <dgm:spPr/>
      <dgm:t>
        <a:bodyPr/>
        <a:lstStyle/>
        <a:p>
          <a:r>
            <a:rPr lang="fr-FR"/>
            <a:t>IT</a:t>
          </a:r>
        </a:p>
      </dgm:t>
    </dgm:pt>
    <dgm:pt modelId="{2C25B151-85D8-40F0-B77A-CE2B8BCF0B61}" type="parTrans" cxnId="{88FAD4C9-EBF8-4D39-8960-0B7F63BF9D72}">
      <dgm:prSet/>
      <dgm:spPr/>
      <dgm:t>
        <a:bodyPr/>
        <a:lstStyle/>
        <a:p>
          <a:endParaRPr lang="fr-FR"/>
        </a:p>
      </dgm:t>
    </dgm:pt>
    <dgm:pt modelId="{24795FA9-B290-495B-B1A4-34EF94ADE6A6}" type="sibTrans" cxnId="{88FAD4C9-EBF8-4D39-8960-0B7F63BF9D72}">
      <dgm:prSet/>
      <dgm:spPr/>
      <dgm:t>
        <a:bodyPr/>
        <a:lstStyle/>
        <a:p>
          <a:endParaRPr lang="fr-FR"/>
        </a:p>
      </dgm:t>
    </dgm:pt>
    <dgm:pt modelId="{96A4EC1F-0EE3-4BD6-9175-847FDD243B57}" type="pres">
      <dgm:prSet presAssocID="{EBCC8728-6688-4BB5-8ADF-3A0BAE3196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2AC4696-9BDF-42CE-83F6-10EF534DF9DC}" type="pres">
      <dgm:prSet presAssocID="{4945FCD5-1FBA-4337-BCF0-C4FFFCA2E517}" presName="hierRoot1" presStyleCnt="0">
        <dgm:presLayoutVars>
          <dgm:hierBranch val="init"/>
        </dgm:presLayoutVars>
      </dgm:prSet>
      <dgm:spPr/>
    </dgm:pt>
    <dgm:pt modelId="{657E9F8C-2FBA-4ED0-BC75-E95EA0927952}" type="pres">
      <dgm:prSet presAssocID="{4945FCD5-1FBA-4337-BCF0-C4FFFCA2E517}" presName="rootComposite1" presStyleCnt="0"/>
      <dgm:spPr/>
    </dgm:pt>
    <dgm:pt modelId="{B1D6AE96-221E-49EB-9EF6-D80B70B640D9}" type="pres">
      <dgm:prSet presAssocID="{4945FCD5-1FBA-4337-BCF0-C4FFFCA2E51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BD46AA7-7780-468F-8F74-E1AF7A244812}" type="pres">
      <dgm:prSet presAssocID="{4945FCD5-1FBA-4337-BCF0-C4FFFCA2E517}" presName="rootConnector1" presStyleLbl="node1" presStyleIdx="0" presStyleCnt="0"/>
      <dgm:spPr/>
      <dgm:t>
        <a:bodyPr/>
        <a:lstStyle/>
        <a:p>
          <a:endParaRPr lang="fr-FR"/>
        </a:p>
      </dgm:t>
    </dgm:pt>
    <dgm:pt modelId="{DD71FA65-6037-4C3E-9519-50CA50A21AC2}" type="pres">
      <dgm:prSet presAssocID="{4945FCD5-1FBA-4337-BCF0-C4FFFCA2E517}" presName="hierChild2" presStyleCnt="0"/>
      <dgm:spPr/>
    </dgm:pt>
    <dgm:pt modelId="{9C03484D-F11F-4FE6-A7BD-2F7EDC23B5D1}" type="pres">
      <dgm:prSet presAssocID="{AF8F030A-815E-4317-AC38-7F845E9F4A63}" presName="Name37" presStyleLbl="parChTrans1D2" presStyleIdx="0" presStyleCnt="9"/>
      <dgm:spPr/>
      <dgm:t>
        <a:bodyPr/>
        <a:lstStyle/>
        <a:p>
          <a:endParaRPr lang="fr-FR"/>
        </a:p>
      </dgm:t>
    </dgm:pt>
    <dgm:pt modelId="{1B01C36C-0354-432A-8F8A-16D7AC6889F0}" type="pres">
      <dgm:prSet presAssocID="{E285F343-DC03-44BA-9C34-EFBF8F0E2C08}" presName="hierRoot2" presStyleCnt="0">
        <dgm:presLayoutVars>
          <dgm:hierBranch val="init"/>
        </dgm:presLayoutVars>
      </dgm:prSet>
      <dgm:spPr/>
    </dgm:pt>
    <dgm:pt modelId="{2C4DEEEE-D411-4AB6-8192-658B0A45E91B}" type="pres">
      <dgm:prSet presAssocID="{E285F343-DC03-44BA-9C34-EFBF8F0E2C08}" presName="rootComposite" presStyleCnt="0"/>
      <dgm:spPr/>
    </dgm:pt>
    <dgm:pt modelId="{2EE8F398-8E87-49C2-9FB2-DF14CA5EF4E8}" type="pres">
      <dgm:prSet presAssocID="{E285F343-DC03-44BA-9C34-EFBF8F0E2C08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8D88D8-92CC-45FE-8CEE-EE91239C7804}" type="pres">
      <dgm:prSet presAssocID="{E285F343-DC03-44BA-9C34-EFBF8F0E2C08}" presName="rootConnector" presStyleLbl="node2" presStyleIdx="0" presStyleCnt="8"/>
      <dgm:spPr/>
      <dgm:t>
        <a:bodyPr/>
        <a:lstStyle/>
        <a:p>
          <a:endParaRPr lang="fr-FR"/>
        </a:p>
      </dgm:t>
    </dgm:pt>
    <dgm:pt modelId="{6909D926-832B-42E4-A23D-F630FA70AE57}" type="pres">
      <dgm:prSet presAssocID="{E285F343-DC03-44BA-9C34-EFBF8F0E2C08}" presName="hierChild4" presStyleCnt="0"/>
      <dgm:spPr/>
    </dgm:pt>
    <dgm:pt modelId="{D0C2326C-6B09-46C7-AB66-2055D8EC9C46}" type="pres">
      <dgm:prSet presAssocID="{E285F343-DC03-44BA-9C34-EFBF8F0E2C08}" presName="hierChild5" presStyleCnt="0"/>
      <dgm:spPr/>
    </dgm:pt>
    <dgm:pt modelId="{B0D63E1E-FBCB-4998-B82F-6723B8E1A77E}" type="pres">
      <dgm:prSet presAssocID="{2C25B151-85D8-40F0-B77A-CE2B8BCF0B61}" presName="Name37" presStyleLbl="parChTrans1D2" presStyleIdx="1" presStyleCnt="9"/>
      <dgm:spPr/>
      <dgm:t>
        <a:bodyPr/>
        <a:lstStyle/>
        <a:p>
          <a:endParaRPr lang="fr-FR"/>
        </a:p>
      </dgm:t>
    </dgm:pt>
    <dgm:pt modelId="{CFAEDA14-A766-4929-B539-E7993B4F34EE}" type="pres">
      <dgm:prSet presAssocID="{6528B0E8-7F47-4A25-9DCD-90DF812F020D}" presName="hierRoot2" presStyleCnt="0">
        <dgm:presLayoutVars>
          <dgm:hierBranch val="init"/>
        </dgm:presLayoutVars>
      </dgm:prSet>
      <dgm:spPr/>
    </dgm:pt>
    <dgm:pt modelId="{2F50F90C-8E4E-4DE0-B785-0FBC3AA1F888}" type="pres">
      <dgm:prSet presAssocID="{6528B0E8-7F47-4A25-9DCD-90DF812F020D}" presName="rootComposite" presStyleCnt="0"/>
      <dgm:spPr/>
    </dgm:pt>
    <dgm:pt modelId="{48A0721E-EB47-4795-A075-14408D680C09}" type="pres">
      <dgm:prSet presAssocID="{6528B0E8-7F47-4A25-9DCD-90DF812F020D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3FD994-931E-4363-A5AD-BC5284A6B545}" type="pres">
      <dgm:prSet presAssocID="{6528B0E8-7F47-4A25-9DCD-90DF812F020D}" presName="rootConnector" presStyleLbl="node2" presStyleIdx="1" presStyleCnt="8"/>
      <dgm:spPr/>
      <dgm:t>
        <a:bodyPr/>
        <a:lstStyle/>
        <a:p>
          <a:endParaRPr lang="fr-FR"/>
        </a:p>
      </dgm:t>
    </dgm:pt>
    <dgm:pt modelId="{D7F1123F-3B1A-4ED6-95D1-4994C3449C3C}" type="pres">
      <dgm:prSet presAssocID="{6528B0E8-7F47-4A25-9DCD-90DF812F020D}" presName="hierChild4" presStyleCnt="0"/>
      <dgm:spPr/>
    </dgm:pt>
    <dgm:pt modelId="{E88E6FD9-1199-4E5E-BC0A-21621A60BA98}" type="pres">
      <dgm:prSet presAssocID="{6528B0E8-7F47-4A25-9DCD-90DF812F020D}" presName="hierChild5" presStyleCnt="0"/>
      <dgm:spPr/>
    </dgm:pt>
    <dgm:pt modelId="{2CA5E5F7-4ABD-4647-ABA2-3FE2E69EB13B}" type="pres">
      <dgm:prSet presAssocID="{F0BBDC4C-E12F-4EA7-8D2C-F8FBE96E7812}" presName="Name37" presStyleLbl="parChTrans1D2" presStyleIdx="2" presStyleCnt="9"/>
      <dgm:spPr/>
      <dgm:t>
        <a:bodyPr/>
        <a:lstStyle/>
        <a:p>
          <a:endParaRPr lang="fr-FR"/>
        </a:p>
      </dgm:t>
    </dgm:pt>
    <dgm:pt modelId="{B956E8C2-E2FB-482F-9366-4B7A6BFEFE86}" type="pres">
      <dgm:prSet presAssocID="{18D774E7-84F7-41F0-9D6F-B08BD7F35293}" presName="hierRoot2" presStyleCnt="0">
        <dgm:presLayoutVars>
          <dgm:hierBranch val="init"/>
        </dgm:presLayoutVars>
      </dgm:prSet>
      <dgm:spPr/>
    </dgm:pt>
    <dgm:pt modelId="{A40428EA-C2B2-42CE-AD32-A23676A31FBA}" type="pres">
      <dgm:prSet presAssocID="{18D774E7-84F7-41F0-9D6F-B08BD7F35293}" presName="rootComposite" presStyleCnt="0"/>
      <dgm:spPr/>
    </dgm:pt>
    <dgm:pt modelId="{357BDF22-4930-4962-AEB5-D3B509B6F5F9}" type="pres">
      <dgm:prSet presAssocID="{18D774E7-84F7-41F0-9D6F-B08BD7F35293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E2A27B2-A2AC-4EFC-A92E-24F087EF6732}" type="pres">
      <dgm:prSet presAssocID="{18D774E7-84F7-41F0-9D6F-B08BD7F35293}" presName="rootConnector" presStyleLbl="node2" presStyleIdx="2" presStyleCnt="8"/>
      <dgm:spPr/>
      <dgm:t>
        <a:bodyPr/>
        <a:lstStyle/>
        <a:p>
          <a:endParaRPr lang="fr-FR"/>
        </a:p>
      </dgm:t>
    </dgm:pt>
    <dgm:pt modelId="{EB729AC3-3C95-4865-8111-71F88CB4F094}" type="pres">
      <dgm:prSet presAssocID="{18D774E7-84F7-41F0-9D6F-B08BD7F35293}" presName="hierChild4" presStyleCnt="0"/>
      <dgm:spPr/>
    </dgm:pt>
    <dgm:pt modelId="{6A59955F-0CF5-4490-B85A-76F7104DC577}" type="pres">
      <dgm:prSet presAssocID="{18D774E7-84F7-41F0-9D6F-B08BD7F35293}" presName="hierChild5" presStyleCnt="0"/>
      <dgm:spPr/>
    </dgm:pt>
    <dgm:pt modelId="{7422B42E-0306-4F97-A34E-219637069035}" type="pres">
      <dgm:prSet presAssocID="{1D78D812-3954-4432-A3EE-430E8219369C}" presName="Name37" presStyleLbl="parChTrans1D2" presStyleIdx="3" presStyleCnt="9"/>
      <dgm:spPr/>
      <dgm:t>
        <a:bodyPr/>
        <a:lstStyle/>
        <a:p>
          <a:endParaRPr lang="fr-FR"/>
        </a:p>
      </dgm:t>
    </dgm:pt>
    <dgm:pt modelId="{992FF2A3-CE9A-49E5-99B3-17FBCDCBCEC0}" type="pres">
      <dgm:prSet presAssocID="{9924635F-F954-4FC4-B8F6-02559C188135}" presName="hierRoot2" presStyleCnt="0">
        <dgm:presLayoutVars>
          <dgm:hierBranch val="init"/>
        </dgm:presLayoutVars>
      </dgm:prSet>
      <dgm:spPr/>
    </dgm:pt>
    <dgm:pt modelId="{9572BDDE-97F7-42EB-B75F-4D66F23FF1ED}" type="pres">
      <dgm:prSet presAssocID="{9924635F-F954-4FC4-B8F6-02559C188135}" presName="rootComposite" presStyleCnt="0"/>
      <dgm:spPr/>
    </dgm:pt>
    <dgm:pt modelId="{74BD6179-572D-4EA9-B1BD-758D65217DE7}" type="pres">
      <dgm:prSet presAssocID="{9924635F-F954-4FC4-B8F6-02559C188135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2DCBE69-C1BA-4E59-B400-52747B89FFB7}" type="pres">
      <dgm:prSet presAssocID="{9924635F-F954-4FC4-B8F6-02559C188135}" presName="rootConnector" presStyleLbl="node2" presStyleIdx="3" presStyleCnt="8"/>
      <dgm:spPr/>
      <dgm:t>
        <a:bodyPr/>
        <a:lstStyle/>
        <a:p>
          <a:endParaRPr lang="fr-FR"/>
        </a:p>
      </dgm:t>
    </dgm:pt>
    <dgm:pt modelId="{9B27BC98-2EFD-463A-B269-8407024D943D}" type="pres">
      <dgm:prSet presAssocID="{9924635F-F954-4FC4-B8F6-02559C188135}" presName="hierChild4" presStyleCnt="0"/>
      <dgm:spPr/>
    </dgm:pt>
    <dgm:pt modelId="{2383255B-D68F-4812-8DA4-A64AC93D8BC4}" type="pres">
      <dgm:prSet presAssocID="{9924635F-F954-4FC4-B8F6-02559C188135}" presName="hierChild5" presStyleCnt="0"/>
      <dgm:spPr/>
    </dgm:pt>
    <dgm:pt modelId="{ECFC40B1-1EDB-4198-9C81-A09195B41621}" type="pres">
      <dgm:prSet presAssocID="{76D84C63-8D5A-4378-8A15-9A7AEE0E8295}" presName="Name37" presStyleLbl="parChTrans1D2" presStyleIdx="4" presStyleCnt="9"/>
      <dgm:spPr/>
      <dgm:t>
        <a:bodyPr/>
        <a:lstStyle/>
        <a:p>
          <a:endParaRPr lang="fr-FR"/>
        </a:p>
      </dgm:t>
    </dgm:pt>
    <dgm:pt modelId="{AD281900-9392-4FA5-8B96-93C1ADEE6BB2}" type="pres">
      <dgm:prSet presAssocID="{AE1494BE-38F2-46A8-9AF0-9885CE04C7A2}" presName="hierRoot2" presStyleCnt="0">
        <dgm:presLayoutVars>
          <dgm:hierBranch val="init"/>
        </dgm:presLayoutVars>
      </dgm:prSet>
      <dgm:spPr/>
    </dgm:pt>
    <dgm:pt modelId="{85911181-AE84-4E00-9964-90EDF8F70F12}" type="pres">
      <dgm:prSet presAssocID="{AE1494BE-38F2-46A8-9AF0-9885CE04C7A2}" presName="rootComposite" presStyleCnt="0"/>
      <dgm:spPr/>
    </dgm:pt>
    <dgm:pt modelId="{A69C119C-0851-4F6F-9913-A2D9C0CF42BC}" type="pres">
      <dgm:prSet presAssocID="{AE1494BE-38F2-46A8-9AF0-9885CE04C7A2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14ACF-5502-4B64-8E5B-321D67764F12}" type="pres">
      <dgm:prSet presAssocID="{AE1494BE-38F2-46A8-9AF0-9885CE04C7A2}" presName="rootConnector" presStyleLbl="node2" presStyleIdx="4" presStyleCnt="8"/>
      <dgm:spPr/>
      <dgm:t>
        <a:bodyPr/>
        <a:lstStyle/>
        <a:p>
          <a:endParaRPr lang="fr-FR"/>
        </a:p>
      </dgm:t>
    </dgm:pt>
    <dgm:pt modelId="{06B0DAB7-494C-468D-96D7-993ABC2B265F}" type="pres">
      <dgm:prSet presAssocID="{AE1494BE-38F2-46A8-9AF0-9885CE04C7A2}" presName="hierChild4" presStyleCnt="0"/>
      <dgm:spPr/>
    </dgm:pt>
    <dgm:pt modelId="{BC2E1056-C53D-409D-84D0-CF1F1E9580B7}" type="pres">
      <dgm:prSet presAssocID="{5821161F-C6B7-4B6B-AEE7-E75BE585F97F}" presName="Name37" presStyleLbl="parChTrans1D3" presStyleIdx="0" presStyleCnt="4"/>
      <dgm:spPr/>
      <dgm:t>
        <a:bodyPr/>
        <a:lstStyle/>
        <a:p>
          <a:endParaRPr lang="fr-FR"/>
        </a:p>
      </dgm:t>
    </dgm:pt>
    <dgm:pt modelId="{CAEE9F56-9D45-42F1-8D0D-50F1EE70381F}" type="pres">
      <dgm:prSet presAssocID="{5E3E7DFE-0B45-4CE3-A82B-650A0EC15E83}" presName="hierRoot2" presStyleCnt="0">
        <dgm:presLayoutVars>
          <dgm:hierBranch val="init"/>
        </dgm:presLayoutVars>
      </dgm:prSet>
      <dgm:spPr/>
    </dgm:pt>
    <dgm:pt modelId="{EF6BEE19-611C-4782-AE75-60A671EE085D}" type="pres">
      <dgm:prSet presAssocID="{5E3E7DFE-0B45-4CE3-A82B-650A0EC15E83}" presName="rootComposite" presStyleCnt="0"/>
      <dgm:spPr/>
    </dgm:pt>
    <dgm:pt modelId="{C02AFEB8-87B2-4AEF-ACAB-6D8F2DE72D30}" type="pres">
      <dgm:prSet presAssocID="{5E3E7DFE-0B45-4CE3-A82B-650A0EC15E8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BF71D83-B882-42A0-8568-0736EC22D3A0}" type="pres">
      <dgm:prSet presAssocID="{5E3E7DFE-0B45-4CE3-A82B-650A0EC15E83}" presName="rootConnector" presStyleLbl="node3" presStyleIdx="0" presStyleCnt="4"/>
      <dgm:spPr/>
      <dgm:t>
        <a:bodyPr/>
        <a:lstStyle/>
        <a:p>
          <a:endParaRPr lang="fr-FR"/>
        </a:p>
      </dgm:t>
    </dgm:pt>
    <dgm:pt modelId="{58572665-1134-42AC-BA56-4FE3A5FD7BC5}" type="pres">
      <dgm:prSet presAssocID="{5E3E7DFE-0B45-4CE3-A82B-650A0EC15E83}" presName="hierChild4" presStyleCnt="0"/>
      <dgm:spPr/>
    </dgm:pt>
    <dgm:pt modelId="{FD12DD96-7800-474B-ACB9-F99A161997C5}" type="pres">
      <dgm:prSet presAssocID="{5E3E7DFE-0B45-4CE3-A82B-650A0EC15E83}" presName="hierChild5" presStyleCnt="0"/>
      <dgm:spPr/>
    </dgm:pt>
    <dgm:pt modelId="{29908FC6-627E-49AE-8CF8-03A28613F987}" type="pres">
      <dgm:prSet presAssocID="{AE1494BE-38F2-46A8-9AF0-9885CE04C7A2}" presName="hierChild5" presStyleCnt="0"/>
      <dgm:spPr/>
    </dgm:pt>
    <dgm:pt modelId="{7F5AA4A0-4CB6-41E3-9FC5-C643A9015FB4}" type="pres">
      <dgm:prSet presAssocID="{4D3EB707-0FEA-4EA1-82A4-131C58D3DC5E}" presName="Name37" presStyleLbl="parChTrans1D2" presStyleIdx="5" presStyleCnt="9"/>
      <dgm:spPr/>
      <dgm:t>
        <a:bodyPr/>
        <a:lstStyle/>
        <a:p>
          <a:endParaRPr lang="fr-FR"/>
        </a:p>
      </dgm:t>
    </dgm:pt>
    <dgm:pt modelId="{FB7B8711-7452-4C63-9E9F-9D789C6489EE}" type="pres">
      <dgm:prSet presAssocID="{492B29DB-7A79-4DFB-A2EE-B78C3E3105BA}" presName="hierRoot2" presStyleCnt="0">
        <dgm:presLayoutVars>
          <dgm:hierBranch val="init"/>
        </dgm:presLayoutVars>
      </dgm:prSet>
      <dgm:spPr/>
    </dgm:pt>
    <dgm:pt modelId="{860C15B2-ECA6-473F-8560-F57CB75CE59B}" type="pres">
      <dgm:prSet presAssocID="{492B29DB-7A79-4DFB-A2EE-B78C3E3105BA}" presName="rootComposite" presStyleCnt="0"/>
      <dgm:spPr/>
    </dgm:pt>
    <dgm:pt modelId="{1B4F4EAD-0592-4AF8-AFBE-D70CB9121608}" type="pres">
      <dgm:prSet presAssocID="{492B29DB-7A79-4DFB-A2EE-B78C3E3105BA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C234A38-845C-4002-B7D8-F0B6859A8386}" type="pres">
      <dgm:prSet presAssocID="{492B29DB-7A79-4DFB-A2EE-B78C3E3105BA}" presName="rootConnector" presStyleLbl="node2" presStyleIdx="5" presStyleCnt="8"/>
      <dgm:spPr/>
      <dgm:t>
        <a:bodyPr/>
        <a:lstStyle/>
        <a:p>
          <a:endParaRPr lang="fr-FR"/>
        </a:p>
      </dgm:t>
    </dgm:pt>
    <dgm:pt modelId="{9457B400-1466-4739-BE2C-23BD3B23A150}" type="pres">
      <dgm:prSet presAssocID="{492B29DB-7A79-4DFB-A2EE-B78C3E3105BA}" presName="hierChild4" presStyleCnt="0"/>
      <dgm:spPr/>
    </dgm:pt>
    <dgm:pt modelId="{8CBFD904-3A59-4032-8CD8-5734A1243BBF}" type="pres">
      <dgm:prSet presAssocID="{492B29DB-7A79-4DFB-A2EE-B78C3E3105BA}" presName="hierChild5" presStyleCnt="0"/>
      <dgm:spPr/>
    </dgm:pt>
    <dgm:pt modelId="{E3D5FAC1-3A99-48B8-8B04-24E8C8ED9E23}" type="pres">
      <dgm:prSet presAssocID="{552C96AB-0464-45F4-A6E3-F4C9A9CF76C9}" presName="Name37" presStyleLbl="parChTrans1D2" presStyleIdx="6" presStyleCnt="9"/>
      <dgm:spPr/>
      <dgm:t>
        <a:bodyPr/>
        <a:lstStyle/>
        <a:p>
          <a:endParaRPr lang="fr-FR"/>
        </a:p>
      </dgm:t>
    </dgm:pt>
    <dgm:pt modelId="{96CAE1CA-E16C-4887-8F2D-269BB281586F}" type="pres">
      <dgm:prSet presAssocID="{7A5AA53F-A7B4-4FF2-A22C-D5D45D874FAD}" presName="hierRoot2" presStyleCnt="0">
        <dgm:presLayoutVars>
          <dgm:hierBranch val="init"/>
        </dgm:presLayoutVars>
      </dgm:prSet>
      <dgm:spPr/>
    </dgm:pt>
    <dgm:pt modelId="{F27ACB1D-3875-4412-991E-F672CFF6206F}" type="pres">
      <dgm:prSet presAssocID="{7A5AA53F-A7B4-4FF2-A22C-D5D45D874FAD}" presName="rootComposite" presStyleCnt="0"/>
      <dgm:spPr/>
    </dgm:pt>
    <dgm:pt modelId="{5BB6B618-F0A4-4120-B254-8A6001380D42}" type="pres">
      <dgm:prSet presAssocID="{7A5AA53F-A7B4-4FF2-A22C-D5D45D874FAD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B2BC81-EBCA-4109-9FA0-3553936DD978}" type="pres">
      <dgm:prSet presAssocID="{7A5AA53F-A7B4-4FF2-A22C-D5D45D874FAD}" presName="rootConnector" presStyleLbl="node2" presStyleIdx="6" presStyleCnt="8"/>
      <dgm:spPr/>
      <dgm:t>
        <a:bodyPr/>
        <a:lstStyle/>
        <a:p>
          <a:endParaRPr lang="fr-FR"/>
        </a:p>
      </dgm:t>
    </dgm:pt>
    <dgm:pt modelId="{DE77A0B9-3BC3-4430-92E9-3AE77DB69D00}" type="pres">
      <dgm:prSet presAssocID="{7A5AA53F-A7B4-4FF2-A22C-D5D45D874FAD}" presName="hierChild4" presStyleCnt="0"/>
      <dgm:spPr/>
    </dgm:pt>
    <dgm:pt modelId="{EAE35199-F6D4-4603-B358-44EA1D6D1B27}" type="pres">
      <dgm:prSet presAssocID="{7A5AA53F-A7B4-4FF2-A22C-D5D45D874FAD}" presName="hierChild5" presStyleCnt="0"/>
      <dgm:spPr/>
    </dgm:pt>
    <dgm:pt modelId="{769C35AF-D594-4A34-9C2E-5C863A0149C1}" type="pres">
      <dgm:prSet presAssocID="{1DF3565D-062A-48E0-915E-5CE7230533A8}" presName="Name37" presStyleLbl="parChTrans1D2" presStyleIdx="7" presStyleCnt="9"/>
      <dgm:spPr/>
      <dgm:t>
        <a:bodyPr/>
        <a:lstStyle/>
        <a:p>
          <a:endParaRPr lang="fr-FR"/>
        </a:p>
      </dgm:t>
    </dgm:pt>
    <dgm:pt modelId="{2DB57DF0-D740-4B7D-8A8D-E45CA81817CC}" type="pres">
      <dgm:prSet presAssocID="{5CC7A72E-805D-4D85-8317-E3DA3212890A}" presName="hierRoot2" presStyleCnt="0">
        <dgm:presLayoutVars>
          <dgm:hierBranch val="init"/>
        </dgm:presLayoutVars>
      </dgm:prSet>
      <dgm:spPr/>
    </dgm:pt>
    <dgm:pt modelId="{195F99D4-FE95-465E-BE9B-9D73DA408228}" type="pres">
      <dgm:prSet presAssocID="{5CC7A72E-805D-4D85-8317-E3DA3212890A}" presName="rootComposite" presStyleCnt="0"/>
      <dgm:spPr/>
    </dgm:pt>
    <dgm:pt modelId="{0397F31D-DB78-4A46-BCCC-F29E63C99BE5}" type="pres">
      <dgm:prSet presAssocID="{5CC7A72E-805D-4D85-8317-E3DA3212890A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074F90F-1B5C-450F-8F5A-EC53F7B59E80}" type="pres">
      <dgm:prSet presAssocID="{5CC7A72E-805D-4D85-8317-E3DA3212890A}" presName="rootConnector" presStyleLbl="node2" presStyleIdx="7" presStyleCnt="8"/>
      <dgm:spPr/>
      <dgm:t>
        <a:bodyPr/>
        <a:lstStyle/>
        <a:p>
          <a:endParaRPr lang="fr-FR"/>
        </a:p>
      </dgm:t>
    </dgm:pt>
    <dgm:pt modelId="{63C8176E-95B4-4C96-B96A-30204A031A83}" type="pres">
      <dgm:prSet presAssocID="{5CC7A72E-805D-4D85-8317-E3DA3212890A}" presName="hierChild4" presStyleCnt="0"/>
      <dgm:spPr/>
    </dgm:pt>
    <dgm:pt modelId="{F7CC6A51-04DD-4617-B0D6-4EBD680506C3}" type="pres">
      <dgm:prSet presAssocID="{9A1D8D5C-6751-4FE6-B833-D29ED3AAFA7A}" presName="Name37" presStyleLbl="parChTrans1D3" presStyleIdx="1" presStyleCnt="4"/>
      <dgm:spPr/>
      <dgm:t>
        <a:bodyPr/>
        <a:lstStyle/>
        <a:p>
          <a:endParaRPr lang="fr-FR"/>
        </a:p>
      </dgm:t>
    </dgm:pt>
    <dgm:pt modelId="{E54651EE-4A15-4D05-8C8C-0C6C5E7ADAD9}" type="pres">
      <dgm:prSet presAssocID="{3F508315-F974-44B7-B78E-1C2F0A42AEE1}" presName="hierRoot2" presStyleCnt="0">
        <dgm:presLayoutVars>
          <dgm:hierBranch val="init"/>
        </dgm:presLayoutVars>
      </dgm:prSet>
      <dgm:spPr/>
    </dgm:pt>
    <dgm:pt modelId="{0E564819-88BD-4D0A-ABB2-384F2C4ED2C6}" type="pres">
      <dgm:prSet presAssocID="{3F508315-F974-44B7-B78E-1C2F0A42AEE1}" presName="rootComposite" presStyleCnt="0"/>
      <dgm:spPr/>
    </dgm:pt>
    <dgm:pt modelId="{353E7E8E-2A2C-4450-A8E9-97BA91E5F767}" type="pres">
      <dgm:prSet presAssocID="{3F508315-F974-44B7-B78E-1C2F0A42AEE1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D4EB4C-74AF-4708-8579-4D170C27595C}" type="pres">
      <dgm:prSet presAssocID="{3F508315-F974-44B7-B78E-1C2F0A42AEE1}" presName="rootConnector" presStyleLbl="node3" presStyleIdx="1" presStyleCnt="4"/>
      <dgm:spPr/>
      <dgm:t>
        <a:bodyPr/>
        <a:lstStyle/>
        <a:p>
          <a:endParaRPr lang="fr-FR"/>
        </a:p>
      </dgm:t>
    </dgm:pt>
    <dgm:pt modelId="{0C2587E7-AFD6-417E-9F38-BF5431C3C774}" type="pres">
      <dgm:prSet presAssocID="{3F508315-F974-44B7-B78E-1C2F0A42AEE1}" presName="hierChild4" presStyleCnt="0"/>
      <dgm:spPr/>
    </dgm:pt>
    <dgm:pt modelId="{DA3DACE2-5DD1-4F87-A4BB-52F6DCB5DBAD}" type="pres">
      <dgm:prSet presAssocID="{1DA63C45-EFE1-4CDE-AFF9-C04C9BF61945}" presName="Name37" presStyleLbl="parChTrans1D4" presStyleIdx="0" presStyleCnt="1"/>
      <dgm:spPr/>
      <dgm:t>
        <a:bodyPr/>
        <a:lstStyle/>
        <a:p>
          <a:endParaRPr lang="fr-FR"/>
        </a:p>
      </dgm:t>
    </dgm:pt>
    <dgm:pt modelId="{0481C021-D944-4CA7-A831-C2C8E33322BD}" type="pres">
      <dgm:prSet presAssocID="{A230CC95-09FC-440E-9036-9CF7D8B02D7B}" presName="hierRoot2" presStyleCnt="0">
        <dgm:presLayoutVars>
          <dgm:hierBranch val="init"/>
        </dgm:presLayoutVars>
      </dgm:prSet>
      <dgm:spPr/>
    </dgm:pt>
    <dgm:pt modelId="{6E0B74E2-224D-4EB8-A91E-101C07717058}" type="pres">
      <dgm:prSet presAssocID="{A230CC95-09FC-440E-9036-9CF7D8B02D7B}" presName="rootComposite" presStyleCnt="0"/>
      <dgm:spPr/>
    </dgm:pt>
    <dgm:pt modelId="{C4A29FF9-E325-4C9C-94FF-46AE20E3175C}" type="pres">
      <dgm:prSet presAssocID="{A230CC95-09FC-440E-9036-9CF7D8B02D7B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D1305F-567E-4110-AB53-EFB8F54D45AF}" type="pres">
      <dgm:prSet presAssocID="{A230CC95-09FC-440E-9036-9CF7D8B02D7B}" presName="rootConnector" presStyleLbl="node4" presStyleIdx="0" presStyleCnt="1"/>
      <dgm:spPr/>
      <dgm:t>
        <a:bodyPr/>
        <a:lstStyle/>
        <a:p>
          <a:endParaRPr lang="fr-FR"/>
        </a:p>
      </dgm:t>
    </dgm:pt>
    <dgm:pt modelId="{7355A7A3-C7D5-413E-A62B-3031CB98C2C7}" type="pres">
      <dgm:prSet presAssocID="{A230CC95-09FC-440E-9036-9CF7D8B02D7B}" presName="hierChild4" presStyleCnt="0"/>
      <dgm:spPr/>
    </dgm:pt>
    <dgm:pt modelId="{1CD7CBA7-AC81-414B-B46A-64A5110293CE}" type="pres">
      <dgm:prSet presAssocID="{A230CC95-09FC-440E-9036-9CF7D8B02D7B}" presName="hierChild5" presStyleCnt="0"/>
      <dgm:spPr/>
    </dgm:pt>
    <dgm:pt modelId="{A3FFCC85-E2CF-4DF7-BB2F-A9F6067ACBD5}" type="pres">
      <dgm:prSet presAssocID="{3F508315-F974-44B7-B78E-1C2F0A42AEE1}" presName="hierChild5" presStyleCnt="0"/>
      <dgm:spPr/>
    </dgm:pt>
    <dgm:pt modelId="{6346D70D-C2DC-4621-8264-C890844E5372}" type="pres">
      <dgm:prSet presAssocID="{56BF2852-6CEB-4AE0-B8C2-901AF410716C}" presName="Name37" presStyleLbl="parChTrans1D3" presStyleIdx="2" presStyleCnt="4"/>
      <dgm:spPr/>
      <dgm:t>
        <a:bodyPr/>
        <a:lstStyle/>
        <a:p>
          <a:endParaRPr lang="fr-FR"/>
        </a:p>
      </dgm:t>
    </dgm:pt>
    <dgm:pt modelId="{797F0A04-8121-4ACF-82C4-0D9534A0699E}" type="pres">
      <dgm:prSet presAssocID="{F215E2FA-DC68-4F20-8CCD-023503B3B2CF}" presName="hierRoot2" presStyleCnt="0">
        <dgm:presLayoutVars>
          <dgm:hierBranch val="init"/>
        </dgm:presLayoutVars>
      </dgm:prSet>
      <dgm:spPr/>
    </dgm:pt>
    <dgm:pt modelId="{DAF2CDDA-CC14-4D63-92DB-5BD4DE4236AA}" type="pres">
      <dgm:prSet presAssocID="{F215E2FA-DC68-4F20-8CCD-023503B3B2CF}" presName="rootComposite" presStyleCnt="0"/>
      <dgm:spPr/>
    </dgm:pt>
    <dgm:pt modelId="{76A50787-5FE5-43BF-A32F-3109DFE376FD}" type="pres">
      <dgm:prSet presAssocID="{F215E2FA-DC68-4F20-8CCD-023503B3B2CF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6821253-683C-466A-AE6E-1C929E3C2E84}" type="pres">
      <dgm:prSet presAssocID="{F215E2FA-DC68-4F20-8CCD-023503B3B2CF}" presName="rootConnector" presStyleLbl="node3" presStyleIdx="2" presStyleCnt="4"/>
      <dgm:spPr/>
      <dgm:t>
        <a:bodyPr/>
        <a:lstStyle/>
        <a:p>
          <a:endParaRPr lang="fr-FR"/>
        </a:p>
      </dgm:t>
    </dgm:pt>
    <dgm:pt modelId="{2A7309E5-E708-4CE9-9B24-F21D1F6EEDD4}" type="pres">
      <dgm:prSet presAssocID="{F215E2FA-DC68-4F20-8CCD-023503B3B2CF}" presName="hierChild4" presStyleCnt="0"/>
      <dgm:spPr/>
    </dgm:pt>
    <dgm:pt modelId="{DCB6E3B0-C7E3-4403-91F1-EEF60984104A}" type="pres">
      <dgm:prSet presAssocID="{F215E2FA-DC68-4F20-8CCD-023503B3B2CF}" presName="hierChild5" presStyleCnt="0"/>
      <dgm:spPr/>
    </dgm:pt>
    <dgm:pt modelId="{B74ADA49-1D02-493E-9BF3-CBC3005AFA55}" type="pres">
      <dgm:prSet presAssocID="{185D0965-261D-43BD-BEC2-466E2D80C747}" presName="Name37" presStyleLbl="parChTrans1D3" presStyleIdx="3" presStyleCnt="4"/>
      <dgm:spPr/>
      <dgm:t>
        <a:bodyPr/>
        <a:lstStyle/>
        <a:p>
          <a:endParaRPr lang="fr-FR"/>
        </a:p>
      </dgm:t>
    </dgm:pt>
    <dgm:pt modelId="{E8960148-8FDB-484A-9D2A-5406C0672C80}" type="pres">
      <dgm:prSet presAssocID="{A49F8DFA-1BCB-4811-B27F-21DA9247F252}" presName="hierRoot2" presStyleCnt="0">
        <dgm:presLayoutVars>
          <dgm:hierBranch val="init"/>
        </dgm:presLayoutVars>
      </dgm:prSet>
      <dgm:spPr/>
    </dgm:pt>
    <dgm:pt modelId="{A85C28EA-229D-43EA-B202-C7F399DDE57A}" type="pres">
      <dgm:prSet presAssocID="{A49F8DFA-1BCB-4811-B27F-21DA9247F252}" presName="rootComposite" presStyleCnt="0"/>
      <dgm:spPr/>
    </dgm:pt>
    <dgm:pt modelId="{728F8986-FEE3-4B7A-B436-A56E14778FB1}" type="pres">
      <dgm:prSet presAssocID="{A49F8DFA-1BCB-4811-B27F-21DA9247F252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9CF199D-FC44-494E-B829-2504AB655C21}" type="pres">
      <dgm:prSet presAssocID="{A49F8DFA-1BCB-4811-B27F-21DA9247F252}" presName="rootConnector" presStyleLbl="node3" presStyleIdx="3" presStyleCnt="4"/>
      <dgm:spPr/>
      <dgm:t>
        <a:bodyPr/>
        <a:lstStyle/>
        <a:p>
          <a:endParaRPr lang="fr-FR"/>
        </a:p>
      </dgm:t>
    </dgm:pt>
    <dgm:pt modelId="{E6D043C7-0A2A-4A6C-8236-912203C3FF68}" type="pres">
      <dgm:prSet presAssocID="{A49F8DFA-1BCB-4811-B27F-21DA9247F252}" presName="hierChild4" presStyleCnt="0"/>
      <dgm:spPr/>
    </dgm:pt>
    <dgm:pt modelId="{05B864E3-6AA4-4851-A473-39A5BDADBDC4}" type="pres">
      <dgm:prSet presAssocID="{A49F8DFA-1BCB-4811-B27F-21DA9247F252}" presName="hierChild5" presStyleCnt="0"/>
      <dgm:spPr/>
    </dgm:pt>
    <dgm:pt modelId="{2F4B134A-921D-4D59-9A14-A38CB1BD7023}" type="pres">
      <dgm:prSet presAssocID="{5CC7A72E-805D-4D85-8317-E3DA3212890A}" presName="hierChild5" presStyleCnt="0"/>
      <dgm:spPr/>
    </dgm:pt>
    <dgm:pt modelId="{14A24512-AA32-4AFB-A628-F7EF77128CC1}" type="pres">
      <dgm:prSet presAssocID="{4945FCD5-1FBA-4337-BCF0-C4FFFCA2E517}" presName="hierChild3" presStyleCnt="0"/>
      <dgm:spPr/>
    </dgm:pt>
    <dgm:pt modelId="{B1724527-C8F5-43BE-BE6B-85019ABA34E9}" type="pres">
      <dgm:prSet presAssocID="{CF48895E-87F2-45F1-9DF8-370C98A7E9D8}" presName="Name111" presStyleLbl="parChTrans1D2" presStyleIdx="8" presStyleCnt="9"/>
      <dgm:spPr/>
      <dgm:t>
        <a:bodyPr/>
        <a:lstStyle/>
        <a:p>
          <a:endParaRPr lang="fr-FR"/>
        </a:p>
      </dgm:t>
    </dgm:pt>
    <dgm:pt modelId="{71D33887-2040-4E8B-803A-466849C7BCBB}" type="pres">
      <dgm:prSet presAssocID="{7E492B41-7B84-4B9C-886E-D030DABED703}" presName="hierRoot3" presStyleCnt="0">
        <dgm:presLayoutVars>
          <dgm:hierBranch val="init"/>
        </dgm:presLayoutVars>
      </dgm:prSet>
      <dgm:spPr/>
    </dgm:pt>
    <dgm:pt modelId="{C5F1A728-B0B9-40BF-8D3F-3BB9FCB02116}" type="pres">
      <dgm:prSet presAssocID="{7E492B41-7B84-4B9C-886E-D030DABED703}" presName="rootComposite3" presStyleCnt="0"/>
      <dgm:spPr/>
    </dgm:pt>
    <dgm:pt modelId="{72ACEA64-03F6-44D3-A3D0-4C963A4743EF}" type="pres">
      <dgm:prSet presAssocID="{7E492B41-7B84-4B9C-886E-D030DABED703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AE58AAB-4AF6-4B35-AF11-B8B4F2CD9ECF}" type="pres">
      <dgm:prSet presAssocID="{7E492B41-7B84-4B9C-886E-D030DABED703}" presName="rootConnector3" presStyleLbl="asst1" presStyleIdx="0" presStyleCnt="1"/>
      <dgm:spPr/>
      <dgm:t>
        <a:bodyPr/>
        <a:lstStyle/>
        <a:p>
          <a:endParaRPr lang="fr-FR"/>
        </a:p>
      </dgm:t>
    </dgm:pt>
    <dgm:pt modelId="{F8F7F1F3-984C-4EE5-83F1-4989381D0431}" type="pres">
      <dgm:prSet presAssocID="{7E492B41-7B84-4B9C-886E-D030DABED703}" presName="hierChild6" presStyleCnt="0"/>
      <dgm:spPr/>
    </dgm:pt>
    <dgm:pt modelId="{C4BCD19A-3384-467F-AE7B-C0A841367161}" type="pres">
      <dgm:prSet presAssocID="{7E492B41-7B84-4B9C-886E-D030DABED703}" presName="hierChild7" presStyleCnt="0"/>
      <dgm:spPr/>
    </dgm:pt>
  </dgm:ptLst>
  <dgm:cxnLst>
    <dgm:cxn modelId="{BC4E7DD4-3F6C-4F1B-8F56-F4C508C1DADB}" type="presOf" srcId="{9924635F-F954-4FC4-B8F6-02559C188135}" destId="{E2DCBE69-C1BA-4E59-B400-52747B89FFB7}" srcOrd="1" destOrd="0" presId="urn:microsoft.com/office/officeart/2005/8/layout/orgChart1"/>
    <dgm:cxn modelId="{80D3F4E9-38E4-44B5-AABD-74C27605E8AF}" type="presOf" srcId="{3F508315-F974-44B7-B78E-1C2F0A42AEE1}" destId="{353E7E8E-2A2C-4450-A8E9-97BA91E5F767}" srcOrd="0" destOrd="0" presId="urn:microsoft.com/office/officeart/2005/8/layout/orgChart1"/>
    <dgm:cxn modelId="{3039EE2C-CB8D-43DD-9953-0132DECBD140}" type="presOf" srcId="{1DA63C45-EFE1-4CDE-AFF9-C04C9BF61945}" destId="{DA3DACE2-5DD1-4F87-A4BB-52F6DCB5DBAD}" srcOrd="0" destOrd="0" presId="urn:microsoft.com/office/officeart/2005/8/layout/orgChart1"/>
    <dgm:cxn modelId="{EBCD9519-479F-46AF-8DDE-469972CFD7E5}" type="presOf" srcId="{76D84C63-8D5A-4378-8A15-9A7AEE0E8295}" destId="{ECFC40B1-1EDB-4198-9C81-A09195B41621}" srcOrd="0" destOrd="0" presId="urn:microsoft.com/office/officeart/2005/8/layout/orgChart1"/>
    <dgm:cxn modelId="{2B5BC262-4A93-404A-AE22-EE2FA4236C30}" type="presOf" srcId="{1D78D812-3954-4432-A3EE-430E8219369C}" destId="{7422B42E-0306-4F97-A34E-219637069035}" srcOrd="0" destOrd="0" presId="urn:microsoft.com/office/officeart/2005/8/layout/orgChart1"/>
    <dgm:cxn modelId="{004E8FE6-2205-499E-80FC-39A227A53D68}" srcId="{4945FCD5-1FBA-4337-BCF0-C4FFFCA2E517}" destId="{492B29DB-7A79-4DFB-A2EE-B78C3E3105BA}" srcOrd="6" destOrd="0" parTransId="{4D3EB707-0FEA-4EA1-82A4-131C58D3DC5E}" sibTransId="{C5992CEE-02FA-4364-B71E-AAB48C4CF80E}"/>
    <dgm:cxn modelId="{2A335198-1B06-4874-8CCB-CEAA5D35CDED}" type="presOf" srcId="{9A1D8D5C-6751-4FE6-B833-D29ED3AAFA7A}" destId="{F7CC6A51-04DD-4617-B0D6-4EBD680506C3}" srcOrd="0" destOrd="0" presId="urn:microsoft.com/office/officeart/2005/8/layout/orgChart1"/>
    <dgm:cxn modelId="{B3AC3190-46A0-421C-A034-0CEC74D659B3}" srcId="{EBCC8728-6688-4BB5-8ADF-3A0BAE31961A}" destId="{4945FCD5-1FBA-4337-BCF0-C4FFFCA2E517}" srcOrd="0" destOrd="0" parTransId="{483CDFCA-A660-44EB-92FF-68D67652CBA2}" sibTransId="{A06FDCC9-3BB7-434E-9704-596BE9B29924}"/>
    <dgm:cxn modelId="{E3C1B29F-7C85-4B9E-A0EC-29E2E0F7449A}" type="presOf" srcId="{AF8F030A-815E-4317-AC38-7F845E9F4A63}" destId="{9C03484D-F11F-4FE6-A7BD-2F7EDC23B5D1}" srcOrd="0" destOrd="0" presId="urn:microsoft.com/office/officeart/2005/8/layout/orgChart1"/>
    <dgm:cxn modelId="{91176313-E6D5-492C-A24F-9395A6EC2306}" type="presOf" srcId="{492B29DB-7A79-4DFB-A2EE-B78C3E3105BA}" destId="{CC234A38-845C-4002-B7D8-F0B6859A8386}" srcOrd="1" destOrd="0" presId="urn:microsoft.com/office/officeart/2005/8/layout/orgChart1"/>
    <dgm:cxn modelId="{8BDC7705-07D2-4E17-874E-E179D2BF8879}" type="presOf" srcId="{A49F8DFA-1BCB-4811-B27F-21DA9247F252}" destId="{728F8986-FEE3-4B7A-B436-A56E14778FB1}" srcOrd="0" destOrd="0" presId="urn:microsoft.com/office/officeart/2005/8/layout/orgChart1"/>
    <dgm:cxn modelId="{78EA997E-FEDC-48F8-80B7-2AE3D57D3F50}" type="presOf" srcId="{A49F8DFA-1BCB-4811-B27F-21DA9247F252}" destId="{39CF199D-FC44-494E-B829-2504AB655C21}" srcOrd="1" destOrd="0" presId="urn:microsoft.com/office/officeart/2005/8/layout/orgChart1"/>
    <dgm:cxn modelId="{74311285-DD81-46E4-8E93-6307088D88EB}" type="presOf" srcId="{185D0965-261D-43BD-BEC2-466E2D80C747}" destId="{B74ADA49-1D02-493E-9BF3-CBC3005AFA55}" srcOrd="0" destOrd="0" presId="urn:microsoft.com/office/officeart/2005/8/layout/orgChart1"/>
    <dgm:cxn modelId="{EFB5CA03-8B85-4711-9EAB-B52EA53087AD}" type="presOf" srcId="{5821161F-C6B7-4B6B-AEE7-E75BE585F97F}" destId="{BC2E1056-C53D-409D-84D0-CF1F1E9580B7}" srcOrd="0" destOrd="0" presId="urn:microsoft.com/office/officeart/2005/8/layout/orgChart1"/>
    <dgm:cxn modelId="{0D868532-E01C-4685-B28A-257EF2718D25}" type="presOf" srcId="{7E492B41-7B84-4B9C-886E-D030DABED703}" destId="{72ACEA64-03F6-44D3-A3D0-4C963A4743EF}" srcOrd="0" destOrd="0" presId="urn:microsoft.com/office/officeart/2005/8/layout/orgChart1"/>
    <dgm:cxn modelId="{1C6EAD32-73D6-4C55-8AF2-9212A83383C8}" type="presOf" srcId="{A230CC95-09FC-440E-9036-9CF7D8B02D7B}" destId="{46D1305F-567E-4110-AB53-EFB8F54D45AF}" srcOrd="1" destOrd="0" presId="urn:microsoft.com/office/officeart/2005/8/layout/orgChart1"/>
    <dgm:cxn modelId="{EE4AED7B-F169-4DC9-8AB5-E33637B80E52}" type="presOf" srcId="{7A5AA53F-A7B4-4FF2-A22C-D5D45D874FAD}" destId="{5BB6B618-F0A4-4120-B254-8A6001380D42}" srcOrd="0" destOrd="0" presId="urn:microsoft.com/office/officeart/2005/8/layout/orgChart1"/>
    <dgm:cxn modelId="{DF57E9D8-92A3-4849-A02D-8DA905143050}" type="presOf" srcId="{F215E2FA-DC68-4F20-8CCD-023503B3B2CF}" destId="{76A50787-5FE5-43BF-A32F-3109DFE376FD}" srcOrd="0" destOrd="0" presId="urn:microsoft.com/office/officeart/2005/8/layout/orgChart1"/>
    <dgm:cxn modelId="{061EB973-BC00-4F90-B828-FC571B7BB09B}" type="presOf" srcId="{CF48895E-87F2-45F1-9DF8-370C98A7E9D8}" destId="{B1724527-C8F5-43BE-BE6B-85019ABA34E9}" srcOrd="0" destOrd="0" presId="urn:microsoft.com/office/officeart/2005/8/layout/orgChart1"/>
    <dgm:cxn modelId="{D44FB47E-FD9C-4D89-8688-4112A0CEC09C}" type="presOf" srcId="{5CC7A72E-805D-4D85-8317-E3DA3212890A}" destId="{6074F90F-1B5C-450F-8F5A-EC53F7B59E80}" srcOrd="1" destOrd="0" presId="urn:microsoft.com/office/officeart/2005/8/layout/orgChart1"/>
    <dgm:cxn modelId="{526981D8-50E1-43B4-A3C2-5EF8D5AC06DC}" type="presOf" srcId="{AE1494BE-38F2-46A8-9AF0-9885CE04C7A2}" destId="{A69C119C-0851-4F6F-9913-A2D9C0CF42BC}" srcOrd="0" destOrd="0" presId="urn:microsoft.com/office/officeart/2005/8/layout/orgChart1"/>
    <dgm:cxn modelId="{AF70CFF2-374F-4B0A-A280-8B28251E9588}" srcId="{4945FCD5-1FBA-4337-BCF0-C4FFFCA2E517}" destId="{7E492B41-7B84-4B9C-886E-D030DABED703}" srcOrd="0" destOrd="0" parTransId="{CF48895E-87F2-45F1-9DF8-370C98A7E9D8}" sibTransId="{E7B47793-8F49-4F29-BE88-F91A019F01FD}"/>
    <dgm:cxn modelId="{48883635-C931-4D70-8886-88A756BAB5F6}" type="presOf" srcId="{E285F343-DC03-44BA-9C34-EFBF8F0E2C08}" destId="{E38D88D8-92CC-45FE-8CEE-EE91239C7804}" srcOrd="1" destOrd="0" presId="urn:microsoft.com/office/officeart/2005/8/layout/orgChart1"/>
    <dgm:cxn modelId="{9FF76DB0-CB0D-42EC-A374-E31255B6176B}" srcId="{5CC7A72E-805D-4D85-8317-E3DA3212890A}" destId="{3F508315-F974-44B7-B78E-1C2F0A42AEE1}" srcOrd="0" destOrd="0" parTransId="{9A1D8D5C-6751-4FE6-B833-D29ED3AAFA7A}" sibTransId="{25911A91-E1E8-4FFE-8263-1679257B27EB}"/>
    <dgm:cxn modelId="{46CCF1CE-F6B5-42DF-B8E9-7CA2D735FC6A}" srcId="{4945FCD5-1FBA-4337-BCF0-C4FFFCA2E517}" destId="{AE1494BE-38F2-46A8-9AF0-9885CE04C7A2}" srcOrd="5" destOrd="0" parTransId="{76D84C63-8D5A-4378-8A15-9A7AEE0E8295}" sibTransId="{A63607A5-7EC0-4AE5-A8E3-DD49D9DCFD93}"/>
    <dgm:cxn modelId="{A1D8D3C6-15F5-4BC0-BF36-C59E37E6F641}" srcId="{4945FCD5-1FBA-4337-BCF0-C4FFFCA2E517}" destId="{9924635F-F954-4FC4-B8F6-02559C188135}" srcOrd="4" destOrd="0" parTransId="{1D78D812-3954-4432-A3EE-430E8219369C}" sibTransId="{4C9D785E-B297-445C-940A-7CEE86E332C4}"/>
    <dgm:cxn modelId="{4941B448-4821-4647-A98F-2F78B39AF8A4}" srcId="{3F508315-F974-44B7-B78E-1C2F0A42AEE1}" destId="{A230CC95-09FC-440E-9036-9CF7D8B02D7B}" srcOrd="0" destOrd="0" parTransId="{1DA63C45-EFE1-4CDE-AFF9-C04C9BF61945}" sibTransId="{A687E1CF-757B-4027-9D54-2B4BB3CCD115}"/>
    <dgm:cxn modelId="{A4D0378B-E041-45EF-8D17-FEA9E5D177B0}" type="presOf" srcId="{552C96AB-0464-45F4-A6E3-F4C9A9CF76C9}" destId="{E3D5FAC1-3A99-48B8-8B04-24E8C8ED9E23}" srcOrd="0" destOrd="0" presId="urn:microsoft.com/office/officeart/2005/8/layout/orgChart1"/>
    <dgm:cxn modelId="{0CEC3B6E-BF70-4FC0-92DC-21D13AA9AEAC}" type="presOf" srcId="{5E3E7DFE-0B45-4CE3-A82B-650A0EC15E83}" destId="{0BF71D83-B882-42A0-8568-0736EC22D3A0}" srcOrd="1" destOrd="0" presId="urn:microsoft.com/office/officeart/2005/8/layout/orgChart1"/>
    <dgm:cxn modelId="{6FD87D44-7367-47BD-9DFF-DC9791FD7C52}" type="presOf" srcId="{4945FCD5-1FBA-4337-BCF0-C4FFFCA2E517}" destId="{B1D6AE96-221E-49EB-9EF6-D80B70B640D9}" srcOrd="0" destOrd="0" presId="urn:microsoft.com/office/officeart/2005/8/layout/orgChart1"/>
    <dgm:cxn modelId="{F99D1BCA-3A38-4F54-9F22-70C0A5A52E25}" type="presOf" srcId="{EBCC8728-6688-4BB5-8ADF-3A0BAE31961A}" destId="{96A4EC1F-0EE3-4BD6-9175-847FDD243B57}" srcOrd="0" destOrd="0" presId="urn:microsoft.com/office/officeart/2005/8/layout/orgChart1"/>
    <dgm:cxn modelId="{896C0124-A2FA-4BBA-9720-D419FE713B20}" type="presOf" srcId="{5CC7A72E-805D-4D85-8317-E3DA3212890A}" destId="{0397F31D-DB78-4A46-BCCC-F29E63C99BE5}" srcOrd="0" destOrd="0" presId="urn:microsoft.com/office/officeart/2005/8/layout/orgChart1"/>
    <dgm:cxn modelId="{B438676A-735A-4CDF-BA42-DD8D88B68CA2}" type="presOf" srcId="{7A5AA53F-A7B4-4FF2-A22C-D5D45D874FAD}" destId="{1FB2BC81-EBCA-4109-9FA0-3553936DD978}" srcOrd="1" destOrd="0" presId="urn:microsoft.com/office/officeart/2005/8/layout/orgChart1"/>
    <dgm:cxn modelId="{1B78F8BA-3801-4A97-99CF-B1321E40A14C}" srcId="{4945FCD5-1FBA-4337-BCF0-C4FFFCA2E517}" destId="{18D774E7-84F7-41F0-9D6F-B08BD7F35293}" srcOrd="3" destOrd="0" parTransId="{F0BBDC4C-E12F-4EA7-8D2C-F8FBE96E7812}" sibTransId="{699A5C39-A4F4-4B0E-9448-A8DA4ACC0009}"/>
    <dgm:cxn modelId="{72A1EA5F-A214-4133-8D62-C58346E738B7}" type="presOf" srcId="{E285F343-DC03-44BA-9C34-EFBF8F0E2C08}" destId="{2EE8F398-8E87-49C2-9FB2-DF14CA5EF4E8}" srcOrd="0" destOrd="0" presId="urn:microsoft.com/office/officeart/2005/8/layout/orgChart1"/>
    <dgm:cxn modelId="{E8584013-1F1F-49D7-81BF-A26139FD9867}" type="presOf" srcId="{F215E2FA-DC68-4F20-8CCD-023503B3B2CF}" destId="{06821253-683C-466A-AE6E-1C929E3C2E84}" srcOrd="1" destOrd="0" presId="urn:microsoft.com/office/officeart/2005/8/layout/orgChart1"/>
    <dgm:cxn modelId="{81BD5B88-CDF0-44E3-B954-05ABEAC483B1}" type="presOf" srcId="{3F508315-F974-44B7-B78E-1C2F0A42AEE1}" destId="{90D4EB4C-74AF-4708-8579-4D170C27595C}" srcOrd="1" destOrd="0" presId="urn:microsoft.com/office/officeart/2005/8/layout/orgChart1"/>
    <dgm:cxn modelId="{0F33C372-9441-433E-B399-AE72A3C48E1B}" type="presOf" srcId="{18D774E7-84F7-41F0-9D6F-B08BD7F35293}" destId="{8E2A27B2-A2AC-4EFC-A92E-24F087EF6732}" srcOrd="1" destOrd="0" presId="urn:microsoft.com/office/officeart/2005/8/layout/orgChart1"/>
    <dgm:cxn modelId="{3E40E320-6D00-4AEF-B899-A21344BEF5C9}" srcId="{4945FCD5-1FBA-4337-BCF0-C4FFFCA2E517}" destId="{E285F343-DC03-44BA-9C34-EFBF8F0E2C08}" srcOrd="1" destOrd="0" parTransId="{AF8F030A-815E-4317-AC38-7F845E9F4A63}" sibTransId="{214C0177-463C-4DF4-A687-A8C5289D981A}"/>
    <dgm:cxn modelId="{337A6B50-D9E0-499E-BF12-D273A214E3DC}" type="presOf" srcId="{F0BBDC4C-E12F-4EA7-8D2C-F8FBE96E7812}" destId="{2CA5E5F7-4ABD-4647-ABA2-3FE2E69EB13B}" srcOrd="0" destOrd="0" presId="urn:microsoft.com/office/officeart/2005/8/layout/orgChart1"/>
    <dgm:cxn modelId="{5517B062-5F4A-4CA7-97FE-D4755563E5C7}" type="presOf" srcId="{2C25B151-85D8-40F0-B77A-CE2B8BCF0B61}" destId="{B0D63E1E-FBCB-4998-B82F-6723B8E1A77E}" srcOrd="0" destOrd="0" presId="urn:microsoft.com/office/officeart/2005/8/layout/orgChart1"/>
    <dgm:cxn modelId="{DEBF9EB4-1AA3-4012-B7F9-D731975B1615}" type="presOf" srcId="{7E492B41-7B84-4B9C-886E-D030DABED703}" destId="{AAE58AAB-4AF6-4B35-AF11-B8B4F2CD9ECF}" srcOrd="1" destOrd="0" presId="urn:microsoft.com/office/officeart/2005/8/layout/orgChart1"/>
    <dgm:cxn modelId="{E716EA6C-37D3-42B4-A51C-2E427AFFB8ED}" type="presOf" srcId="{AE1494BE-38F2-46A8-9AF0-9885CE04C7A2}" destId="{EFC14ACF-5502-4B64-8E5B-321D67764F12}" srcOrd="1" destOrd="0" presId="urn:microsoft.com/office/officeart/2005/8/layout/orgChart1"/>
    <dgm:cxn modelId="{ED0C37CA-57F5-4A8D-952C-BD0896E7EB82}" type="presOf" srcId="{9924635F-F954-4FC4-B8F6-02559C188135}" destId="{74BD6179-572D-4EA9-B1BD-758D65217DE7}" srcOrd="0" destOrd="0" presId="urn:microsoft.com/office/officeart/2005/8/layout/orgChart1"/>
    <dgm:cxn modelId="{A51D3366-DDDB-42E3-8B6C-45FC51C78996}" type="presOf" srcId="{18D774E7-84F7-41F0-9D6F-B08BD7F35293}" destId="{357BDF22-4930-4962-AEB5-D3B509B6F5F9}" srcOrd="0" destOrd="0" presId="urn:microsoft.com/office/officeart/2005/8/layout/orgChart1"/>
    <dgm:cxn modelId="{9971B083-6D0A-4F82-91D4-8B4312195890}" srcId="{4945FCD5-1FBA-4337-BCF0-C4FFFCA2E517}" destId="{7A5AA53F-A7B4-4FF2-A22C-D5D45D874FAD}" srcOrd="7" destOrd="0" parTransId="{552C96AB-0464-45F4-A6E3-F4C9A9CF76C9}" sibTransId="{A23ADCDD-5E62-4FE2-8CB5-D8BA00C48C6A}"/>
    <dgm:cxn modelId="{AAA631DB-6483-436D-AC1D-C1119D73A924}" srcId="{4945FCD5-1FBA-4337-BCF0-C4FFFCA2E517}" destId="{5CC7A72E-805D-4D85-8317-E3DA3212890A}" srcOrd="8" destOrd="0" parTransId="{1DF3565D-062A-48E0-915E-5CE7230533A8}" sibTransId="{7E2DA1D3-D21B-4066-A11B-62CDAF819FB6}"/>
    <dgm:cxn modelId="{D3897C3D-75F5-4ECD-B0AA-56A529D1A0C6}" type="presOf" srcId="{4D3EB707-0FEA-4EA1-82A4-131C58D3DC5E}" destId="{7F5AA4A0-4CB6-41E3-9FC5-C643A9015FB4}" srcOrd="0" destOrd="0" presId="urn:microsoft.com/office/officeart/2005/8/layout/orgChart1"/>
    <dgm:cxn modelId="{A16E6608-7C79-4AA5-8494-6269469734C5}" type="presOf" srcId="{1DF3565D-062A-48E0-915E-5CE7230533A8}" destId="{769C35AF-D594-4A34-9C2E-5C863A0149C1}" srcOrd="0" destOrd="0" presId="urn:microsoft.com/office/officeart/2005/8/layout/orgChart1"/>
    <dgm:cxn modelId="{4CE357C0-4CCA-4311-A979-2B539EA9B858}" srcId="{5CC7A72E-805D-4D85-8317-E3DA3212890A}" destId="{F215E2FA-DC68-4F20-8CCD-023503B3B2CF}" srcOrd="1" destOrd="0" parTransId="{56BF2852-6CEB-4AE0-B8C2-901AF410716C}" sibTransId="{54E61ADD-D90C-44EC-B666-7A83B38602D7}"/>
    <dgm:cxn modelId="{88FAD4C9-EBF8-4D39-8960-0B7F63BF9D72}" srcId="{4945FCD5-1FBA-4337-BCF0-C4FFFCA2E517}" destId="{6528B0E8-7F47-4A25-9DCD-90DF812F020D}" srcOrd="2" destOrd="0" parTransId="{2C25B151-85D8-40F0-B77A-CE2B8BCF0B61}" sibTransId="{24795FA9-B290-495B-B1A4-34EF94ADE6A6}"/>
    <dgm:cxn modelId="{AD6EF34E-B7B9-4C67-90B6-5F8297E5EAD4}" type="presOf" srcId="{A230CC95-09FC-440E-9036-9CF7D8B02D7B}" destId="{C4A29FF9-E325-4C9C-94FF-46AE20E3175C}" srcOrd="0" destOrd="0" presId="urn:microsoft.com/office/officeart/2005/8/layout/orgChart1"/>
    <dgm:cxn modelId="{25C2BB27-1DCD-4F19-AC6A-FB59A89FC0F4}" type="presOf" srcId="{6528B0E8-7F47-4A25-9DCD-90DF812F020D}" destId="{F73FD994-931E-4363-A5AD-BC5284A6B545}" srcOrd="1" destOrd="0" presId="urn:microsoft.com/office/officeart/2005/8/layout/orgChart1"/>
    <dgm:cxn modelId="{1AB41F45-B954-4232-B01F-2978549DACA2}" type="presOf" srcId="{56BF2852-6CEB-4AE0-B8C2-901AF410716C}" destId="{6346D70D-C2DC-4621-8264-C890844E5372}" srcOrd="0" destOrd="0" presId="urn:microsoft.com/office/officeart/2005/8/layout/orgChart1"/>
    <dgm:cxn modelId="{B7D2A34D-978C-40B9-9A2D-714715FE2581}" srcId="{AE1494BE-38F2-46A8-9AF0-9885CE04C7A2}" destId="{5E3E7DFE-0B45-4CE3-A82B-650A0EC15E83}" srcOrd="0" destOrd="0" parTransId="{5821161F-C6B7-4B6B-AEE7-E75BE585F97F}" sibTransId="{84E1EFAA-A009-4484-8A56-6434018B78F9}"/>
    <dgm:cxn modelId="{36D31A5A-47A6-403C-AF7F-CFB71860E71A}" type="presOf" srcId="{5E3E7DFE-0B45-4CE3-A82B-650A0EC15E83}" destId="{C02AFEB8-87B2-4AEF-ACAB-6D8F2DE72D30}" srcOrd="0" destOrd="0" presId="urn:microsoft.com/office/officeart/2005/8/layout/orgChart1"/>
    <dgm:cxn modelId="{D6D1E684-8715-440B-A2C7-8A3063C3481B}" type="presOf" srcId="{4945FCD5-1FBA-4337-BCF0-C4FFFCA2E517}" destId="{5BD46AA7-7780-468F-8F74-E1AF7A244812}" srcOrd="1" destOrd="0" presId="urn:microsoft.com/office/officeart/2005/8/layout/orgChart1"/>
    <dgm:cxn modelId="{4E180351-6AB4-42D9-A6EA-CDB130BC65C0}" type="presOf" srcId="{492B29DB-7A79-4DFB-A2EE-B78C3E3105BA}" destId="{1B4F4EAD-0592-4AF8-AFBE-D70CB9121608}" srcOrd="0" destOrd="0" presId="urn:microsoft.com/office/officeart/2005/8/layout/orgChart1"/>
    <dgm:cxn modelId="{AC15EC37-D20C-40C0-B513-BE766903DB85}" srcId="{5CC7A72E-805D-4D85-8317-E3DA3212890A}" destId="{A49F8DFA-1BCB-4811-B27F-21DA9247F252}" srcOrd="2" destOrd="0" parTransId="{185D0965-261D-43BD-BEC2-466E2D80C747}" sibTransId="{5CE406B6-0DAA-412B-B103-2D387E2343C3}"/>
    <dgm:cxn modelId="{E1E1BEAC-DF42-4E76-B846-B9B7692C6C4D}" type="presOf" srcId="{6528B0E8-7F47-4A25-9DCD-90DF812F020D}" destId="{48A0721E-EB47-4795-A075-14408D680C09}" srcOrd="0" destOrd="0" presId="urn:microsoft.com/office/officeart/2005/8/layout/orgChart1"/>
    <dgm:cxn modelId="{FB935132-C94F-4756-9D21-725BFF821605}" type="presParOf" srcId="{96A4EC1F-0EE3-4BD6-9175-847FDD243B57}" destId="{32AC4696-9BDF-42CE-83F6-10EF534DF9DC}" srcOrd="0" destOrd="0" presId="urn:microsoft.com/office/officeart/2005/8/layout/orgChart1"/>
    <dgm:cxn modelId="{D36838BC-818B-426E-8377-BB4C1AB362D1}" type="presParOf" srcId="{32AC4696-9BDF-42CE-83F6-10EF534DF9DC}" destId="{657E9F8C-2FBA-4ED0-BC75-E95EA0927952}" srcOrd="0" destOrd="0" presId="urn:microsoft.com/office/officeart/2005/8/layout/orgChart1"/>
    <dgm:cxn modelId="{CD6ECDEC-64DB-41F1-8DEF-AF590DD1143B}" type="presParOf" srcId="{657E9F8C-2FBA-4ED0-BC75-E95EA0927952}" destId="{B1D6AE96-221E-49EB-9EF6-D80B70B640D9}" srcOrd="0" destOrd="0" presId="urn:microsoft.com/office/officeart/2005/8/layout/orgChart1"/>
    <dgm:cxn modelId="{048B0CD5-C1D0-43A5-A8A5-EEB7D2480C21}" type="presParOf" srcId="{657E9F8C-2FBA-4ED0-BC75-E95EA0927952}" destId="{5BD46AA7-7780-468F-8F74-E1AF7A244812}" srcOrd="1" destOrd="0" presId="urn:microsoft.com/office/officeart/2005/8/layout/orgChart1"/>
    <dgm:cxn modelId="{194D663C-0C97-4E67-8594-21059E08C7D3}" type="presParOf" srcId="{32AC4696-9BDF-42CE-83F6-10EF534DF9DC}" destId="{DD71FA65-6037-4C3E-9519-50CA50A21AC2}" srcOrd="1" destOrd="0" presId="urn:microsoft.com/office/officeart/2005/8/layout/orgChart1"/>
    <dgm:cxn modelId="{CE85C4FF-8D96-4A7E-910F-DECD7820EDB7}" type="presParOf" srcId="{DD71FA65-6037-4C3E-9519-50CA50A21AC2}" destId="{9C03484D-F11F-4FE6-A7BD-2F7EDC23B5D1}" srcOrd="0" destOrd="0" presId="urn:microsoft.com/office/officeart/2005/8/layout/orgChart1"/>
    <dgm:cxn modelId="{55525386-83C9-461E-A3B3-1702A585AF5A}" type="presParOf" srcId="{DD71FA65-6037-4C3E-9519-50CA50A21AC2}" destId="{1B01C36C-0354-432A-8F8A-16D7AC6889F0}" srcOrd="1" destOrd="0" presId="urn:microsoft.com/office/officeart/2005/8/layout/orgChart1"/>
    <dgm:cxn modelId="{A81AC8CB-A577-4224-9366-3DD4D463D61B}" type="presParOf" srcId="{1B01C36C-0354-432A-8F8A-16D7AC6889F0}" destId="{2C4DEEEE-D411-4AB6-8192-658B0A45E91B}" srcOrd="0" destOrd="0" presId="urn:microsoft.com/office/officeart/2005/8/layout/orgChart1"/>
    <dgm:cxn modelId="{3201D79F-8BE8-4CAF-8350-A0F9CDDF058D}" type="presParOf" srcId="{2C4DEEEE-D411-4AB6-8192-658B0A45E91B}" destId="{2EE8F398-8E87-49C2-9FB2-DF14CA5EF4E8}" srcOrd="0" destOrd="0" presId="urn:microsoft.com/office/officeart/2005/8/layout/orgChart1"/>
    <dgm:cxn modelId="{195DAC6B-27B9-4581-87AB-B5DFFE6C6010}" type="presParOf" srcId="{2C4DEEEE-D411-4AB6-8192-658B0A45E91B}" destId="{E38D88D8-92CC-45FE-8CEE-EE91239C7804}" srcOrd="1" destOrd="0" presId="urn:microsoft.com/office/officeart/2005/8/layout/orgChart1"/>
    <dgm:cxn modelId="{4BC30ADB-E692-445B-B0C1-6A4A75DBE47B}" type="presParOf" srcId="{1B01C36C-0354-432A-8F8A-16D7AC6889F0}" destId="{6909D926-832B-42E4-A23D-F630FA70AE57}" srcOrd="1" destOrd="0" presId="urn:microsoft.com/office/officeart/2005/8/layout/orgChart1"/>
    <dgm:cxn modelId="{9576D07C-3C0A-4DD3-A5DF-CF59DA98A784}" type="presParOf" srcId="{1B01C36C-0354-432A-8F8A-16D7AC6889F0}" destId="{D0C2326C-6B09-46C7-AB66-2055D8EC9C46}" srcOrd="2" destOrd="0" presId="urn:microsoft.com/office/officeart/2005/8/layout/orgChart1"/>
    <dgm:cxn modelId="{86DACA13-9478-4255-A535-5437EE97B888}" type="presParOf" srcId="{DD71FA65-6037-4C3E-9519-50CA50A21AC2}" destId="{B0D63E1E-FBCB-4998-B82F-6723B8E1A77E}" srcOrd="2" destOrd="0" presId="urn:microsoft.com/office/officeart/2005/8/layout/orgChart1"/>
    <dgm:cxn modelId="{33448175-BE3E-4315-BDFF-8DDCFABC2D27}" type="presParOf" srcId="{DD71FA65-6037-4C3E-9519-50CA50A21AC2}" destId="{CFAEDA14-A766-4929-B539-E7993B4F34EE}" srcOrd="3" destOrd="0" presId="urn:microsoft.com/office/officeart/2005/8/layout/orgChart1"/>
    <dgm:cxn modelId="{5A208F63-F144-4E3A-9AB4-B8FDA1F5F479}" type="presParOf" srcId="{CFAEDA14-A766-4929-B539-E7993B4F34EE}" destId="{2F50F90C-8E4E-4DE0-B785-0FBC3AA1F888}" srcOrd="0" destOrd="0" presId="urn:microsoft.com/office/officeart/2005/8/layout/orgChart1"/>
    <dgm:cxn modelId="{E67608F6-CAAF-4198-8306-4911519D7B45}" type="presParOf" srcId="{2F50F90C-8E4E-4DE0-B785-0FBC3AA1F888}" destId="{48A0721E-EB47-4795-A075-14408D680C09}" srcOrd="0" destOrd="0" presId="urn:microsoft.com/office/officeart/2005/8/layout/orgChart1"/>
    <dgm:cxn modelId="{2689FA39-D0DF-4AF2-B59A-77E8E06621EA}" type="presParOf" srcId="{2F50F90C-8E4E-4DE0-B785-0FBC3AA1F888}" destId="{F73FD994-931E-4363-A5AD-BC5284A6B545}" srcOrd="1" destOrd="0" presId="urn:microsoft.com/office/officeart/2005/8/layout/orgChart1"/>
    <dgm:cxn modelId="{D0FA9D01-6E40-4D02-88FE-162EC544A2A6}" type="presParOf" srcId="{CFAEDA14-A766-4929-B539-E7993B4F34EE}" destId="{D7F1123F-3B1A-4ED6-95D1-4994C3449C3C}" srcOrd="1" destOrd="0" presId="urn:microsoft.com/office/officeart/2005/8/layout/orgChart1"/>
    <dgm:cxn modelId="{DFB45384-762E-4E85-A088-1FFD49BD2289}" type="presParOf" srcId="{CFAEDA14-A766-4929-B539-E7993B4F34EE}" destId="{E88E6FD9-1199-4E5E-BC0A-21621A60BA98}" srcOrd="2" destOrd="0" presId="urn:microsoft.com/office/officeart/2005/8/layout/orgChart1"/>
    <dgm:cxn modelId="{F86148F9-5EB7-4D20-AD1C-F955EEE433C3}" type="presParOf" srcId="{DD71FA65-6037-4C3E-9519-50CA50A21AC2}" destId="{2CA5E5F7-4ABD-4647-ABA2-3FE2E69EB13B}" srcOrd="4" destOrd="0" presId="urn:microsoft.com/office/officeart/2005/8/layout/orgChart1"/>
    <dgm:cxn modelId="{7287C9D0-8143-425F-B20F-1DB11BDC794A}" type="presParOf" srcId="{DD71FA65-6037-4C3E-9519-50CA50A21AC2}" destId="{B956E8C2-E2FB-482F-9366-4B7A6BFEFE86}" srcOrd="5" destOrd="0" presId="urn:microsoft.com/office/officeart/2005/8/layout/orgChart1"/>
    <dgm:cxn modelId="{76BC85E6-8DA2-4E25-9A3C-3870F80A257C}" type="presParOf" srcId="{B956E8C2-E2FB-482F-9366-4B7A6BFEFE86}" destId="{A40428EA-C2B2-42CE-AD32-A23676A31FBA}" srcOrd="0" destOrd="0" presId="urn:microsoft.com/office/officeart/2005/8/layout/orgChart1"/>
    <dgm:cxn modelId="{672A83C9-C544-45BF-8413-0A006BEBE617}" type="presParOf" srcId="{A40428EA-C2B2-42CE-AD32-A23676A31FBA}" destId="{357BDF22-4930-4962-AEB5-D3B509B6F5F9}" srcOrd="0" destOrd="0" presId="urn:microsoft.com/office/officeart/2005/8/layout/orgChart1"/>
    <dgm:cxn modelId="{9FB2C1B7-D391-43A3-B190-663AD0616BCA}" type="presParOf" srcId="{A40428EA-C2B2-42CE-AD32-A23676A31FBA}" destId="{8E2A27B2-A2AC-4EFC-A92E-24F087EF6732}" srcOrd="1" destOrd="0" presId="urn:microsoft.com/office/officeart/2005/8/layout/orgChart1"/>
    <dgm:cxn modelId="{A7CB2AE9-7F1A-4DE5-92E1-4F37DC1011A0}" type="presParOf" srcId="{B956E8C2-E2FB-482F-9366-4B7A6BFEFE86}" destId="{EB729AC3-3C95-4865-8111-71F88CB4F094}" srcOrd="1" destOrd="0" presId="urn:microsoft.com/office/officeart/2005/8/layout/orgChart1"/>
    <dgm:cxn modelId="{A1189577-AA74-4A3D-911B-333FB53A87E0}" type="presParOf" srcId="{B956E8C2-E2FB-482F-9366-4B7A6BFEFE86}" destId="{6A59955F-0CF5-4490-B85A-76F7104DC577}" srcOrd="2" destOrd="0" presId="urn:microsoft.com/office/officeart/2005/8/layout/orgChart1"/>
    <dgm:cxn modelId="{2B014DDC-245E-4627-8749-D8C69DC7A8A1}" type="presParOf" srcId="{DD71FA65-6037-4C3E-9519-50CA50A21AC2}" destId="{7422B42E-0306-4F97-A34E-219637069035}" srcOrd="6" destOrd="0" presId="urn:microsoft.com/office/officeart/2005/8/layout/orgChart1"/>
    <dgm:cxn modelId="{FF27186C-D1B8-4359-8F75-2B299A574F27}" type="presParOf" srcId="{DD71FA65-6037-4C3E-9519-50CA50A21AC2}" destId="{992FF2A3-CE9A-49E5-99B3-17FBCDCBCEC0}" srcOrd="7" destOrd="0" presId="urn:microsoft.com/office/officeart/2005/8/layout/orgChart1"/>
    <dgm:cxn modelId="{2706A512-CD62-49F1-894A-AF61D76368D0}" type="presParOf" srcId="{992FF2A3-CE9A-49E5-99B3-17FBCDCBCEC0}" destId="{9572BDDE-97F7-42EB-B75F-4D66F23FF1ED}" srcOrd="0" destOrd="0" presId="urn:microsoft.com/office/officeart/2005/8/layout/orgChart1"/>
    <dgm:cxn modelId="{E0B1DD9D-CE13-4A7D-B105-48360E6CA1E4}" type="presParOf" srcId="{9572BDDE-97F7-42EB-B75F-4D66F23FF1ED}" destId="{74BD6179-572D-4EA9-B1BD-758D65217DE7}" srcOrd="0" destOrd="0" presId="urn:microsoft.com/office/officeart/2005/8/layout/orgChart1"/>
    <dgm:cxn modelId="{6537630A-E568-4E41-8252-8FCD96F93518}" type="presParOf" srcId="{9572BDDE-97F7-42EB-B75F-4D66F23FF1ED}" destId="{E2DCBE69-C1BA-4E59-B400-52747B89FFB7}" srcOrd="1" destOrd="0" presId="urn:microsoft.com/office/officeart/2005/8/layout/orgChart1"/>
    <dgm:cxn modelId="{B43B97BB-9476-4BF7-AA4F-3158469CA1C4}" type="presParOf" srcId="{992FF2A3-CE9A-49E5-99B3-17FBCDCBCEC0}" destId="{9B27BC98-2EFD-463A-B269-8407024D943D}" srcOrd="1" destOrd="0" presId="urn:microsoft.com/office/officeart/2005/8/layout/orgChart1"/>
    <dgm:cxn modelId="{EBFE5BFE-9F87-4CE0-B793-F8DA211BFADB}" type="presParOf" srcId="{992FF2A3-CE9A-49E5-99B3-17FBCDCBCEC0}" destId="{2383255B-D68F-4812-8DA4-A64AC93D8BC4}" srcOrd="2" destOrd="0" presId="urn:microsoft.com/office/officeart/2005/8/layout/orgChart1"/>
    <dgm:cxn modelId="{D36CAA9C-97B3-4F93-862E-73C2F288FCDD}" type="presParOf" srcId="{DD71FA65-6037-4C3E-9519-50CA50A21AC2}" destId="{ECFC40B1-1EDB-4198-9C81-A09195B41621}" srcOrd="8" destOrd="0" presId="urn:microsoft.com/office/officeart/2005/8/layout/orgChart1"/>
    <dgm:cxn modelId="{12F05CC0-646C-4DF5-8055-9DE40F410BEE}" type="presParOf" srcId="{DD71FA65-6037-4C3E-9519-50CA50A21AC2}" destId="{AD281900-9392-4FA5-8B96-93C1ADEE6BB2}" srcOrd="9" destOrd="0" presId="urn:microsoft.com/office/officeart/2005/8/layout/orgChart1"/>
    <dgm:cxn modelId="{9BDE3D0D-276F-4C90-88BB-CFD4FE922ACE}" type="presParOf" srcId="{AD281900-9392-4FA5-8B96-93C1ADEE6BB2}" destId="{85911181-AE84-4E00-9964-90EDF8F70F12}" srcOrd="0" destOrd="0" presId="urn:microsoft.com/office/officeart/2005/8/layout/orgChart1"/>
    <dgm:cxn modelId="{325CC7A1-4FA6-4DCF-BAB4-7DA7250B0F40}" type="presParOf" srcId="{85911181-AE84-4E00-9964-90EDF8F70F12}" destId="{A69C119C-0851-4F6F-9913-A2D9C0CF42BC}" srcOrd="0" destOrd="0" presId="urn:microsoft.com/office/officeart/2005/8/layout/orgChart1"/>
    <dgm:cxn modelId="{6C35482D-3358-4BA1-A7CA-E6C51D244359}" type="presParOf" srcId="{85911181-AE84-4E00-9964-90EDF8F70F12}" destId="{EFC14ACF-5502-4B64-8E5B-321D67764F12}" srcOrd="1" destOrd="0" presId="urn:microsoft.com/office/officeart/2005/8/layout/orgChart1"/>
    <dgm:cxn modelId="{28FE2A98-6F14-4DDB-BA76-C2FB5C32806A}" type="presParOf" srcId="{AD281900-9392-4FA5-8B96-93C1ADEE6BB2}" destId="{06B0DAB7-494C-468D-96D7-993ABC2B265F}" srcOrd="1" destOrd="0" presId="urn:microsoft.com/office/officeart/2005/8/layout/orgChart1"/>
    <dgm:cxn modelId="{AF18FC50-29C2-4527-8DEE-707861C49C99}" type="presParOf" srcId="{06B0DAB7-494C-468D-96D7-993ABC2B265F}" destId="{BC2E1056-C53D-409D-84D0-CF1F1E9580B7}" srcOrd="0" destOrd="0" presId="urn:microsoft.com/office/officeart/2005/8/layout/orgChart1"/>
    <dgm:cxn modelId="{41C0F89E-6B8B-481B-8AFD-83AC2D5AC657}" type="presParOf" srcId="{06B0DAB7-494C-468D-96D7-993ABC2B265F}" destId="{CAEE9F56-9D45-42F1-8D0D-50F1EE70381F}" srcOrd="1" destOrd="0" presId="urn:microsoft.com/office/officeart/2005/8/layout/orgChart1"/>
    <dgm:cxn modelId="{7171F136-6627-42B9-A5AF-29520D22F34D}" type="presParOf" srcId="{CAEE9F56-9D45-42F1-8D0D-50F1EE70381F}" destId="{EF6BEE19-611C-4782-AE75-60A671EE085D}" srcOrd="0" destOrd="0" presId="urn:microsoft.com/office/officeart/2005/8/layout/orgChart1"/>
    <dgm:cxn modelId="{E44638E8-D7BB-4279-88AC-4EA14C5BC910}" type="presParOf" srcId="{EF6BEE19-611C-4782-AE75-60A671EE085D}" destId="{C02AFEB8-87B2-4AEF-ACAB-6D8F2DE72D30}" srcOrd="0" destOrd="0" presId="urn:microsoft.com/office/officeart/2005/8/layout/orgChart1"/>
    <dgm:cxn modelId="{D79BB344-F91E-4CB6-AE8C-F4BF8AFD0AFF}" type="presParOf" srcId="{EF6BEE19-611C-4782-AE75-60A671EE085D}" destId="{0BF71D83-B882-42A0-8568-0736EC22D3A0}" srcOrd="1" destOrd="0" presId="urn:microsoft.com/office/officeart/2005/8/layout/orgChart1"/>
    <dgm:cxn modelId="{946653C2-1694-4633-A420-783763D140F7}" type="presParOf" srcId="{CAEE9F56-9D45-42F1-8D0D-50F1EE70381F}" destId="{58572665-1134-42AC-BA56-4FE3A5FD7BC5}" srcOrd="1" destOrd="0" presId="urn:microsoft.com/office/officeart/2005/8/layout/orgChart1"/>
    <dgm:cxn modelId="{E42CDC62-6124-4FE2-BA40-F5ACB061183F}" type="presParOf" srcId="{CAEE9F56-9D45-42F1-8D0D-50F1EE70381F}" destId="{FD12DD96-7800-474B-ACB9-F99A161997C5}" srcOrd="2" destOrd="0" presId="urn:microsoft.com/office/officeart/2005/8/layout/orgChart1"/>
    <dgm:cxn modelId="{6254D4FF-DE56-4225-A234-77F6296CAADB}" type="presParOf" srcId="{AD281900-9392-4FA5-8B96-93C1ADEE6BB2}" destId="{29908FC6-627E-49AE-8CF8-03A28613F987}" srcOrd="2" destOrd="0" presId="urn:microsoft.com/office/officeart/2005/8/layout/orgChart1"/>
    <dgm:cxn modelId="{35AE04EA-7410-4BA2-9DD2-42ADF9285E58}" type="presParOf" srcId="{DD71FA65-6037-4C3E-9519-50CA50A21AC2}" destId="{7F5AA4A0-4CB6-41E3-9FC5-C643A9015FB4}" srcOrd="10" destOrd="0" presId="urn:microsoft.com/office/officeart/2005/8/layout/orgChart1"/>
    <dgm:cxn modelId="{0FB59E8D-64FF-43B2-B112-91008DDBD84D}" type="presParOf" srcId="{DD71FA65-6037-4C3E-9519-50CA50A21AC2}" destId="{FB7B8711-7452-4C63-9E9F-9D789C6489EE}" srcOrd="11" destOrd="0" presId="urn:microsoft.com/office/officeart/2005/8/layout/orgChart1"/>
    <dgm:cxn modelId="{23E04B43-0B48-4AFD-A99B-FFECFF5F478F}" type="presParOf" srcId="{FB7B8711-7452-4C63-9E9F-9D789C6489EE}" destId="{860C15B2-ECA6-473F-8560-F57CB75CE59B}" srcOrd="0" destOrd="0" presId="urn:microsoft.com/office/officeart/2005/8/layout/orgChart1"/>
    <dgm:cxn modelId="{D19E17D1-0562-4D90-8347-8F1554ADCF1F}" type="presParOf" srcId="{860C15B2-ECA6-473F-8560-F57CB75CE59B}" destId="{1B4F4EAD-0592-4AF8-AFBE-D70CB9121608}" srcOrd="0" destOrd="0" presId="urn:microsoft.com/office/officeart/2005/8/layout/orgChart1"/>
    <dgm:cxn modelId="{4761793C-3211-4407-8C43-6B3CC1E378D5}" type="presParOf" srcId="{860C15B2-ECA6-473F-8560-F57CB75CE59B}" destId="{CC234A38-845C-4002-B7D8-F0B6859A8386}" srcOrd="1" destOrd="0" presId="urn:microsoft.com/office/officeart/2005/8/layout/orgChart1"/>
    <dgm:cxn modelId="{29196814-48DF-4189-B80D-F3E5A33BF156}" type="presParOf" srcId="{FB7B8711-7452-4C63-9E9F-9D789C6489EE}" destId="{9457B400-1466-4739-BE2C-23BD3B23A150}" srcOrd="1" destOrd="0" presId="urn:microsoft.com/office/officeart/2005/8/layout/orgChart1"/>
    <dgm:cxn modelId="{66B09432-01E8-409B-8841-17DD8C8B2D74}" type="presParOf" srcId="{FB7B8711-7452-4C63-9E9F-9D789C6489EE}" destId="{8CBFD904-3A59-4032-8CD8-5734A1243BBF}" srcOrd="2" destOrd="0" presId="urn:microsoft.com/office/officeart/2005/8/layout/orgChart1"/>
    <dgm:cxn modelId="{01E3252C-BE57-4A43-A095-0715F948AA15}" type="presParOf" srcId="{DD71FA65-6037-4C3E-9519-50CA50A21AC2}" destId="{E3D5FAC1-3A99-48B8-8B04-24E8C8ED9E23}" srcOrd="12" destOrd="0" presId="urn:microsoft.com/office/officeart/2005/8/layout/orgChart1"/>
    <dgm:cxn modelId="{16A2A1C6-08EC-4EC1-8BCC-BB18FE326A93}" type="presParOf" srcId="{DD71FA65-6037-4C3E-9519-50CA50A21AC2}" destId="{96CAE1CA-E16C-4887-8F2D-269BB281586F}" srcOrd="13" destOrd="0" presId="urn:microsoft.com/office/officeart/2005/8/layout/orgChart1"/>
    <dgm:cxn modelId="{3EEEDC84-5C06-4B5A-BD7A-A6E49DC87E45}" type="presParOf" srcId="{96CAE1CA-E16C-4887-8F2D-269BB281586F}" destId="{F27ACB1D-3875-4412-991E-F672CFF6206F}" srcOrd="0" destOrd="0" presId="urn:microsoft.com/office/officeart/2005/8/layout/orgChart1"/>
    <dgm:cxn modelId="{9B7EA9C8-5A7E-476C-BC7D-232EDA447184}" type="presParOf" srcId="{F27ACB1D-3875-4412-991E-F672CFF6206F}" destId="{5BB6B618-F0A4-4120-B254-8A6001380D42}" srcOrd="0" destOrd="0" presId="urn:microsoft.com/office/officeart/2005/8/layout/orgChart1"/>
    <dgm:cxn modelId="{6FF553A6-3E87-402E-B00C-6017AD3752EF}" type="presParOf" srcId="{F27ACB1D-3875-4412-991E-F672CFF6206F}" destId="{1FB2BC81-EBCA-4109-9FA0-3553936DD978}" srcOrd="1" destOrd="0" presId="urn:microsoft.com/office/officeart/2005/8/layout/orgChart1"/>
    <dgm:cxn modelId="{A595DDA8-23A1-489F-A96C-35118E749FAF}" type="presParOf" srcId="{96CAE1CA-E16C-4887-8F2D-269BB281586F}" destId="{DE77A0B9-3BC3-4430-92E9-3AE77DB69D00}" srcOrd="1" destOrd="0" presId="urn:microsoft.com/office/officeart/2005/8/layout/orgChart1"/>
    <dgm:cxn modelId="{FFB93325-94F3-43EF-A9E5-8F4F61D912C8}" type="presParOf" srcId="{96CAE1CA-E16C-4887-8F2D-269BB281586F}" destId="{EAE35199-F6D4-4603-B358-44EA1D6D1B27}" srcOrd="2" destOrd="0" presId="urn:microsoft.com/office/officeart/2005/8/layout/orgChart1"/>
    <dgm:cxn modelId="{652A3891-3E72-4A43-90F2-F41E23A8B47C}" type="presParOf" srcId="{DD71FA65-6037-4C3E-9519-50CA50A21AC2}" destId="{769C35AF-D594-4A34-9C2E-5C863A0149C1}" srcOrd="14" destOrd="0" presId="urn:microsoft.com/office/officeart/2005/8/layout/orgChart1"/>
    <dgm:cxn modelId="{EF2C6D3E-541E-47BC-803F-25E2C7BE31F5}" type="presParOf" srcId="{DD71FA65-6037-4C3E-9519-50CA50A21AC2}" destId="{2DB57DF0-D740-4B7D-8A8D-E45CA81817CC}" srcOrd="15" destOrd="0" presId="urn:microsoft.com/office/officeart/2005/8/layout/orgChart1"/>
    <dgm:cxn modelId="{674B1706-5270-4FCA-BF96-D22BAD4E8029}" type="presParOf" srcId="{2DB57DF0-D740-4B7D-8A8D-E45CA81817CC}" destId="{195F99D4-FE95-465E-BE9B-9D73DA408228}" srcOrd="0" destOrd="0" presId="urn:microsoft.com/office/officeart/2005/8/layout/orgChart1"/>
    <dgm:cxn modelId="{39BB968C-DFF8-4B14-BB0D-4F09152E35A1}" type="presParOf" srcId="{195F99D4-FE95-465E-BE9B-9D73DA408228}" destId="{0397F31D-DB78-4A46-BCCC-F29E63C99BE5}" srcOrd="0" destOrd="0" presId="urn:microsoft.com/office/officeart/2005/8/layout/orgChart1"/>
    <dgm:cxn modelId="{434C139D-311F-4D51-A45D-709123436ED9}" type="presParOf" srcId="{195F99D4-FE95-465E-BE9B-9D73DA408228}" destId="{6074F90F-1B5C-450F-8F5A-EC53F7B59E80}" srcOrd="1" destOrd="0" presId="urn:microsoft.com/office/officeart/2005/8/layout/orgChart1"/>
    <dgm:cxn modelId="{787439A1-8F79-4A15-9245-E36DBB8A35C9}" type="presParOf" srcId="{2DB57DF0-D740-4B7D-8A8D-E45CA81817CC}" destId="{63C8176E-95B4-4C96-B96A-30204A031A83}" srcOrd="1" destOrd="0" presId="urn:microsoft.com/office/officeart/2005/8/layout/orgChart1"/>
    <dgm:cxn modelId="{CA7700DF-4665-4BD8-94AB-293C4D377877}" type="presParOf" srcId="{63C8176E-95B4-4C96-B96A-30204A031A83}" destId="{F7CC6A51-04DD-4617-B0D6-4EBD680506C3}" srcOrd="0" destOrd="0" presId="urn:microsoft.com/office/officeart/2005/8/layout/orgChart1"/>
    <dgm:cxn modelId="{7291B932-14BD-4D19-A9DC-F81C368257C3}" type="presParOf" srcId="{63C8176E-95B4-4C96-B96A-30204A031A83}" destId="{E54651EE-4A15-4D05-8C8C-0C6C5E7ADAD9}" srcOrd="1" destOrd="0" presId="urn:microsoft.com/office/officeart/2005/8/layout/orgChart1"/>
    <dgm:cxn modelId="{8E7AAC8C-0634-4628-B8FC-DD84FC4D2BED}" type="presParOf" srcId="{E54651EE-4A15-4D05-8C8C-0C6C5E7ADAD9}" destId="{0E564819-88BD-4D0A-ABB2-384F2C4ED2C6}" srcOrd="0" destOrd="0" presId="urn:microsoft.com/office/officeart/2005/8/layout/orgChart1"/>
    <dgm:cxn modelId="{89C307E4-019A-4830-A40F-831F50BC9137}" type="presParOf" srcId="{0E564819-88BD-4D0A-ABB2-384F2C4ED2C6}" destId="{353E7E8E-2A2C-4450-A8E9-97BA91E5F767}" srcOrd="0" destOrd="0" presId="urn:microsoft.com/office/officeart/2005/8/layout/orgChart1"/>
    <dgm:cxn modelId="{B0E23C5F-92E2-403F-8C91-DC5D8ED8D5E6}" type="presParOf" srcId="{0E564819-88BD-4D0A-ABB2-384F2C4ED2C6}" destId="{90D4EB4C-74AF-4708-8579-4D170C27595C}" srcOrd="1" destOrd="0" presId="urn:microsoft.com/office/officeart/2005/8/layout/orgChart1"/>
    <dgm:cxn modelId="{92114B68-FB7C-418F-B0D5-F8B69C6C2D1F}" type="presParOf" srcId="{E54651EE-4A15-4D05-8C8C-0C6C5E7ADAD9}" destId="{0C2587E7-AFD6-417E-9F38-BF5431C3C774}" srcOrd="1" destOrd="0" presId="urn:microsoft.com/office/officeart/2005/8/layout/orgChart1"/>
    <dgm:cxn modelId="{1D345781-B89F-40C7-8ADC-9BB8A76C26E6}" type="presParOf" srcId="{0C2587E7-AFD6-417E-9F38-BF5431C3C774}" destId="{DA3DACE2-5DD1-4F87-A4BB-52F6DCB5DBAD}" srcOrd="0" destOrd="0" presId="urn:microsoft.com/office/officeart/2005/8/layout/orgChart1"/>
    <dgm:cxn modelId="{677C6217-0C8D-4D1C-8390-FA9F7BE2B351}" type="presParOf" srcId="{0C2587E7-AFD6-417E-9F38-BF5431C3C774}" destId="{0481C021-D944-4CA7-A831-C2C8E33322BD}" srcOrd="1" destOrd="0" presId="urn:microsoft.com/office/officeart/2005/8/layout/orgChart1"/>
    <dgm:cxn modelId="{11126AD5-B706-4037-99DB-2859E588C81C}" type="presParOf" srcId="{0481C021-D944-4CA7-A831-C2C8E33322BD}" destId="{6E0B74E2-224D-4EB8-A91E-101C07717058}" srcOrd="0" destOrd="0" presId="urn:microsoft.com/office/officeart/2005/8/layout/orgChart1"/>
    <dgm:cxn modelId="{A8EED917-08E2-4F34-A446-03C3525F404F}" type="presParOf" srcId="{6E0B74E2-224D-4EB8-A91E-101C07717058}" destId="{C4A29FF9-E325-4C9C-94FF-46AE20E3175C}" srcOrd="0" destOrd="0" presId="urn:microsoft.com/office/officeart/2005/8/layout/orgChart1"/>
    <dgm:cxn modelId="{423A0E23-7AFC-47DB-951D-BC28056E5173}" type="presParOf" srcId="{6E0B74E2-224D-4EB8-A91E-101C07717058}" destId="{46D1305F-567E-4110-AB53-EFB8F54D45AF}" srcOrd="1" destOrd="0" presId="urn:microsoft.com/office/officeart/2005/8/layout/orgChart1"/>
    <dgm:cxn modelId="{9760374D-3A4C-4A5F-B67A-71C3EAB95C09}" type="presParOf" srcId="{0481C021-D944-4CA7-A831-C2C8E33322BD}" destId="{7355A7A3-C7D5-413E-A62B-3031CB98C2C7}" srcOrd="1" destOrd="0" presId="urn:microsoft.com/office/officeart/2005/8/layout/orgChart1"/>
    <dgm:cxn modelId="{291D0F6E-F5E3-4BDB-9735-8049CF3433C6}" type="presParOf" srcId="{0481C021-D944-4CA7-A831-C2C8E33322BD}" destId="{1CD7CBA7-AC81-414B-B46A-64A5110293CE}" srcOrd="2" destOrd="0" presId="urn:microsoft.com/office/officeart/2005/8/layout/orgChart1"/>
    <dgm:cxn modelId="{4F1CAC28-6C07-4370-91E8-D7A6BCAD8C22}" type="presParOf" srcId="{E54651EE-4A15-4D05-8C8C-0C6C5E7ADAD9}" destId="{A3FFCC85-E2CF-4DF7-BB2F-A9F6067ACBD5}" srcOrd="2" destOrd="0" presId="urn:microsoft.com/office/officeart/2005/8/layout/orgChart1"/>
    <dgm:cxn modelId="{6B16699D-D0A4-4B30-A7A4-F985D8EAFAB3}" type="presParOf" srcId="{63C8176E-95B4-4C96-B96A-30204A031A83}" destId="{6346D70D-C2DC-4621-8264-C890844E5372}" srcOrd="2" destOrd="0" presId="urn:microsoft.com/office/officeart/2005/8/layout/orgChart1"/>
    <dgm:cxn modelId="{146728FF-CC8C-4489-8BD2-E7F00336DF49}" type="presParOf" srcId="{63C8176E-95B4-4C96-B96A-30204A031A83}" destId="{797F0A04-8121-4ACF-82C4-0D9534A0699E}" srcOrd="3" destOrd="0" presId="urn:microsoft.com/office/officeart/2005/8/layout/orgChart1"/>
    <dgm:cxn modelId="{CDE94267-5997-4295-B6DF-6BBA2D70DD9D}" type="presParOf" srcId="{797F0A04-8121-4ACF-82C4-0D9534A0699E}" destId="{DAF2CDDA-CC14-4D63-92DB-5BD4DE4236AA}" srcOrd="0" destOrd="0" presId="urn:microsoft.com/office/officeart/2005/8/layout/orgChart1"/>
    <dgm:cxn modelId="{E9F2DEA5-1982-4BEC-9A4B-898D9F3E620F}" type="presParOf" srcId="{DAF2CDDA-CC14-4D63-92DB-5BD4DE4236AA}" destId="{76A50787-5FE5-43BF-A32F-3109DFE376FD}" srcOrd="0" destOrd="0" presId="urn:microsoft.com/office/officeart/2005/8/layout/orgChart1"/>
    <dgm:cxn modelId="{7AF7DFA4-12CD-4E50-810F-47FB10EF09C3}" type="presParOf" srcId="{DAF2CDDA-CC14-4D63-92DB-5BD4DE4236AA}" destId="{06821253-683C-466A-AE6E-1C929E3C2E84}" srcOrd="1" destOrd="0" presId="urn:microsoft.com/office/officeart/2005/8/layout/orgChart1"/>
    <dgm:cxn modelId="{FFD49B99-C68E-4DD2-9D74-CAAD2C312EA5}" type="presParOf" srcId="{797F0A04-8121-4ACF-82C4-0D9534A0699E}" destId="{2A7309E5-E708-4CE9-9B24-F21D1F6EEDD4}" srcOrd="1" destOrd="0" presId="urn:microsoft.com/office/officeart/2005/8/layout/orgChart1"/>
    <dgm:cxn modelId="{99A74E3E-3FDB-40BD-8E45-AEF63D5E9854}" type="presParOf" srcId="{797F0A04-8121-4ACF-82C4-0D9534A0699E}" destId="{DCB6E3B0-C7E3-4403-91F1-EEF60984104A}" srcOrd="2" destOrd="0" presId="urn:microsoft.com/office/officeart/2005/8/layout/orgChart1"/>
    <dgm:cxn modelId="{865B32B9-DCE3-438B-A601-20085C14A474}" type="presParOf" srcId="{63C8176E-95B4-4C96-B96A-30204A031A83}" destId="{B74ADA49-1D02-493E-9BF3-CBC3005AFA55}" srcOrd="4" destOrd="0" presId="urn:microsoft.com/office/officeart/2005/8/layout/orgChart1"/>
    <dgm:cxn modelId="{53D8C2C1-65EB-4534-8491-AE88C5C3D3E5}" type="presParOf" srcId="{63C8176E-95B4-4C96-B96A-30204A031A83}" destId="{E8960148-8FDB-484A-9D2A-5406C0672C80}" srcOrd="5" destOrd="0" presId="urn:microsoft.com/office/officeart/2005/8/layout/orgChart1"/>
    <dgm:cxn modelId="{C017AAC9-9F24-4FB0-9424-78C7C9E29B23}" type="presParOf" srcId="{E8960148-8FDB-484A-9D2A-5406C0672C80}" destId="{A85C28EA-229D-43EA-B202-C7F399DDE57A}" srcOrd="0" destOrd="0" presId="urn:microsoft.com/office/officeart/2005/8/layout/orgChart1"/>
    <dgm:cxn modelId="{92499A90-C336-4DB2-9DA8-F00D646AF83C}" type="presParOf" srcId="{A85C28EA-229D-43EA-B202-C7F399DDE57A}" destId="{728F8986-FEE3-4B7A-B436-A56E14778FB1}" srcOrd="0" destOrd="0" presId="urn:microsoft.com/office/officeart/2005/8/layout/orgChart1"/>
    <dgm:cxn modelId="{5BF6ADD8-EB6E-4BA3-95F0-CC88DF05FD18}" type="presParOf" srcId="{A85C28EA-229D-43EA-B202-C7F399DDE57A}" destId="{39CF199D-FC44-494E-B829-2504AB655C21}" srcOrd="1" destOrd="0" presId="urn:microsoft.com/office/officeart/2005/8/layout/orgChart1"/>
    <dgm:cxn modelId="{3C254352-AEDC-425B-93A2-B691F8D2294B}" type="presParOf" srcId="{E8960148-8FDB-484A-9D2A-5406C0672C80}" destId="{E6D043C7-0A2A-4A6C-8236-912203C3FF68}" srcOrd="1" destOrd="0" presId="urn:microsoft.com/office/officeart/2005/8/layout/orgChart1"/>
    <dgm:cxn modelId="{67FBEF00-D8A0-4A90-A594-8A618EB64AE4}" type="presParOf" srcId="{E8960148-8FDB-484A-9D2A-5406C0672C80}" destId="{05B864E3-6AA4-4851-A473-39A5BDADBDC4}" srcOrd="2" destOrd="0" presId="urn:microsoft.com/office/officeart/2005/8/layout/orgChart1"/>
    <dgm:cxn modelId="{42D6E9CD-B38B-439E-9494-268239F6DA10}" type="presParOf" srcId="{2DB57DF0-D740-4B7D-8A8D-E45CA81817CC}" destId="{2F4B134A-921D-4D59-9A14-A38CB1BD7023}" srcOrd="2" destOrd="0" presId="urn:microsoft.com/office/officeart/2005/8/layout/orgChart1"/>
    <dgm:cxn modelId="{8EE7BF90-4CD8-499A-910C-4417A46B56DD}" type="presParOf" srcId="{32AC4696-9BDF-42CE-83F6-10EF534DF9DC}" destId="{14A24512-AA32-4AFB-A628-F7EF77128CC1}" srcOrd="2" destOrd="0" presId="urn:microsoft.com/office/officeart/2005/8/layout/orgChart1"/>
    <dgm:cxn modelId="{5BF43CA5-05F9-4823-957A-AB3E8D324641}" type="presParOf" srcId="{14A24512-AA32-4AFB-A628-F7EF77128CC1}" destId="{B1724527-C8F5-43BE-BE6B-85019ABA34E9}" srcOrd="0" destOrd="0" presId="urn:microsoft.com/office/officeart/2005/8/layout/orgChart1"/>
    <dgm:cxn modelId="{6A42F358-8712-47F3-9D79-AB9BABFFDB14}" type="presParOf" srcId="{14A24512-AA32-4AFB-A628-F7EF77128CC1}" destId="{71D33887-2040-4E8B-803A-466849C7BCBB}" srcOrd="1" destOrd="0" presId="urn:microsoft.com/office/officeart/2005/8/layout/orgChart1"/>
    <dgm:cxn modelId="{6D27BF93-7B79-43DE-A6B2-1C313A4084BA}" type="presParOf" srcId="{71D33887-2040-4E8B-803A-466849C7BCBB}" destId="{C5F1A728-B0B9-40BF-8D3F-3BB9FCB02116}" srcOrd="0" destOrd="0" presId="urn:microsoft.com/office/officeart/2005/8/layout/orgChart1"/>
    <dgm:cxn modelId="{5E109758-FF97-43F7-88D7-5DFB5413F62E}" type="presParOf" srcId="{C5F1A728-B0B9-40BF-8D3F-3BB9FCB02116}" destId="{72ACEA64-03F6-44D3-A3D0-4C963A4743EF}" srcOrd="0" destOrd="0" presId="urn:microsoft.com/office/officeart/2005/8/layout/orgChart1"/>
    <dgm:cxn modelId="{F2B25CFB-4AD0-4133-A137-CF99944CE6F0}" type="presParOf" srcId="{C5F1A728-B0B9-40BF-8D3F-3BB9FCB02116}" destId="{AAE58AAB-4AF6-4B35-AF11-B8B4F2CD9ECF}" srcOrd="1" destOrd="0" presId="urn:microsoft.com/office/officeart/2005/8/layout/orgChart1"/>
    <dgm:cxn modelId="{1867793F-2BF3-4B42-BA41-D58081656B4C}" type="presParOf" srcId="{71D33887-2040-4E8B-803A-466849C7BCBB}" destId="{F8F7F1F3-984C-4EE5-83F1-4989381D0431}" srcOrd="1" destOrd="0" presId="urn:microsoft.com/office/officeart/2005/8/layout/orgChart1"/>
    <dgm:cxn modelId="{0C1D7AA1-BB33-4BBB-9CE2-2F49D22F9151}" type="presParOf" srcId="{71D33887-2040-4E8B-803A-466849C7BCBB}" destId="{C4BCD19A-3384-467F-AE7B-C0A8413671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24527-C8F5-43BE-BE6B-85019ABA34E9}">
      <dsp:nvSpPr>
        <dsp:cNvPr id="0" name=""/>
        <dsp:cNvSpPr/>
      </dsp:nvSpPr>
      <dsp:spPr>
        <a:xfrm>
          <a:off x="3819900" y="2110420"/>
          <a:ext cx="91440" cy="383600"/>
        </a:xfrm>
        <a:custGeom>
          <a:avLst/>
          <a:gdLst/>
          <a:ahLst/>
          <a:cxnLst/>
          <a:rect l="0" t="0" r="0" b="0"/>
          <a:pathLst>
            <a:path>
              <a:moveTo>
                <a:pt x="133280" y="0"/>
              </a:moveTo>
              <a:lnTo>
                <a:pt x="133280" y="383600"/>
              </a:lnTo>
              <a:lnTo>
                <a:pt x="45720" y="383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ADA49-1D02-493E-9BF3-CBC3005AFA55}">
      <dsp:nvSpPr>
        <dsp:cNvPr id="0" name=""/>
        <dsp:cNvSpPr/>
      </dsp:nvSpPr>
      <dsp:spPr>
        <a:xfrm>
          <a:off x="7484808" y="3294578"/>
          <a:ext cx="1009036" cy="175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60"/>
              </a:lnTo>
              <a:lnTo>
                <a:pt x="1009036" y="87560"/>
              </a:lnTo>
              <a:lnTo>
                <a:pt x="1009036" y="175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6D70D-C2DC-4621-8264-C890844E5372}">
      <dsp:nvSpPr>
        <dsp:cNvPr id="0" name=""/>
        <dsp:cNvSpPr/>
      </dsp:nvSpPr>
      <dsp:spPr>
        <a:xfrm>
          <a:off x="7439088" y="3294578"/>
          <a:ext cx="91440" cy="1751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DACE2-5DD1-4F87-A4BB-52F6DCB5DBAD}">
      <dsp:nvSpPr>
        <dsp:cNvPr id="0" name=""/>
        <dsp:cNvSpPr/>
      </dsp:nvSpPr>
      <dsp:spPr>
        <a:xfrm>
          <a:off x="6142206" y="3886657"/>
          <a:ext cx="125087" cy="3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600"/>
              </a:lnTo>
              <a:lnTo>
                <a:pt x="125087" y="383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C6A51-04DD-4617-B0D6-4EBD680506C3}">
      <dsp:nvSpPr>
        <dsp:cNvPr id="0" name=""/>
        <dsp:cNvSpPr/>
      </dsp:nvSpPr>
      <dsp:spPr>
        <a:xfrm>
          <a:off x="6475772" y="3294578"/>
          <a:ext cx="1009036" cy="175121"/>
        </a:xfrm>
        <a:custGeom>
          <a:avLst/>
          <a:gdLst/>
          <a:ahLst/>
          <a:cxnLst/>
          <a:rect l="0" t="0" r="0" b="0"/>
          <a:pathLst>
            <a:path>
              <a:moveTo>
                <a:pt x="1009036" y="0"/>
              </a:moveTo>
              <a:lnTo>
                <a:pt x="1009036" y="87560"/>
              </a:lnTo>
              <a:lnTo>
                <a:pt x="0" y="87560"/>
              </a:lnTo>
              <a:lnTo>
                <a:pt x="0" y="1751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35AF-D594-4A34-9C2E-5C863A0149C1}">
      <dsp:nvSpPr>
        <dsp:cNvPr id="0" name=""/>
        <dsp:cNvSpPr/>
      </dsp:nvSpPr>
      <dsp:spPr>
        <a:xfrm>
          <a:off x="3953181" y="2110420"/>
          <a:ext cx="3531626" cy="76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40"/>
              </a:lnTo>
              <a:lnTo>
                <a:pt x="3531626" y="679640"/>
              </a:lnTo>
              <a:lnTo>
                <a:pt x="3531626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5FAC1-3A99-48B8-8B04-24E8C8ED9E23}">
      <dsp:nvSpPr>
        <dsp:cNvPr id="0" name=""/>
        <dsp:cNvSpPr/>
      </dsp:nvSpPr>
      <dsp:spPr>
        <a:xfrm>
          <a:off x="3953181" y="2110420"/>
          <a:ext cx="2522590" cy="76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40"/>
              </a:lnTo>
              <a:lnTo>
                <a:pt x="2522590" y="679640"/>
              </a:lnTo>
              <a:lnTo>
                <a:pt x="2522590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AA4A0-4CB6-41E3-9FC5-C643A9015FB4}">
      <dsp:nvSpPr>
        <dsp:cNvPr id="0" name=""/>
        <dsp:cNvSpPr/>
      </dsp:nvSpPr>
      <dsp:spPr>
        <a:xfrm>
          <a:off x="3953181" y="2110420"/>
          <a:ext cx="1513554" cy="76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40"/>
              </a:lnTo>
              <a:lnTo>
                <a:pt x="1513554" y="679640"/>
              </a:lnTo>
              <a:lnTo>
                <a:pt x="1513554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E1056-C53D-409D-84D0-CF1F1E9580B7}">
      <dsp:nvSpPr>
        <dsp:cNvPr id="0" name=""/>
        <dsp:cNvSpPr/>
      </dsp:nvSpPr>
      <dsp:spPr>
        <a:xfrm>
          <a:off x="4124134" y="3294578"/>
          <a:ext cx="125087" cy="3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600"/>
              </a:lnTo>
              <a:lnTo>
                <a:pt x="125087" y="38360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C40B1-1EDB-4198-9C81-A09195B41621}">
      <dsp:nvSpPr>
        <dsp:cNvPr id="0" name=""/>
        <dsp:cNvSpPr/>
      </dsp:nvSpPr>
      <dsp:spPr>
        <a:xfrm>
          <a:off x="3953181" y="2110420"/>
          <a:ext cx="504518" cy="76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40"/>
              </a:lnTo>
              <a:lnTo>
                <a:pt x="504518" y="679640"/>
              </a:lnTo>
              <a:lnTo>
                <a:pt x="504518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2B42E-0306-4F97-A34E-219637069035}">
      <dsp:nvSpPr>
        <dsp:cNvPr id="0" name=""/>
        <dsp:cNvSpPr/>
      </dsp:nvSpPr>
      <dsp:spPr>
        <a:xfrm>
          <a:off x="3448663" y="2110420"/>
          <a:ext cx="504518" cy="767201"/>
        </a:xfrm>
        <a:custGeom>
          <a:avLst/>
          <a:gdLst/>
          <a:ahLst/>
          <a:cxnLst/>
          <a:rect l="0" t="0" r="0" b="0"/>
          <a:pathLst>
            <a:path>
              <a:moveTo>
                <a:pt x="504518" y="0"/>
              </a:moveTo>
              <a:lnTo>
                <a:pt x="504518" y="679640"/>
              </a:lnTo>
              <a:lnTo>
                <a:pt x="0" y="679640"/>
              </a:lnTo>
              <a:lnTo>
                <a:pt x="0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5E5F7-4ABD-4647-ABA2-3FE2E69EB13B}">
      <dsp:nvSpPr>
        <dsp:cNvPr id="0" name=""/>
        <dsp:cNvSpPr/>
      </dsp:nvSpPr>
      <dsp:spPr>
        <a:xfrm>
          <a:off x="2439627" y="2110420"/>
          <a:ext cx="1513554" cy="767201"/>
        </a:xfrm>
        <a:custGeom>
          <a:avLst/>
          <a:gdLst/>
          <a:ahLst/>
          <a:cxnLst/>
          <a:rect l="0" t="0" r="0" b="0"/>
          <a:pathLst>
            <a:path>
              <a:moveTo>
                <a:pt x="1513554" y="0"/>
              </a:moveTo>
              <a:lnTo>
                <a:pt x="1513554" y="679640"/>
              </a:lnTo>
              <a:lnTo>
                <a:pt x="0" y="679640"/>
              </a:lnTo>
              <a:lnTo>
                <a:pt x="0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63E1E-FBCB-4998-B82F-6723B8E1A77E}">
      <dsp:nvSpPr>
        <dsp:cNvPr id="0" name=""/>
        <dsp:cNvSpPr/>
      </dsp:nvSpPr>
      <dsp:spPr>
        <a:xfrm>
          <a:off x="1430591" y="2110420"/>
          <a:ext cx="2522590" cy="767201"/>
        </a:xfrm>
        <a:custGeom>
          <a:avLst/>
          <a:gdLst/>
          <a:ahLst/>
          <a:cxnLst/>
          <a:rect l="0" t="0" r="0" b="0"/>
          <a:pathLst>
            <a:path>
              <a:moveTo>
                <a:pt x="2522590" y="0"/>
              </a:moveTo>
              <a:lnTo>
                <a:pt x="2522590" y="679640"/>
              </a:lnTo>
              <a:lnTo>
                <a:pt x="0" y="679640"/>
              </a:lnTo>
              <a:lnTo>
                <a:pt x="0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484D-F11F-4FE6-A7BD-2F7EDC23B5D1}">
      <dsp:nvSpPr>
        <dsp:cNvPr id="0" name=""/>
        <dsp:cNvSpPr/>
      </dsp:nvSpPr>
      <dsp:spPr>
        <a:xfrm>
          <a:off x="421555" y="2110420"/>
          <a:ext cx="3531626" cy="767201"/>
        </a:xfrm>
        <a:custGeom>
          <a:avLst/>
          <a:gdLst/>
          <a:ahLst/>
          <a:cxnLst/>
          <a:rect l="0" t="0" r="0" b="0"/>
          <a:pathLst>
            <a:path>
              <a:moveTo>
                <a:pt x="3531626" y="0"/>
              </a:moveTo>
              <a:lnTo>
                <a:pt x="3531626" y="679640"/>
              </a:lnTo>
              <a:lnTo>
                <a:pt x="0" y="679640"/>
              </a:lnTo>
              <a:lnTo>
                <a:pt x="0" y="7672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6AE96-221E-49EB-9EF6-D80B70B640D9}">
      <dsp:nvSpPr>
        <dsp:cNvPr id="0" name=""/>
        <dsp:cNvSpPr/>
      </dsp:nvSpPr>
      <dsp:spPr>
        <a:xfrm>
          <a:off x="3536224" y="1693463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CEO</a:t>
          </a:r>
        </a:p>
      </dsp:txBody>
      <dsp:txXfrm>
        <a:off x="3536224" y="1693463"/>
        <a:ext cx="833914" cy="416957"/>
      </dsp:txXfrm>
    </dsp:sp>
    <dsp:sp modelId="{2EE8F398-8E87-49C2-9FB2-DF14CA5EF4E8}">
      <dsp:nvSpPr>
        <dsp:cNvPr id="0" name=""/>
        <dsp:cNvSpPr/>
      </dsp:nvSpPr>
      <dsp:spPr>
        <a:xfrm>
          <a:off x="4598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HR</a:t>
          </a:r>
        </a:p>
      </dsp:txBody>
      <dsp:txXfrm>
        <a:off x="4598" y="2877621"/>
        <a:ext cx="833914" cy="416957"/>
      </dsp:txXfrm>
    </dsp:sp>
    <dsp:sp modelId="{48A0721E-EB47-4795-A075-14408D680C09}">
      <dsp:nvSpPr>
        <dsp:cNvPr id="0" name=""/>
        <dsp:cNvSpPr/>
      </dsp:nvSpPr>
      <dsp:spPr>
        <a:xfrm>
          <a:off x="1013634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IT</a:t>
          </a:r>
        </a:p>
      </dsp:txBody>
      <dsp:txXfrm>
        <a:off x="1013634" y="2877621"/>
        <a:ext cx="833914" cy="416957"/>
      </dsp:txXfrm>
    </dsp:sp>
    <dsp:sp modelId="{357BDF22-4930-4962-AEB5-D3B509B6F5F9}">
      <dsp:nvSpPr>
        <dsp:cNvPr id="0" name=""/>
        <dsp:cNvSpPr/>
      </dsp:nvSpPr>
      <dsp:spPr>
        <a:xfrm>
          <a:off x="2022670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Advertising, PR</a:t>
          </a:r>
        </a:p>
      </dsp:txBody>
      <dsp:txXfrm>
        <a:off x="2022670" y="2877621"/>
        <a:ext cx="833914" cy="416957"/>
      </dsp:txXfrm>
    </dsp:sp>
    <dsp:sp modelId="{74BD6179-572D-4EA9-B1BD-758D65217DE7}">
      <dsp:nvSpPr>
        <dsp:cNvPr id="0" name=""/>
        <dsp:cNvSpPr/>
      </dsp:nvSpPr>
      <dsp:spPr>
        <a:xfrm>
          <a:off x="3031706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R&amp;D</a:t>
          </a:r>
        </a:p>
      </dsp:txBody>
      <dsp:txXfrm>
        <a:off x="3031706" y="2877621"/>
        <a:ext cx="833914" cy="416957"/>
      </dsp:txXfrm>
    </dsp:sp>
    <dsp:sp modelId="{A69C119C-0851-4F6F-9913-A2D9C0CF42BC}">
      <dsp:nvSpPr>
        <dsp:cNvPr id="0" name=""/>
        <dsp:cNvSpPr/>
      </dsp:nvSpPr>
      <dsp:spPr>
        <a:xfrm>
          <a:off x="4040742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Sales Italy</a:t>
          </a:r>
        </a:p>
      </dsp:txBody>
      <dsp:txXfrm>
        <a:off x="4040742" y="2877621"/>
        <a:ext cx="833914" cy="416957"/>
      </dsp:txXfrm>
    </dsp:sp>
    <dsp:sp modelId="{C02AFEB8-87B2-4AEF-ACAB-6D8F2DE72D30}">
      <dsp:nvSpPr>
        <dsp:cNvPr id="0" name=""/>
        <dsp:cNvSpPr/>
      </dsp:nvSpPr>
      <dsp:spPr>
        <a:xfrm>
          <a:off x="4249221" y="3469700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Shop</a:t>
          </a:r>
        </a:p>
      </dsp:txBody>
      <dsp:txXfrm>
        <a:off x="4249221" y="3469700"/>
        <a:ext cx="833914" cy="416957"/>
      </dsp:txXfrm>
    </dsp:sp>
    <dsp:sp modelId="{1B4F4EAD-0592-4AF8-AFBE-D70CB9121608}">
      <dsp:nvSpPr>
        <dsp:cNvPr id="0" name=""/>
        <dsp:cNvSpPr/>
      </dsp:nvSpPr>
      <dsp:spPr>
        <a:xfrm>
          <a:off x="5049779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Sales abroad</a:t>
          </a:r>
        </a:p>
      </dsp:txBody>
      <dsp:txXfrm>
        <a:off x="5049779" y="2877621"/>
        <a:ext cx="833914" cy="416957"/>
      </dsp:txXfrm>
    </dsp:sp>
    <dsp:sp modelId="{5BB6B618-F0A4-4120-B254-8A6001380D42}">
      <dsp:nvSpPr>
        <dsp:cNvPr id="0" name=""/>
        <dsp:cNvSpPr/>
      </dsp:nvSpPr>
      <dsp:spPr>
        <a:xfrm>
          <a:off x="6058815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Administration, finance</a:t>
          </a:r>
        </a:p>
      </dsp:txBody>
      <dsp:txXfrm>
        <a:off x="6058815" y="2877621"/>
        <a:ext cx="833914" cy="416957"/>
      </dsp:txXfrm>
    </dsp:sp>
    <dsp:sp modelId="{0397F31D-DB78-4A46-BCCC-F29E63C99BE5}">
      <dsp:nvSpPr>
        <dsp:cNvPr id="0" name=""/>
        <dsp:cNvSpPr/>
      </dsp:nvSpPr>
      <dsp:spPr>
        <a:xfrm>
          <a:off x="7067851" y="2877621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Production</a:t>
          </a:r>
        </a:p>
      </dsp:txBody>
      <dsp:txXfrm>
        <a:off x="7067851" y="2877621"/>
        <a:ext cx="833914" cy="416957"/>
      </dsp:txXfrm>
    </dsp:sp>
    <dsp:sp modelId="{353E7E8E-2A2C-4450-A8E9-97BA91E5F767}">
      <dsp:nvSpPr>
        <dsp:cNvPr id="0" name=""/>
        <dsp:cNvSpPr/>
      </dsp:nvSpPr>
      <dsp:spPr>
        <a:xfrm>
          <a:off x="6058815" y="3469700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Internal warehouse and factory </a:t>
          </a:r>
        </a:p>
      </dsp:txBody>
      <dsp:txXfrm>
        <a:off x="6058815" y="3469700"/>
        <a:ext cx="833914" cy="416957"/>
      </dsp:txXfrm>
    </dsp:sp>
    <dsp:sp modelId="{C4A29FF9-E325-4C9C-94FF-46AE20E3175C}">
      <dsp:nvSpPr>
        <dsp:cNvPr id="0" name=""/>
        <dsp:cNvSpPr/>
      </dsp:nvSpPr>
      <dsp:spPr>
        <a:xfrm>
          <a:off x="6267293" y="4061779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Customer support</a:t>
          </a:r>
        </a:p>
      </dsp:txBody>
      <dsp:txXfrm>
        <a:off x="6267293" y="4061779"/>
        <a:ext cx="833914" cy="416957"/>
      </dsp:txXfrm>
    </dsp:sp>
    <dsp:sp modelId="{76A50787-5FE5-43BF-A32F-3109DFE376FD}">
      <dsp:nvSpPr>
        <dsp:cNvPr id="0" name=""/>
        <dsp:cNvSpPr/>
      </dsp:nvSpPr>
      <dsp:spPr>
        <a:xfrm>
          <a:off x="7067851" y="3469700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Warehouse finished products </a:t>
          </a:r>
        </a:p>
      </dsp:txBody>
      <dsp:txXfrm>
        <a:off x="7067851" y="3469700"/>
        <a:ext cx="833914" cy="416957"/>
      </dsp:txXfrm>
    </dsp:sp>
    <dsp:sp modelId="{728F8986-FEE3-4B7A-B436-A56E14778FB1}">
      <dsp:nvSpPr>
        <dsp:cNvPr id="0" name=""/>
        <dsp:cNvSpPr/>
      </dsp:nvSpPr>
      <dsp:spPr>
        <a:xfrm>
          <a:off x="8076887" y="3469700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External production</a:t>
          </a:r>
        </a:p>
      </dsp:txBody>
      <dsp:txXfrm>
        <a:off x="8076887" y="3469700"/>
        <a:ext cx="833914" cy="416957"/>
      </dsp:txXfrm>
    </dsp:sp>
    <dsp:sp modelId="{72ACEA64-03F6-44D3-A3D0-4C963A4743EF}">
      <dsp:nvSpPr>
        <dsp:cNvPr id="0" name=""/>
        <dsp:cNvSpPr/>
      </dsp:nvSpPr>
      <dsp:spPr>
        <a:xfrm>
          <a:off x="3031706" y="2285542"/>
          <a:ext cx="833914" cy="41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Quality</a:t>
          </a:r>
        </a:p>
      </dsp:txBody>
      <dsp:txXfrm>
        <a:off x="3031706" y="2285542"/>
        <a:ext cx="833914" cy="41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80A1-C02E-4746-9EF5-94CCEA99B214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5BD6A-2D89-4E7B-80B9-3F926F556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Web order e web agent</a:t>
            </a:r>
          </a:p>
          <a:p>
            <a:r>
              <a:rPr lang="it-IT" dirty="0" smtClean="0"/>
              <a:t>Una parte per estendere CMS con possibilita ordini (faccio finta che sia</a:t>
            </a:r>
            <a:r>
              <a:rPr lang="it-IT" baseline="0" dirty="0" smtClean="0"/>
              <a:t> server side, ma potrebbe essere client side)</a:t>
            </a:r>
          </a:p>
          <a:p>
            <a:r>
              <a:rPr lang="it-IT" baseline="0" dirty="0" smtClean="0"/>
              <a:t>Una parte back office per caricare ordine su ERP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5BD6A-2D89-4E7B-80B9-3F926F556C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Case </a:t>
            </a:r>
            <a:r>
              <a:rPr lang="it-IT" dirty="0" smtClean="0"/>
              <a:t>Study</a:t>
            </a:r>
            <a:br>
              <a:rPr lang="it-IT" dirty="0" smtClean="0"/>
            </a:br>
            <a:r>
              <a:rPr lang="it-IT" dirty="0" smtClean="0"/>
              <a:t>TextileX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As Is</a:t>
            </a:r>
          </a:p>
          <a:p>
            <a:r>
              <a:rPr lang="it-IT" dirty="0" smtClean="0"/>
              <a:t>As of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Key activities (processes)</a:t>
            </a:r>
          </a:p>
          <a:p>
            <a:r>
              <a:rPr lang="en-US" dirty="0" smtClean="0"/>
              <a:t>Key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Human: designers</a:t>
            </a:r>
            <a:r>
              <a:rPr lang="en-US" dirty="0"/>
              <a:t>, sales force, quality control </a:t>
            </a:r>
            <a:r>
              <a:rPr lang="en-US" dirty="0" smtClean="0"/>
              <a:t>personnel</a:t>
            </a:r>
          </a:p>
          <a:p>
            <a:pPr lvl="1"/>
            <a:r>
              <a:rPr lang="en-US" dirty="0" smtClean="0"/>
              <a:t>Infrastructure: </a:t>
            </a:r>
            <a:endParaRPr lang="en-US" dirty="0" smtClean="0"/>
          </a:p>
          <a:p>
            <a:pPr lvl="2"/>
            <a:r>
              <a:rPr lang="en-US" dirty="0" smtClean="0"/>
              <a:t>B2C </a:t>
            </a:r>
            <a:r>
              <a:rPr lang="en-US" dirty="0" smtClean="0"/>
              <a:t>web </a:t>
            </a:r>
            <a:r>
              <a:rPr lang="en-US" dirty="0"/>
              <a:t>site and </a:t>
            </a:r>
            <a:r>
              <a:rPr lang="en-US" dirty="0" smtClean="0"/>
              <a:t>e-commerce</a:t>
            </a:r>
          </a:p>
          <a:p>
            <a:pPr lvl="2"/>
            <a:r>
              <a:rPr lang="it-IT" dirty="0" smtClean="0"/>
              <a:t>B2B production, warehouse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0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 key activities (Processes)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R&amp;D (design new products, produce in limited quantity, test)</a:t>
            </a:r>
            <a:endParaRPr lang="fr-FR" dirty="0"/>
          </a:p>
          <a:p>
            <a:pPr lvl="0"/>
            <a:r>
              <a:rPr lang="en-US" dirty="0"/>
              <a:t>Production (internal, only for limited number of products, mostly for government agencies - external)</a:t>
            </a:r>
            <a:endParaRPr lang="fr-FR" dirty="0"/>
          </a:p>
          <a:p>
            <a:r>
              <a:rPr lang="en-US" dirty="0" smtClean="0"/>
              <a:t>Monitor quality of outsourced production </a:t>
            </a:r>
            <a:endParaRPr lang="fr-FR" sz="5200" dirty="0" smtClean="0"/>
          </a:p>
          <a:p>
            <a:pPr lvl="0"/>
            <a:r>
              <a:rPr lang="en-US" dirty="0" smtClean="0"/>
              <a:t>Warehouse </a:t>
            </a:r>
            <a:r>
              <a:rPr lang="en-US" dirty="0"/>
              <a:t>management (internal, external)</a:t>
            </a:r>
            <a:endParaRPr lang="fr-FR" dirty="0"/>
          </a:p>
          <a:p>
            <a:pPr lvl="0"/>
            <a:r>
              <a:rPr lang="it-IT" dirty="0" smtClean="0"/>
              <a:t>Branding</a:t>
            </a:r>
            <a:endParaRPr lang="en-US" dirty="0" smtClean="0"/>
          </a:p>
          <a:p>
            <a:pPr lvl="0"/>
            <a:r>
              <a:rPr lang="en-US" dirty="0" smtClean="0"/>
              <a:t>Sales </a:t>
            </a:r>
            <a:r>
              <a:rPr lang="en-US" dirty="0"/>
              <a:t>(Italy, abroad) (B2C, B2B</a:t>
            </a:r>
            <a:r>
              <a:rPr lang="en-US" dirty="0" smtClean="0"/>
              <a:t>), catalogue production</a:t>
            </a:r>
            <a:endParaRPr lang="fr-FR" dirty="0"/>
          </a:p>
          <a:p>
            <a:pPr lvl="0"/>
            <a:r>
              <a:rPr lang="en-US" dirty="0"/>
              <a:t>After sales customer </a:t>
            </a:r>
            <a:r>
              <a:rPr lang="en-US" dirty="0" smtClean="0"/>
              <a:t>support</a:t>
            </a:r>
            <a:endParaRPr lang="fr-FR" dirty="0"/>
          </a:p>
          <a:p>
            <a:pPr lvl="0"/>
            <a:r>
              <a:rPr lang="en-US" dirty="0"/>
              <a:t>IT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4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smtClean="0"/>
              <a:t>partners	</a:t>
            </a:r>
          </a:p>
          <a:p>
            <a:pPr lvl="1"/>
            <a:r>
              <a:rPr lang="it-IT" dirty="0" smtClean="0"/>
              <a:t>Outsourced manufacturers</a:t>
            </a:r>
            <a:endParaRPr lang="fr-FR" b="1" dirty="0"/>
          </a:p>
          <a:p>
            <a:pPr lvl="1"/>
            <a:r>
              <a:rPr lang="en-US" dirty="0"/>
              <a:t>Raw materials suppliers </a:t>
            </a:r>
            <a:endParaRPr lang="fr-FR" b="1" dirty="0"/>
          </a:p>
          <a:p>
            <a:pPr lvl="1"/>
            <a:r>
              <a:rPr lang="en-US" dirty="0"/>
              <a:t>Logistic company (shipping, </a:t>
            </a:r>
            <a:r>
              <a:rPr lang="en-US" dirty="0" smtClean="0"/>
              <a:t>warehouse)</a:t>
            </a:r>
            <a:endParaRPr lang="fr-FR" b="1" dirty="0"/>
          </a:p>
          <a:p>
            <a:pPr lvl="1"/>
            <a:r>
              <a:rPr lang="it-IT" dirty="0"/>
              <a:t>Resellers /wholesalers abroad</a:t>
            </a:r>
            <a:endParaRPr lang="fr-FR" dirty="0"/>
          </a:p>
          <a:p>
            <a:pPr lvl="1"/>
            <a:r>
              <a:rPr lang="it-IT" dirty="0"/>
              <a:t>Sponsored athletes and groups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Cost structure</a:t>
            </a:r>
          </a:p>
          <a:p>
            <a:pPr lvl="1"/>
            <a:r>
              <a:rPr lang="fr-FR" u="sng" dirty="0" err="1"/>
              <a:t>Fixed</a:t>
            </a:r>
            <a:r>
              <a:rPr lang="fr-FR" dirty="0"/>
              <a:t>: Personnel, </a:t>
            </a:r>
            <a:r>
              <a:rPr lang="fr-FR" dirty="0" err="1"/>
              <a:t>facility</a:t>
            </a:r>
            <a:r>
              <a:rPr lang="fr-FR" dirty="0"/>
              <a:t>, IT</a:t>
            </a:r>
            <a:endParaRPr lang="fr-FR" sz="4400" dirty="0"/>
          </a:p>
          <a:p>
            <a:pPr lvl="1"/>
            <a:r>
              <a:rPr lang="en-US" u="sng" dirty="0"/>
              <a:t>Variable : </a:t>
            </a:r>
            <a:r>
              <a:rPr lang="en-US" dirty="0"/>
              <a:t>raw materials, outsourced production, logistics and warehouse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2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 analysis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Strategy and 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Traditionally </a:t>
            </a:r>
            <a:r>
              <a:rPr lang="it-IT" dirty="0" smtClean="0"/>
              <a:t>(130+ years) a </a:t>
            </a:r>
            <a:r>
              <a:rPr lang="it-IT" dirty="0" smtClean="0"/>
              <a:t>B2B company</a:t>
            </a:r>
          </a:p>
          <a:p>
            <a:pPr lvl="1"/>
            <a:r>
              <a:rPr lang="it-IT" dirty="0" smtClean="0"/>
              <a:t>ERP (Quasar-X), </a:t>
            </a:r>
            <a:r>
              <a:rPr lang="it-IT" dirty="0" smtClean="0"/>
              <a:t>but hard to customize to handle sales force and </a:t>
            </a:r>
            <a:r>
              <a:rPr lang="it-IT" dirty="0" smtClean="0"/>
              <a:t>a sophisticated </a:t>
            </a:r>
            <a:r>
              <a:rPr lang="it-IT" dirty="0" smtClean="0"/>
              <a:t>catalogue</a:t>
            </a:r>
          </a:p>
          <a:p>
            <a:pPr lvl="1"/>
            <a:r>
              <a:rPr lang="it-IT" dirty="0" smtClean="0"/>
              <a:t>Added CMS  (Forsales)</a:t>
            </a:r>
            <a:endParaRPr lang="it-IT" dirty="0" smtClean="0"/>
          </a:p>
          <a:p>
            <a:r>
              <a:rPr lang="it-IT" dirty="0" smtClean="0"/>
              <a:t>Later decided to do e-commerce, B2C</a:t>
            </a:r>
          </a:p>
          <a:p>
            <a:pPr lvl="1"/>
            <a:r>
              <a:rPr lang="it-IT" dirty="0" smtClean="0"/>
              <a:t>Added Calicantus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QuasarX</a:t>
            </a:r>
          </a:p>
          <a:p>
            <a:pPr lvl="1"/>
            <a:r>
              <a:rPr lang="it-IT" dirty="0"/>
              <a:t>ERP: by </a:t>
            </a:r>
            <a:r>
              <a:rPr lang="it-IT" dirty="0" smtClean="0"/>
              <a:t>Poker</a:t>
            </a:r>
          </a:p>
          <a:p>
            <a:pPr lvl="1"/>
            <a:r>
              <a:rPr lang="it-IT" dirty="0" smtClean="0"/>
              <a:t>Entities and related functions</a:t>
            </a:r>
          </a:p>
          <a:p>
            <a:pPr lvl="2"/>
            <a:r>
              <a:rPr lang="it-IT" dirty="0" smtClean="0"/>
              <a:t>Orders (orders-in), customers, offers</a:t>
            </a:r>
          </a:p>
          <a:p>
            <a:pPr lvl="2"/>
            <a:r>
              <a:rPr lang="it-IT" dirty="0" smtClean="0"/>
              <a:t>Products, bill of materials</a:t>
            </a:r>
          </a:p>
          <a:p>
            <a:pPr lvl="2"/>
            <a:r>
              <a:rPr lang="it-IT" dirty="0" smtClean="0"/>
              <a:t>Purchase (order-out)</a:t>
            </a:r>
          </a:p>
          <a:p>
            <a:pPr lvl="2"/>
            <a:r>
              <a:rPr lang="it-IT" dirty="0" smtClean="0"/>
              <a:t>Invoices, payments, transport documents</a:t>
            </a:r>
          </a:p>
          <a:p>
            <a:pPr marL="457200" lvl="1" indent="0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Data view – QuasarX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120130" cy="443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9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Forsales </a:t>
            </a:r>
          </a:p>
          <a:p>
            <a:pPr lvl="1"/>
            <a:r>
              <a:rPr lang="it-IT" dirty="0" smtClean="0"/>
              <a:t>CMS: ForSales by NextTEch</a:t>
            </a:r>
          </a:p>
          <a:p>
            <a:pPr lvl="1"/>
            <a:r>
              <a:rPr lang="it-IT" dirty="0" smtClean="0"/>
              <a:t>product information (text + graphics) to produce the catalogue</a:t>
            </a:r>
          </a:p>
          <a:p>
            <a:pPr lvl="2"/>
            <a:r>
              <a:rPr lang="it-IT" dirty="0" smtClean="0"/>
              <a:t>on paper</a:t>
            </a:r>
          </a:p>
          <a:p>
            <a:pPr lvl="2"/>
            <a:r>
              <a:rPr lang="it-IT" dirty="0"/>
              <a:t>d</a:t>
            </a:r>
            <a:r>
              <a:rPr lang="it-IT" dirty="0" smtClean="0"/>
              <a:t>igital: accessed by sales agents, B2B customers, B2C customers</a:t>
            </a:r>
          </a:p>
          <a:p>
            <a:pPr lvl="2"/>
            <a:endParaRPr lang="it-IT" dirty="0"/>
          </a:p>
          <a:p>
            <a:pPr lvl="1"/>
            <a:r>
              <a:rPr lang="it-IT" dirty="0" smtClean="0"/>
              <a:t>Administrator, editor, author, collaborator</a:t>
            </a:r>
          </a:p>
          <a:p>
            <a:pPr lvl="1"/>
            <a:r>
              <a:rPr lang="it-IT" dirty="0" smtClean="0"/>
              <a:t>Front end</a:t>
            </a:r>
          </a:p>
          <a:p>
            <a:pPr lvl="2"/>
            <a:r>
              <a:rPr lang="it-IT" dirty="0" smtClean="0"/>
              <a:t>To Ipad (catalog only)</a:t>
            </a:r>
          </a:p>
          <a:p>
            <a:pPr lvl="2"/>
            <a:r>
              <a:rPr lang="it-IT" dirty="0" smtClean="0"/>
              <a:t>To web (catalog only)</a:t>
            </a:r>
          </a:p>
          <a:p>
            <a:pPr lvl="2"/>
            <a:r>
              <a:rPr lang="it-IT" dirty="0" smtClean="0"/>
              <a:t>To WebOrder (catalog + orders by salesforce)</a:t>
            </a:r>
          </a:p>
          <a:p>
            <a:pPr lvl="2"/>
            <a:r>
              <a:rPr lang="it-IT" dirty="0" smtClean="0"/>
              <a:t>To WebAgent (catalog + orders B2B)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404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view - Forsales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58290"/>
            <a:ext cx="5669280" cy="4461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4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Identification</a:t>
            </a:r>
          </a:p>
          <a:p>
            <a:pPr lvl="1"/>
            <a:r>
              <a:rPr lang="it-IT" dirty="0" smtClean="0"/>
              <a:t>Textile</a:t>
            </a:r>
            <a:r>
              <a:rPr lang="it-IT" dirty="0" smtClean="0"/>
              <a:t>X</a:t>
            </a:r>
            <a:endParaRPr lang="it-IT" dirty="0" smtClean="0"/>
          </a:p>
          <a:p>
            <a:r>
              <a:rPr lang="it-IT" dirty="0" smtClean="0"/>
              <a:t>Legal form</a:t>
            </a:r>
          </a:p>
          <a:p>
            <a:pPr lvl="1"/>
            <a:r>
              <a:rPr lang="it-IT" dirty="0" smtClean="0"/>
              <a:t>S.p.a.  (joint stock company), family owned</a:t>
            </a:r>
          </a:p>
          <a:p>
            <a:r>
              <a:rPr lang="it-IT" dirty="0" smtClean="0"/>
              <a:t>Size</a:t>
            </a:r>
          </a:p>
          <a:p>
            <a:pPr lvl="1"/>
            <a:r>
              <a:rPr lang="it-IT" dirty="0" smtClean="0"/>
              <a:t>60 people</a:t>
            </a:r>
          </a:p>
          <a:p>
            <a:pPr lvl="1"/>
            <a:r>
              <a:rPr lang="it-IT" dirty="0" smtClean="0"/>
              <a:t>Turn over 16MEuro</a:t>
            </a:r>
          </a:p>
          <a:p>
            <a:pPr lvl="1"/>
            <a:r>
              <a:rPr lang="it-IT" dirty="0" smtClean="0"/>
              <a:t>One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5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 - inhouse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WebOrder</a:t>
            </a:r>
          </a:p>
          <a:p>
            <a:pPr lvl="1"/>
            <a:r>
              <a:rPr lang="it-IT" dirty="0"/>
              <a:t>Order insertion by B2B </a:t>
            </a:r>
          </a:p>
          <a:p>
            <a:pPr lvl="1"/>
            <a:r>
              <a:rPr lang="it-IT" dirty="0"/>
              <a:t>front </a:t>
            </a:r>
            <a:r>
              <a:rPr lang="it-IT" dirty="0" smtClean="0"/>
              <a:t>end on top of CMS</a:t>
            </a:r>
            <a:r>
              <a:rPr lang="it-IT" dirty="0"/>
              <a:t>, back office on ERP</a:t>
            </a:r>
          </a:p>
          <a:p>
            <a:r>
              <a:rPr lang="it-IT" dirty="0"/>
              <a:t>WebAgent</a:t>
            </a:r>
          </a:p>
          <a:p>
            <a:pPr lvl="1"/>
            <a:r>
              <a:rPr lang="it-IT" dirty="0"/>
              <a:t>Order insertion by sales </a:t>
            </a:r>
            <a:r>
              <a:rPr lang="it-IT" dirty="0" smtClean="0"/>
              <a:t>force</a:t>
            </a:r>
          </a:p>
          <a:p>
            <a:pPr lvl="1"/>
            <a:r>
              <a:rPr lang="it-IT" dirty="0"/>
              <a:t>front </a:t>
            </a:r>
            <a:r>
              <a:rPr lang="it-IT" dirty="0" smtClean="0"/>
              <a:t>end </a:t>
            </a:r>
            <a:r>
              <a:rPr lang="it-IT" dirty="0"/>
              <a:t>on </a:t>
            </a:r>
            <a:r>
              <a:rPr lang="it-IT" dirty="0" smtClean="0"/>
              <a:t>top of CMS</a:t>
            </a:r>
            <a:r>
              <a:rPr lang="it-IT" dirty="0"/>
              <a:t>, back office on ERP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30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Calicantus</a:t>
            </a:r>
            <a:endParaRPr lang="it-IT" dirty="0" smtClean="0"/>
          </a:p>
          <a:p>
            <a:pPr lvl="1"/>
            <a:r>
              <a:rPr lang="it-IT" dirty="0" smtClean="0"/>
              <a:t>E-commerce web site for individual customers (B2C)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Cognos</a:t>
            </a:r>
          </a:p>
          <a:p>
            <a:pPr lvl="1"/>
            <a:r>
              <a:rPr lang="it-IT" dirty="0" smtClean="0"/>
              <a:t>Data analysis and reporting (sales)</a:t>
            </a:r>
          </a:p>
          <a:p>
            <a:r>
              <a:rPr lang="it-IT" dirty="0" smtClean="0"/>
              <a:t>Arxivar</a:t>
            </a:r>
          </a:p>
          <a:p>
            <a:pPr lvl="1"/>
            <a:r>
              <a:rPr lang="it-IT" dirty="0" smtClean="0"/>
              <a:t>Document archival, electronic invoices</a:t>
            </a:r>
          </a:p>
          <a:p>
            <a:r>
              <a:rPr lang="it-IT" dirty="0" smtClean="0"/>
              <a:t>DocFinance</a:t>
            </a:r>
          </a:p>
          <a:p>
            <a:pPr lvl="1"/>
            <a:r>
              <a:rPr lang="it-IT" dirty="0" smtClean="0"/>
              <a:t>Interaction with banks (bank accounts) (send and receive payments, monitor overall cash flow)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Portfolio - In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Globe</a:t>
            </a:r>
            <a:endParaRPr lang="it-IT" dirty="0"/>
          </a:p>
          <a:p>
            <a:pPr lvl="1"/>
            <a:r>
              <a:rPr lang="it-IT" dirty="0" smtClean="0"/>
              <a:t>Data analysis and reporting (accounting, warehouse)</a:t>
            </a:r>
          </a:p>
          <a:p>
            <a:r>
              <a:rPr lang="it-IT" dirty="0" smtClean="0"/>
              <a:t>Quality control (with manufacturers)</a:t>
            </a:r>
          </a:p>
          <a:p>
            <a:pPr lvl="1"/>
            <a:r>
              <a:rPr lang="it-IT" dirty="0" smtClean="0"/>
              <a:t>Send / receive design documents </a:t>
            </a:r>
          </a:p>
          <a:p>
            <a:pPr lvl="1"/>
            <a:r>
              <a:rPr lang="it-IT" dirty="0" smtClean="0"/>
              <a:t>Receive quality checks (pictures, files)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88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Interfaces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BRT company </a:t>
            </a:r>
          </a:p>
          <a:p>
            <a:pPr lvl="1"/>
            <a:r>
              <a:rPr lang="it-IT" dirty="0" smtClean="0"/>
              <a:t>outsourcer for warehouse and shippings</a:t>
            </a:r>
          </a:p>
          <a:p>
            <a:pPr lvl="1"/>
            <a:r>
              <a:rPr lang="it-IT" dirty="0" smtClean="0"/>
              <a:t>Functions</a:t>
            </a:r>
          </a:p>
          <a:p>
            <a:pPr lvl="2"/>
            <a:r>
              <a:rPr lang="it-IT" dirty="0" smtClean="0"/>
              <a:t>Receive item</a:t>
            </a:r>
          </a:p>
          <a:p>
            <a:pPr lvl="2"/>
            <a:r>
              <a:rPr lang="it-IT" dirty="0" smtClean="0"/>
              <a:t>Send item </a:t>
            </a:r>
          </a:p>
          <a:p>
            <a:pPr lvl="2"/>
            <a:r>
              <a:rPr lang="it-IT" dirty="0" smtClean="0"/>
              <a:t>Item availability </a:t>
            </a:r>
          </a:p>
          <a:p>
            <a:pPr lvl="2"/>
            <a:endParaRPr lang="it-IT" dirty="0" smtClean="0"/>
          </a:p>
          <a:p>
            <a:r>
              <a:rPr lang="it-IT" dirty="0" smtClean="0"/>
              <a:t>HR company</a:t>
            </a:r>
          </a:p>
          <a:p>
            <a:pPr lvl="1"/>
            <a:r>
              <a:rPr lang="it-IT" dirty="0" smtClean="0"/>
              <a:t>payroll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0" y="1600200"/>
            <a:ext cx="7790899" cy="4525963"/>
          </a:xfrm>
        </p:spPr>
      </p:pic>
    </p:spTree>
    <p:extLst>
      <p:ext uri="{BB962C8B-B14F-4D97-AF65-F5344CB8AC3E}">
        <p14:creationId xmlns:p14="http://schemas.microsoft.com/office/powerpoint/2010/main" val="32806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455738"/>
            <a:ext cx="74771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cenario </a:t>
            </a:r>
            <a:r>
              <a:rPr lang="it-IT" dirty="0" smtClean="0"/>
              <a:t>-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CMS shows catalog</a:t>
            </a:r>
          </a:p>
          <a:p>
            <a:r>
              <a:rPr lang="it-IT" dirty="0" smtClean="0"/>
              <a:t>webOrder receives order, enters in CMS</a:t>
            </a:r>
          </a:p>
          <a:p>
            <a:pPr lvl="1"/>
            <a:r>
              <a:rPr lang="it-IT" dirty="0" smtClean="0"/>
              <a:t>Sales agent can see her orders through CMS only</a:t>
            </a:r>
          </a:p>
          <a:p>
            <a:r>
              <a:rPr lang="it-IT" dirty="0" smtClean="0"/>
              <a:t>webOrder enters order in 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 IS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Key data (catalogue, orders) replicated in ERP + CMS + Ecommerce</a:t>
            </a:r>
          </a:p>
          <a:p>
            <a:pPr lvl="1"/>
            <a:r>
              <a:rPr lang="it-IT" dirty="0" smtClean="0"/>
              <a:t>B2B Order flow implies 3 tools (CMS, webOrder </a:t>
            </a:r>
            <a:r>
              <a:rPr lang="it-IT" dirty="0" smtClean="0"/>
              <a:t>or </a:t>
            </a:r>
            <a:r>
              <a:rPr lang="it-IT" dirty="0" smtClean="0"/>
              <a:t>webAgent, ERP) </a:t>
            </a:r>
          </a:p>
          <a:p>
            <a:pPr lvl="1"/>
            <a:r>
              <a:rPr lang="it-IT" dirty="0" smtClean="0"/>
              <a:t>B2C order flow implies 3 tools </a:t>
            </a:r>
          </a:p>
          <a:p>
            <a:r>
              <a:rPr lang="it-IT" dirty="0" smtClean="0"/>
              <a:t>Reporting: two tools/areas (sales, all rest), misalignement between reports</a:t>
            </a:r>
          </a:p>
          <a:p>
            <a:r>
              <a:rPr lang="it-IT" dirty="0" smtClean="0"/>
              <a:t>Reporting: no customer profiling</a:t>
            </a:r>
          </a:p>
          <a:p>
            <a:r>
              <a:rPr lang="it-IT" dirty="0" smtClean="0"/>
              <a:t>CRM missing</a:t>
            </a: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013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 is -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Flow CMS – ecommerce</a:t>
            </a:r>
          </a:p>
          <a:p>
            <a:pPr lvl="1"/>
            <a:r>
              <a:rPr lang="it-IT" dirty="0" smtClean="0"/>
              <a:t>Requires XML flow</a:t>
            </a:r>
          </a:p>
          <a:p>
            <a:pPr lvl="1"/>
            <a:r>
              <a:rPr lang="it-IT" dirty="0" smtClean="0"/>
              <a:t>Not real time, issues with product availabilities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Goal</a:t>
            </a:r>
          </a:p>
          <a:p>
            <a:pPr lvl="1"/>
            <a:r>
              <a:rPr lang="it-IT" dirty="0" smtClean="0"/>
              <a:t>Utilitarian</a:t>
            </a:r>
          </a:p>
          <a:p>
            <a:pPr lvl="1"/>
            <a:r>
              <a:rPr lang="it-IT" dirty="0" smtClean="0"/>
              <a:t>Provide products for the best outdoor experience (jackets, pants, shoes, tents, sleeping bags..)</a:t>
            </a:r>
          </a:p>
          <a:p>
            <a:r>
              <a:rPr lang="it-IT" dirty="0" smtClean="0"/>
              <a:t>Ateco / nace </a:t>
            </a:r>
          </a:p>
          <a:p>
            <a:pPr lvl="1"/>
            <a:r>
              <a:rPr lang="it-IT" dirty="0" smtClean="0"/>
              <a:t>Textile manufacturing</a:t>
            </a:r>
          </a:p>
          <a:p>
            <a:r>
              <a:rPr lang="it-IT" dirty="0" smtClean="0"/>
              <a:t>Culture</a:t>
            </a:r>
          </a:p>
          <a:p>
            <a:pPr lvl="1"/>
            <a:r>
              <a:rPr lang="it-IT" dirty="0" smtClean="0"/>
              <a:t>Tradition (est. 1870), </a:t>
            </a:r>
            <a:r>
              <a:rPr lang="it-IT" dirty="0" smtClean="0"/>
              <a:t>family company, community with employees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3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Path to the patchwork..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Quasar-x could not handle images</a:t>
            </a:r>
          </a:p>
          <a:p>
            <a:pPr lvl="1"/>
            <a:r>
              <a:rPr lang="it-IT" dirty="0" smtClean="0"/>
              <a:t>For this reason Forsales was added</a:t>
            </a:r>
          </a:p>
          <a:p>
            <a:r>
              <a:rPr lang="it-IT" dirty="0" smtClean="0"/>
              <a:t>Neither Quasar-x nor Forsales could do ecommerce (cart, payment, SEO, integration with marketplaces (amazon ebay), integration with aggregators (trovaprezzi, etc))</a:t>
            </a:r>
          </a:p>
          <a:p>
            <a:pPr lvl="1"/>
            <a:r>
              <a:rPr lang="it-IT" dirty="0" smtClean="0"/>
              <a:t>Calicanthus was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Summary –As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Space dimension</a:t>
            </a:r>
          </a:p>
          <a:p>
            <a:pPr lvl="1"/>
            <a:r>
              <a:rPr lang="it-IT" dirty="0" smtClean="0"/>
              <a:t>Many tools to be integrated</a:t>
            </a:r>
          </a:p>
          <a:p>
            <a:r>
              <a:rPr lang="it-IT" dirty="0" smtClean="0"/>
              <a:t>Time dimension</a:t>
            </a:r>
          </a:p>
          <a:p>
            <a:pPr lvl="1"/>
            <a:r>
              <a:rPr lang="it-IT" dirty="0" smtClean="0"/>
              <a:t>Tools added overtime, getting to the patchwork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 BE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a CMS capable of ecommerce</a:t>
            </a:r>
          </a:p>
          <a:p>
            <a:pPr marL="457200" lvl="1" indent="0">
              <a:buNone/>
            </a:pPr>
            <a:r>
              <a:rPr lang="it-IT" dirty="0" smtClean="0"/>
              <a:t>    Forsales + Calicanthus </a:t>
            </a:r>
            <a:r>
              <a:rPr lang="it-IT" dirty="0" smtClean="0">
                <a:sym typeface="Wingdings" panose="05000000000000000000" pitchFamily="2" charset="2"/>
              </a:rPr>
              <a:t> newCMS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Possible tools (newCMS)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Prestashop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Storeden</a:t>
            </a:r>
          </a:p>
          <a:p>
            <a:pPr lvl="1"/>
            <a:r>
              <a:rPr lang="it-IT" dirty="0" smtClean="0">
                <a:sym typeface="Wingdings" panose="05000000000000000000" pitchFamily="2" charset="2"/>
              </a:rPr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 Be –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Problems of duplication of information remain</a:t>
            </a:r>
          </a:p>
          <a:p>
            <a:pPr lvl="1"/>
            <a:r>
              <a:rPr lang="it-IT" dirty="0" smtClean="0"/>
              <a:t>Catalogue in CMS + ERP</a:t>
            </a:r>
          </a:p>
          <a:p>
            <a:r>
              <a:rPr lang="it-IT" dirty="0" smtClean="0"/>
              <a:t>Flow of B2B orders still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 be –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ERP capable of</a:t>
            </a:r>
            <a:r>
              <a:rPr lang="en-US" dirty="0" smtClean="0"/>
              <a:t> ecommerce and advanced CMS (catalogue)</a:t>
            </a:r>
          </a:p>
          <a:p>
            <a:r>
              <a:rPr lang="it-IT" dirty="0" smtClean="0"/>
              <a:t>Possible tools</a:t>
            </a:r>
          </a:p>
          <a:p>
            <a:pPr lvl="1"/>
            <a:r>
              <a:rPr lang="it-IT" dirty="0" smtClean="0"/>
              <a:t>StartyERP</a:t>
            </a:r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r>
              <a:rPr lang="it-IT" dirty="0" smtClean="0"/>
              <a:t>One database</a:t>
            </a:r>
          </a:p>
          <a:p>
            <a:r>
              <a:rPr lang="it-IT" dirty="0" smtClean="0"/>
              <a:t>One flow for orders (B2C, B2B)</a:t>
            </a:r>
          </a:p>
        </p:txBody>
      </p:sp>
    </p:spTree>
    <p:extLst>
      <p:ext uri="{BB962C8B-B14F-4D97-AF65-F5344CB8AC3E}">
        <p14:creationId xmlns:p14="http://schemas.microsoft.com/office/powerpoint/2010/main" val="4206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CSF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324600"/>
          </a:xfrm>
        </p:spPr>
        <p:txBody>
          <a:bodyPr>
            <a:normAutofit fontScale="70000" lnSpcReduction="20000"/>
          </a:bodyPr>
          <a:lstStyle/>
          <a:p>
            <a:r>
              <a:rPr lang="it-IT" dirty="0" smtClean="0"/>
              <a:t>Corporate level</a:t>
            </a:r>
          </a:p>
          <a:p>
            <a:pPr lvl="1"/>
            <a:r>
              <a:rPr lang="it-IT" dirty="0" smtClean="0"/>
              <a:t>CSF1 Product excellence and  variety (normal customer segment)</a:t>
            </a:r>
          </a:p>
          <a:p>
            <a:pPr lvl="2"/>
            <a:r>
              <a:rPr lang="it-IT" dirty="0" smtClean="0"/>
              <a:t>Number of items in catalogue</a:t>
            </a:r>
          </a:p>
          <a:p>
            <a:pPr lvl="2"/>
            <a:r>
              <a:rPr lang="it-IT" dirty="0" smtClean="0"/>
              <a:t>Quality in design</a:t>
            </a:r>
          </a:p>
          <a:p>
            <a:pPr lvl="3"/>
            <a:r>
              <a:rPr lang="it-IT" dirty="0" smtClean="0"/>
              <a:t>perception from customers / non customers (survey)</a:t>
            </a:r>
          </a:p>
          <a:p>
            <a:pPr lvl="3"/>
            <a:r>
              <a:rPr lang="it-IT" dirty="0" smtClean="0"/>
              <a:t>(specific technical measures for each product</a:t>
            </a:r>
          </a:p>
          <a:p>
            <a:pPr lvl="3"/>
            <a:r>
              <a:rPr lang="it-IT" dirty="0" smtClean="0"/>
              <a:t>Ex Winter jacket, capability to protect from cold , rain ..)</a:t>
            </a:r>
          </a:p>
          <a:p>
            <a:pPr lvl="2"/>
            <a:r>
              <a:rPr lang="it-IT" dirty="0" smtClean="0"/>
              <a:t>Quality in production</a:t>
            </a:r>
          </a:p>
          <a:p>
            <a:pPr lvl="3"/>
            <a:r>
              <a:rPr lang="it-IT" dirty="0" smtClean="0"/>
              <a:t>Defects or complaints from customers</a:t>
            </a:r>
          </a:p>
          <a:p>
            <a:pPr lvl="3"/>
            <a:r>
              <a:rPr lang="it-IT" dirty="0" smtClean="0"/>
              <a:t>Capability to collaborate with outside manufacturers to implement highly reliable quality control distantly</a:t>
            </a:r>
          </a:p>
          <a:p>
            <a:pPr lvl="3"/>
            <a:r>
              <a:rPr lang="it-IT" dirty="0" smtClean="0"/>
              <a:t>Capability to monitor quality of raw materials from suppliers</a:t>
            </a:r>
          </a:p>
          <a:p>
            <a:pPr lvl="1"/>
            <a:r>
              <a:rPr lang="it-IT" dirty="0" smtClean="0"/>
              <a:t>CSF2 Relationship with government (government customer segment)</a:t>
            </a:r>
          </a:p>
          <a:p>
            <a:pPr lvl="2"/>
            <a:r>
              <a:rPr lang="it-IT" dirty="0" smtClean="0"/>
              <a:t>Quality of relationship </a:t>
            </a:r>
          </a:p>
          <a:p>
            <a:pPr lvl="2"/>
            <a:r>
              <a:rPr lang="it-IT" dirty="0" smtClean="0"/>
              <a:t>Capability of customizing products</a:t>
            </a:r>
          </a:p>
          <a:p>
            <a:pPr lvl="1"/>
            <a:r>
              <a:rPr lang="it-IT" dirty="0" smtClean="0"/>
              <a:t>CSF3 Brand recognition</a:t>
            </a:r>
          </a:p>
          <a:p>
            <a:pPr lvl="2"/>
            <a:r>
              <a:rPr lang="it-IT" dirty="0" smtClean="0"/>
              <a:t>Mentions in the press and media</a:t>
            </a:r>
          </a:p>
          <a:p>
            <a:pPr lvl="2"/>
            <a:r>
              <a:rPr lang="it-IT" dirty="0" smtClean="0"/>
              <a:t>Successes and mentions of sponsored athletes / teams in press and media</a:t>
            </a:r>
          </a:p>
          <a:p>
            <a:pPr lvl="2"/>
            <a:r>
              <a:rPr lang="it-IT" dirty="0" smtClean="0"/>
              <a:t>survey</a:t>
            </a:r>
          </a:p>
          <a:p>
            <a:pPr lvl="1"/>
            <a:r>
              <a:rPr lang="it-IT" dirty="0" smtClean="0"/>
              <a:t>CSF4 capability to monitor production and warehouse to provide fastest availability and lowest inventory</a:t>
            </a:r>
          </a:p>
          <a:p>
            <a:pPr lvl="2"/>
            <a:r>
              <a:rPr lang="it-IT" dirty="0" smtClean="0"/>
              <a:t>Time to send item to customer (from order to delivery) (will be a KPI)</a:t>
            </a:r>
          </a:p>
          <a:p>
            <a:pPr lvl="2"/>
            <a:r>
              <a:rPr lang="it-IT" dirty="0" smtClean="0"/>
              <a:t>Average inventory rotation per product / per product category</a:t>
            </a:r>
          </a:p>
          <a:p>
            <a:pPr lvl="1"/>
            <a:r>
              <a:rPr lang="it-IT" dirty="0" smtClean="0"/>
              <a:t>CSF5 quality of relationship with END customer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KPI – process manage an order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Process P1: manage an order</a:t>
            </a:r>
          </a:p>
          <a:p>
            <a:r>
              <a:rPr lang="it-IT" dirty="0" smtClean="0"/>
              <a:t>Input:  order request </a:t>
            </a:r>
          </a:p>
          <a:p>
            <a:pPr lvl="1"/>
            <a:r>
              <a:rPr lang="it-IT" dirty="0" smtClean="0"/>
              <a:t>(check order, check availability, ask for payment, wait for payment, close order and send acceptance to customer)</a:t>
            </a:r>
          </a:p>
          <a:p>
            <a:r>
              <a:rPr lang="it-IT" dirty="0" smtClean="0"/>
              <a:t>Output: order request accepted </a:t>
            </a:r>
          </a:p>
        </p:txBody>
      </p:sp>
    </p:spTree>
    <p:extLst>
      <p:ext uri="{BB962C8B-B14F-4D97-AF65-F5344CB8AC3E}">
        <p14:creationId xmlns:p14="http://schemas.microsoft.com/office/powerpoint/2010/main" val="24714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General kpis</a:t>
            </a:r>
          </a:p>
          <a:p>
            <a:pPr lvl="1"/>
            <a:r>
              <a:rPr lang="it-IT" dirty="0"/>
              <a:t>Input volume: #order requests per month</a:t>
            </a:r>
          </a:p>
          <a:p>
            <a:pPr lvl="1"/>
            <a:r>
              <a:rPr lang="it-IT" dirty="0"/>
              <a:t>Output volume: </a:t>
            </a:r>
            <a:r>
              <a:rPr lang="it-IT" dirty="0" smtClean="0"/>
              <a:t>#order requests accepted </a:t>
            </a:r>
            <a:r>
              <a:rPr lang="it-IT" dirty="0"/>
              <a:t>per </a:t>
            </a:r>
            <a:r>
              <a:rPr lang="it-IT" dirty="0" smtClean="0"/>
              <a:t>month</a:t>
            </a:r>
          </a:p>
          <a:p>
            <a:pPr lvl="1"/>
            <a:r>
              <a:rPr lang="it-IT" dirty="0" smtClean="0"/>
              <a:t>Resources: employees in sales office, IS 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Input volume =? Output volume</a:t>
            </a:r>
            <a:endParaRPr lang="fr-FR" dirty="0" smtClean="0"/>
          </a:p>
          <a:p>
            <a:pPr lvl="1"/>
            <a:r>
              <a:rPr lang="it-IT" dirty="0"/>
              <a:t> </a:t>
            </a:r>
            <a:r>
              <a:rPr lang="it-IT" dirty="0" smtClean="0"/>
              <a:t>  output = 0,5 input  problem</a:t>
            </a:r>
          </a:p>
          <a:p>
            <a:pPr lvl="1"/>
            <a:r>
              <a:rPr lang="it-IT" dirty="0"/>
              <a:t> </a:t>
            </a:r>
            <a:r>
              <a:rPr lang="it-IT" dirty="0" smtClean="0"/>
              <a:t>   output = 0,99 input, all right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59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Efficiency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UC_Order: Unit cost to process one order = </a:t>
            </a:r>
          </a:p>
          <a:p>
            <a:pPr lvl="2"/>
            <a:r>
              <a:rPr lang="it-IT" dirty="0" smtClean="0"/>
              <a:t>Total cost / output volume </a:t>
            </a:r>
          </a:p>
          <a:p>
            <a:pPr lvl="2"/>
            <a:r>
              <a:rPr lang="it-IT" dirty="0"/>
              <a:t> </a:t>
            </a:r>
            <a:r>
              <a:rPr lang="it-IT" dirty="0" smtClean="0"/>
              <a:t>(assuming input = output)</a:t>
            </a:r>
          </a:p>
          <a:p>
            <a:pPr lvl="2"/>
            <a:r>
              <a:rPr lang="it-IT" dirty="0" smtClean="0"/>
              <a:t>Time frame: one year</a:t>
            </a:r>
          </a:p>
          <a:p>
            <a:pPr lvl="2"/>
            <a:r>
              <a:rPr lang="it-IT" dirty="0" smtClean="0"/>
              <a:t>Total cost = cost of resources involved (in one year)</a:t>
            </a:r>
          </a:p>
          <a:p>
            <a:pPr lvl="2"/>
            <a:r>
              <a:rPr lang="it-IT" dirty="0" smtClean="0"/>
              <a:t>Output volume = orders accepted (in one year)</a:t>
            </a:r>
          </a:p>
          <a:p>
            <a:pPr lvl="2"/>
            <a:endParaRPr lang="it-IT" dirty="0" smtClean="0"/>
          </a:p>
          <a:p>
            <a:pPr lvl="2"/>
            <a:r>
              <a:rPr lang="it-IT" dirty="0" smtClean="0"/>
              <a:t>If 20 euro per hour (cost of employee) and half an hour needed per order, then unit cost is 10 euro</a:t>
            </a:r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0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Structure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35800499"/>
              </p:ext>
            </p:extLst>
          </p:nvPr>
        </p:nvGraphicFramePr>
        <p:xfrm>
          <a:off x="76200" y="609600"/>
          <a:ext cx="8915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2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Prod_order :Productivity</a:t>
            </a:r>
          </a:p>
          <a:p>
            <a:pPr lvl="1"/>
            <a:r>
              <a:rPr lang="it-IT" dirty="0" smtClean="0"/>
              <a:t>orders </a:t>
            </a:r>
            <a:r>
              <a:rPr lang="it-IT" dirty="0"/>
              <a:t>accepted (in one </a:t>
            </a:r>
            <a:r>
              <a:rPr lang="it-IT" dirty="0" smtClean="0"/>
              <a:t>year) / employee</a:t>
            </a:r>
          </a:p>
          <a:p>
            <a:pPr lvl="1"/>
            <a:r>
              <a:rPr lang="it-IT" dirty="0" smtClean="0"/>
              <a:t>Orders accepted (in 8 hours) employee</a:t>
            </a:r>
          </a:p>
          <a:p>
            <a:pPr lvl="1"/>
            <a:r>
              <a:rPr lang="it-IT" dirty="0" smtClean="0"/>
              <a:t>Orders per hour per employee</a:t>
            </a:r>
          </a:p>
          <a:p>
            <a:pPr lvl="2"/>
            <a:r>
              <a:rPr lang="it-IT" dirty="0" smtClean="0"/>
              <a:t>(ex 2 orders per hour)</a:t>
            </a:r>
          </a:p>
          <a:p>
            <a:r>
              <a:rPr lang="it-IT" dirty="0" smtClean="0"/>
              <a:t>Utilization</a:t>
            </a:r>
          </a:p>
          <a:p>
            <a:pPr lvl="1"/>
            <a:r>
              <a:rPr lang="it-IT" dirty="0" smtClean="0"/>
              <a:t>Time IS used / 24 hours</a:t>
            </a:r>
          </a:p>
          <a:p>
            <a:pPr lvl="1"/>
            <a:endParaRPr lang="it-IT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841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Quality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Conf_order : Conformity</a:t>
            </a:r>
          </a:p>
          <a:p>
            <a:pPr lvl="1"/>
            <a:r>
              <a:rPr lang="it-IT" dirty="0" smtClean="0"/>
              <a:t>#non conform orders accepted / # orders accepted – per year</a:t>
            </a:r>
          </a:p>
          <a:p>
            <a:pPr lvl="1"/>
            <a:r>
              <a:rPr lang="it-IT" dirty="0" smtClean="0"/>
              <a:t>Non conformity: item ordered does not exist, item is not available, order not paid, order paid partially or more, payment late</a:t>
            </a:r>
          </a:p>
          <a:p>
            <a:r>
              <a:rPr lang="it-IT" dirty="0" smtClean="0"/>
              <a:t>Reliability</a:t>
            </a:r>
          </a:p>
          <a:p>
            <a:pPr lvl="1"/>
            <a:r>
              <a:rPr lang="it-IT" dirty="0" smtClean="0"/>
              <a:t>Not meaningful</a:t>
            </a:r>
          </a:p>
          <a:p>
            <a:r>
              <a:rPr lang="it-IT" dirty="0" smtClean="0"/>
              <a:t>Customer satisfaction</a:t>
            </a:r>
          </a:p>
          <a:p>
            <a:pPr lvl="1"/>
            <a:r>
              <a:rPr lang="it-IT" dirty="0" smtClean="0"/>
              <a:t>Was it easy to place the order?</a:t>
            </a:r>
          </a:p>
          <a:p>
            <a:pPr lvl="1"/>
            <a:r>
              <a:rPr lang="it-IT" dirty="0" smtClean="0"/>
              <a:t>Was it easy to have support?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18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LT_order : Lead time = response time (in this case)</a:t>
            </a:r>
          </a:p>
          <a:p>
            <a:pPr lvl="1"/>
            <a:r>
              <a:rPr lang="it-IT" dirty="0" smtClean="0"/>
              <a:t>(assuming no time in queue because web site)</a:t>
            </a:r>
          </a:p>
          <a:p>
            <a:pPr lvl="1"/>
            <a:r>
              <a:rPr lang="it-IT" dirty="0" smtClean="0"/>
              <a:t>Time from order request sent to order request accepted</a:t>
            </a:r>
          </a:p>
          <a:p>
            <a:pPr lvl="1"/>
            <a:r>
              <a:rPr lang="it-IT" dirty="0" smtClean="0"/>
              <a:t>Time in minutes</a:t>
            </a:r>
          </a:p>
          <a:p>
            <a:r>
              <a:rPr lang="it-IT" dirty="0" smtClean="0"/>
              <a:t>Punctuality</a:t>
            </a:r>
          </a:p>
          <a:p>
            <a:pPr lvl="1"/>
            <a:r>
              <a:rPr lang="it-IT" dirty="0" smtClean="0"/>
              <a:t>Not meaningful</a:t>
            </a:r>
          </a:p>
          <a:p>
            <a:r>
              <a:rPr lang="it-IT" dirty="0" smtClean="0"/>
              <a:t>Perfect order</a:t>
            </a:r>
          </a:p>
          <a:p>
            <a:pPr lvl="1"/>
            <a:r>
              <a:rPr lang="it-IT" dirty="0" smtClean="0"/>
              <a:t>Not meaningful</a:t>
            </a:r>
          </a:p>
          <a:p>
            <a:r>
              <a:rPr lang="it-IT" dirty="0" smtClean="0"/>
              <a:t>Flexibility</a:t>
            </a:r>
          </a:p>
          <a:p>
            <a:pPr lvl="1"/>
            <a:r>
              <a:rPr lang="it-IT" dirty="0" smtClean="0"/>
              <a:t>#modified order requests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531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 this a kpi?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% orders lost because item not available</a:t>
            </a:r>
          </a:p>
          <a:p>
            <a:pPr lvl="1"/>
            <a:r>
              <a:rPr lang="it-IT" dirty="0" smtClean="0"/>
              <a:t>To be monitored strictly (link with warehouse management and production management)</a:t>
            </a:r>
          </a:p>
          <a:p>
            <a:r>
              <a:rPr lang="it-IT" dirty="0" smtClean="0"/>
              <a:t>% orders lost because no payment</a:t>
            </a:r>
          </a:p>
          <a:p>
            <a:pPr lvl="1"/>
            <a:r>
              <a:rPr lang="it-IT" dirty="0" smtClean="0"/>
              <a:t>Depends on customer, not controllable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042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KPI – ship an order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Process P2: ship an order</a:t>
            </a:r>
          </a:p>
          <a:p>
            <a:r>
              <a:rPr lang="it-IT" dirty="0" smtClean="0"/>
              <a:t>Input:  shipping request </a:t>
            </a:r>
          </a:p>
          <a:p>
            <a:pPr marL="457200" lvl="1" indent="0">
              <a:buNone/>
            </a:pPr>
            <a:endParaRPr lang="it-IT" dirty="0" smtClean="0"/>
          </a:p>
          <a:p>
            <a:pPr lvl="1"/>
            <a:endParaRPr lang="it-IT" dirty="0"/>
          </a:p>
          <a:p>
            <a:r>
              <a:rPr lang="it-IT" dirty="0" smtClean="0"/>
              <a:t>Output: order (parcel) delivered</a:t>
            </a:r>
          </a:p>
        </p:txBody>
      </p:sp>
    </p:spTree>
    <p:extLst>
      <p:ext uri="{BB962C8B-B14F-4D97-AF65-F5344CB8AC3E}">
        <p14:creationId xmlns:p14="http://schemas.microsoft.com/office/powerpoint/2010/main" val="897896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Efficiency</a:t>
            </a:r>
          </a:p>
          <a:p>
            <a:pPr lvl="1"/>
            <a:r>
              <a:rPr lang="it-IT" dirty="0" smtClean="0"/>
              <a:t>Uc_sh = unit cost for one shipping 60 euros</a:t>
            </a:r>
          </a:p>
          <a:p>
            <a:r>
              <a:rPr lang="it-IT" dirty="0" smtClean="0"/>
              <a:t>Service</a:t>
            </a:r>
          </a:p>
          <a:p>
            <a:pPr lvl="1"/>
            <a:r>
              <a:rPr lang="it-IT" dirty="0" smtClean="0"/>
              <a:t>LT_sh = time from request to delivery &lt; 10  days </a:t>
            </a:r>
          </a:p>
          <a:p>
            <a:r>
              <a:rPr lang="it-IT" dirty="0" smtClean="0"/>
              <a:t>Quality </a:t>
            </a:r>
          </a:p>
          <a:p>
            <a:pPr lvl="1"/>
            <a:r>
              <a:rPr lang="it-IT" dirty="0" smtClean="0"/>
              <a:t>NC_sh  &lt; 1 per million</a:t>
            </a:r>
          </a:p>
          <a:p>
            <a:pPr lvl="1"/>
            <a:r>
              <a:rPr lang="it-IT" dirty="0" smtClean="0"/>
              <a:t> = non conform shipping orders / total  number of shipping orders</a:t>
            </a:r>
          </a:p>
          <a:p>
            <a:pPr lvl="2"/>
            <a:r>
              <a:rPr lang="it-IT" dirty="0" smtClean="0"/>
              <a:t>NC= wrong item(s) in box, wrong quantity , wrong address, box lost, 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17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SLA = service level agreement</a:t>
            </a:r>
          </a:p>
          <a:p>
            <a:pPr lvl="1"/>
            <a:r>
              <a:rPr lang="it-IT" dirty="0" smtClean="0"/>
              <a:t>Measure used to define and monitor an outsourcing relationship</a:t>
            </a:r>
          </a:p>
          <a:p>
            <a:pPr lvl="1"/>
            <a:r>
              <a:rPr lang="it-IT" dirty="0" smtClean="0"/>
              <a:t>UC_sh, LT_sh, NC_sh are also SLA in the relationship between company and shipping company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412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Coverage of kpi vs CSF</a:t>
            </a:r>
            <a:endParaRPr lang="fr-F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137927"/>
              </p:ext>
            </p:extLst>
          </p:nvPr>
        </p:nvGraphicFramePr>
        <p:xfrm>
          <a:off x="609600" y="1600200"/>
          <a:ext cx="6209030" cy="128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CSF / </a:t>
                      </a:r>
                      <a:r>
                        <a:rPr lang="fr-FR" sz="1100" dirty="0" err="1">
                          <a:effectLst/>
                        </a:rPr>
                        <a:t>KPi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Uc_order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effectLst/>
                        </a:rPr>
                        <a:t>Prod</a:t>
                      </a:r>
                      <a:r>
                        <a:rPr lang="fr-FR" sz="1100" dirty="0">
                          <a:effectLst/>
                        </a:rPr>
                        <a:t> _</a:t>
                      </a:r>
                      <a:r>
                        <a:rPr lang="fr-FR" sz="1100" dirty="0" err="1">
                          <a:effectLst/>
                        </a:rPr>
                        <a:t>order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Conf_order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LT_order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Very little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CSF4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partially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9600" y="1295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P1 Process manage an order</a:t>
            </a:r>
            <a:endParaRPr kumimoji="0" lang="fr-FR" altLang="fr-F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36619"/>
              </p:ext>
            </p:extLst>
          </p:nvPr>
        </p:nvGraphicFramePr>
        <p:xfrm>
          <a:off x="685800" y="3416300"/>
          <a:ext cx="6209030" cy="128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fr-FR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 / KPi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UC _sh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Conf_sh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LT_sh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CSF4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Partially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CSF5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0354" y="29396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P2 Process ship order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40214"/>
              </p:ext>
            </p:extLst>
          </p:nvPr>
        </p:nvGraphicFramePr>
        <p:xfrm>
          <a:off x="685800" y="5334000"/>
          <a:ext cx="6209030" cy="128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CSF / </a:t>
                      </a:r>
                      <a:r>
                        <a:rPr lang="fr-FR" sz="1100" dirty="0" err="1">
                          <a:effectLst/>
                        </a:rPr>
                        <a:t>KPi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LT_order + LT_sh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CSF1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CSF2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CSF3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CSF4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no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yes 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CSF5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0354" y="487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Order processing (order to delivery) =  P1 + P2</a:t>
            </a:r>
            <a:endParaRPr kumimoji="0" lang="fr-FR" altLang="fr-F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64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BSC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797226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Financial</a:t>
                      </a:r>
                    </a:p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Profit</a:t>
                      </a:r>
                      <a:r>
                        <a:rPr lang="it-IT" baseline="0" dirty="0" smtClean="0"/>
                        <a:t> per year</a:t>
                      </a:r>
                    </a:p>
                    <a:p>
                      <a:r>
                        <a:rPr lang="it-IT" baseline="0" dirty="0" smtClean="0"/>
                        <a:t>Turnover</a:t>
                      </a:r>
                      <a:endParaRPr lang="it-IT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Customer </a:t>
                      </a:r>
                    </a:p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CSF1, CSF2</a:t>
                      </a:r>
                    </a:p>
                    <a:p>
                      <a:r>
                        <a:rPr lang="it-IT" dirty="0" smtClean="0"/>
                        <a:t>Market share (also of competitors)</a:t>
                      </a:r>
                    </a:p>
                    <a:p>
                      <a:r>
                        <a:rPr lang="it-IT" dirty="0" smtClean="0"/>
                        <a:t>Customer satisfaction</a:t>
                      </a:r>
                    </a:p>
                    <a:p>
                      <a:r>
                        <a:rPr lang="it-IT" dirty="0" smtClean="0"/>
                        <a:t>(Returning customers)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Internal processes</a:t>
                      </a:r>
                    </a:p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CSF1 (quality in production,</a:t>
                      </a:r>
                      <a:r>
                        <a:rPr lang="it-IT" baseline="0" dirty="0" smtClean="0"/>
                        <a:t> quality in design)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Learning and innovation</a:t>
                      </a:r>
                    </a:p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% spent in R &amp; D</a:t>
                      </a:r>
                    </a:p>
                    <a:p>
                      <a:r>
                        <a:rPr lang="it-IT" dirty="0" smtClean="0"/>
                        <a:t>Employee satisfaction</a:t>
                      </a:r>
                    </a:p>
                    <a:p>
                      <a:r>
                        <a:rPr lang="it-IT" dirty="0" smtClean="0"/>
                        <a:t>% of time in training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857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Locally</a:t>
            </a:r>
          </a:p>
          <a:p>
            <a:pPr lvl="1"/>
            <a:r>
              <a:rPr lang="it-IT" dirty="0" smtClean="0"/>
              <a:t>Design of products, sales and marketing, administration</a:t>
            </a:r>
          </a:p>
          <a:p>
            <a:pPr lvl="1"/>
            <a:r>
              <a:rPr lang="it-IT" dirty="0" smtClean="0"/>
              <a:t>IT office: 4 people</a:t>
            </a:r>
          </a:p>
          <a:p>
            <a:r>
              <a:rPr lang="it-IT" dirty="0" smtClean="0"/>
              <a:t>Outsourced (far east)</a:t>
            </a:r>
          </a:p>
          <a:p>
            <a:pPr lvl="1"/>
            <a:r>
              <a:rPr lang="it-IT" dirty="0" smtClean="0"/>
              <a:t>Manufacturing of products</a:t>
            </a:r>
          </a:p>
          <a:p>
            <a:pPr lvl="1"/>
            <a:r>
              <a:rPr lang="it-IT" dirty="0" smtClean="0"/>
              <a:t>Quality control</a:t>
            </a:r>
          </a:p>
          <a:p>
            <a:r>
              <a:rPr lang="it-IT" dirty="0" smtClean="0"/>
              <a:t>Outsourced</a:t>
            </a:r>
          </a:p>
          <a:p>
            <a:pPr lvl="1"/>
            <a:r>
              <a:rPr lang="it-IT" dirty="0" smtClean="0"/>
              <a:t>Warehouse, shippings</a:t>
            </a:r>
          </a:p>
          <a:p>
            <a:r>
              <a:rPr lang="it-IT" dirty="0" smtClean="0"/>
              <a:t>Sales: B2B (more recently B2C via ecommerce)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9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Technological view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10347"/>
            <a:ext cx="6641465" cy="4509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0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524"/>
            <a:ext cx="8248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Formalization, specialization</a:t>
            </a:r>
          </a:p>
          <a:p>
            <a:pPr lvl="1"/>
            <a:r>
              <a:rPr lang="it-IT" dirty="0" smtClean="0"/>
              <a:t>Low level of</a:t>
            </a:r>
          </a:p>
          <a:p>
            <a:r>
              <a:rPr lang="it-IT" dirty="0" smtClean="0"/>
              <a:t>Centralization</a:t>
            </a:r>
          </a:p>
          <a:p>
            <a:pPr lvl="1"/>
            <a:r>
              <a:rPr lang="it-IT" dirty="0" smtClean="0"/>
              <a:t>Decisions taken by CEO and office heads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6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Value proposition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Support best outdoor experience through products of high design and quality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(performance before fashion)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 customization of products, at best ratio quality / price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 smtClean="0"/>
              <a:t>Customer segments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B2B + B2C Lovers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of outdoor activities (hiking, mountaineering, travel) (Italy, abroad)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B2B Government </a:t>
            </a:r>
            <a:r>
              <a:rPr lang="en-US" dirty="0">
                <a:solidFill>
                  <a:srgbClr val="FF0000"/>
                </a:solidFill>
              </a:rPr>
              <a:t>(army, firefighters..)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Channels</a:t>
            </a:r>
          </a:p>
          <a:p>
            <a:pPr lvl="1"/>
            <a:r>
              <a:rPr lang="fr-FR" dirty="0"/>
              <a:t>sale</a:t>
            </a:r>
            <a:endParaRPr lang="fr-FR" sz="4400" dirty="0"/>
          </a:p>
          <a:p>
            <a:pPr lvl="2"/>
            <a:r>
              <a:rPr lang="fr-FR" dirty="0" err="1" smtClean="0"/>
              <a:t>Italy</a:t>
            </a:r>
            <a:r>
              <a:rPr lang="fr-FR" dirty="0" smtClean="0"/>
              <a:t>, </a:t>
            </a:r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/>
              <a:t>party </a:t>
            </a:r>
            <a:r>
              <a:rPr lang="fr-FR" dirty="0" smtClean="0"/>
              <a:t>shops,  </a:t>
            </a:r>
            <a:r>
              <a:rPr lang="fr-FR" dirty="0"/>
              <a:t>(B2B)</a:t>
            </a:r>
            <a:endParaRPr lang="fr-FR" sz="4000" dirty="0"/>
          </a:p>
          <a:p>
            <a:pPr lvl="2"/>
            <a:r>
              <a:rPr lang="en-US" dirty="0" smtClean="0"/>
              <a:t>Abroad, Wholesaler </a:t>
            </a:r>
            <a:r>
              <a:rPr lang="en-US" dirty="0"/>
              <a:t>(B2B)</a:t>
            </a:r>
            <a:endParaRPr lang="fr-FR" sz="4000" dirty="0"/>
          </a:p>
          <a:p>
            <a:pPr lvl="2"/>
            <a:r>
              <a:rPr lang="en-US" dirty="0"/>
              <a:t>E-commerce (B2C</a:t>
            </a:r>
            <a:r>
              <a:rPr lang="en-US" dirty="0" smtClean="0"/>
              <a:t>)</a:t>
            </a:r>
          </a:p>
          <a:p>
            <a:pPr lvl="2"/>
            <a:r>
              <a:rPr lang="it-IT" dirty="0" smtClean="0"/>
              <a:t>One shop owned (B2C)</a:t>
            </a:r>
            <a:endParaRPr lang="fr-FR" sz="4000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and advertising : social media, web site, specialized press, sponsored athletes and sponsored </a:t>
            </a:r>
            <a:r>
              <a:rPr lang="en-US" dirty="0" smtClean="0"/>
              <a:t>groups</a:t>
            </a:r>
            <a:endParaRPr lang="it-IT" dirty="0" smtClean="0"/>
          </a:p>
          <a:p>
            <a:r>
              <a:rPr lang="it-IT" dirty="0" smtClean="0"/>
              <a:t>Customer relationship</a:t>
            </a:r>
          </a:p>
          <a:p>
            <a:pPr lvl="1"/>
            <a:r>
              <a:rPr lang="it-IT" dirty="0" smtClean="0"/>
              <a:t>B2C </a:t>
            </a:r>
          </a:p>
          <a:p>
            <a:pPr lvl="2"/>
            <a:r>
              <a:rPr lang="it-IT" dirty="0" smtClean="0"/>
              <a:t>sale</a:t>
            </a:r>
            <a:r>
              <a:rPr lang="it-IT" dirty="0" smtClean="0"/>
              <a:t>: indirect or self service (via web site)</a:t>
            </a:r>
          </a:p>
          <a:p>
            <a:pPr lvl="2"/>
            <a:r>
              <a:rPr lang="it-IT" dirty="0" smtClean="0"/>
              <a:t>after sale: personal assistance (email)</a:t>
            </a:r>
          </a:p>
          <a:p>
            <a:pPr lvl="1"/>
            <a:r>
              <a:rPr lang="en-US" dirty="0" smtClean="0"/>
              <a:t>B2B </a:t>
            </a:r>
            <a:r>
              <a:rPr lang="en-US" dirty="0" smtClean="0"/>
              <a:t>dedicated personal assistance (sales account)</a:t>
            </a:r>
            <a:endParaRPr lang="it-IT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7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BMC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Revenue stream	</a:t>
            </a:r>
          </a:p>
          <a:p>
            <a:pPr lvl="1"/>
            <a:r>
              <a:rPr lang="it-IT" dirty="0" smtClean="0"/>
              <a:t>Asset sale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21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Office PowerPoint</Application>
  <PresentationFormat>On-screen Show (4:3)</PresentationFormat>
  <Paragraphs>482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Theme</vt:lpstr>
      <vt:lpstr>Case Study TextileX</vt:lpstr>
      <vt:lpstr>PowerPoint Presentation</vt:lpstr>
      <vt:lpstr>PowerPoint Presentation</vt:lpstr>
      <vt:lpstr>Structure </vt:lpstr>
      <vt:lpstr>PowerPoint Presentation</vt:lpstr>
      <vt:lpstr>PowerPoint Presentation</vt:lpstr>
      <vt:lpstr>BMC</vt:lpstr>
      <vt:lpstr>BMC</vt:lpstr>
      <vt:lpstr>BMC</vt:lpstr>
      <vt:lpstr>BMC</vt:lpstr>
      <vt:lpstr>BMC key activities (Processes)</vt:lpstr>
      <vt:lpstr>BMC</vt:lpstr>
      <vt:lpstr>BMC</vt:lpstr>
      <vt:lpstr>IS analysis</vt:lpstr>
      <vt:lpstr>Strategy and IS</vt:lpstr>
      <vt:lpstr>Portfolio</vt:lpstr>
      <vt:lpstr>Data view – QuasarX</vt:lpstr>
      <vt:lpstr>Portfolio</vt:lpstr>
      <vt:lpstr>Data view - Forsales </vt:lpstr>
      <vt:lpstr>Portfolio - inhouse</vt:lpstr>
      <vt:lpstr>Portfolio</vt:lpstr>
      <vt:lpstr>Portfolio</vt:lpstr>
      <vt:lpstr>Portfolio - In house</vt:lpstr>
      <vt:lpstr>Interfaces with</vt:lpstr>
      <vt:lpstr>Deployment</vt:lpstr>
      <vt:lpstr>Data flow</vt:lpstr>
      <vt:lpstr>Scenario - order</vt:lpstr>
      <vt:lpstr>AS IS - problems</vt:lpstr>
      <vt:lpstr>AS is - problems</vt:lpstr>
      <vt:lpstr>Path to the patchwork.. </vt:lpstr>
      <vt:lpstr>Summary –As Is</vt:lpstr>
      <vt:lpstr>To BE – option 1</vt:lpstr>
      <vt:lpstr>To Be – option 1</vt:lpstr>
      <vt:lpstr>TO be – option 2</vt:lpstr>
      <vt:lpstr>PowerPoint Presentation</vt:lpstr>
      <vt:lpstr>CSF</vt:lpstr>
      <vt:lpstr>KPI – process manage an order</vt:lpstr>
      <vt:lpstr>PowerPoint Presentation</vt:lpstr>
      <vt:lpstr>Efficiency</vt:lpstr>
      <vt:lpstr>PowerPoint Presentation</vt:lpstr>
      <vt:lpstr>Quality</vt:lpstr>
      <vt:lpstr>Service</vt:lpstr>
      <vt:lpstr>Is this a kpi?</vt:lpstr>
      <vt:lpstr>KPI – ship an order</vt:lpstr>
      <vt:lpstr>PowerPoint Presentation</vt:lpstr>
      <vt:lpstr>PowerPoint Presentation</vt:lpstr>
      <vt:lpstr>Coverage of kpi vs CSF</vt:lpstr>
      <vt:lpstr>BSC</vt:lpstr>
      <vt:lpstr>PowerPoint Presentation</vt:lpstr>
      <vt:lpstr>Backup</vt:lpstr>
      <vt:lpstr>Technological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mmz</dc:creator>
  <cp:lastModifiedBy>softeng-lab1-dell</cp:lastModifiedBy>
  <cp:revision>55</cp:revision>
  <dcterms:created xsi:type="dcterms:W3CDTF">2006-08-16T00:00:00Z</dcterms:created>
  <dcterms:modified xsi:type="dcterms:W3CDTF">2021-01-12T13:43:43Z</dcterms:modified>
</cp:coreProperties>
</file>