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</p:sldIdLst>
  <p:sldSz cx="18288000" cy="10287000"/>
  <p:notesSz cx="6858000" cy="9144000"/>
  <p:embeddedFontLst>
    <p:embeddedFont>
      <p:font typeface="Bitter" panose="020B0604020202020204" charset="0"/>
      <p:regular r:id="rId14"/>
    </p:embeddedFont>
    <p:embeddedFont>
      <p:font typeface="Pixellet TH" panose="020B0604020202020204" charset="-34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180" y="15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397937" y="8346240"/>
            <a:ext cx="2861363" cy="912060"/>
          </a:xfrm>
          <a:custGeom>
            <a:avLst/>
            <a:gdLst/>
            <a:ahLst/>
            <a:cxnLst/>
            <a:rect l="l" t="t" r="r" b="b"/>
            <a:pathLst>
              <a:path w="2861363" h="912060">
                <a:moveTo>
                  <a:pt x="0" y="0"/>
                </a:moveTo>
                <a:lnTo>
                  <a:pt x="2861363" y="0"/>
                </a:lnTo>
                <a:lnTo>
                  <a:pt x="2861363" y="912060"/>
                </a:lnTo>
                <a:lnTo>
                  <a:pt x="0" y="9120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3" name="Freeform 3"/>
          <p:cNvSpPr/>
          <p:nvPr/>
        </p:nvSpPr>
        <p:spPr>
          <a:xfrm>
            <a:off x="4556324" y="888431"/>
            <a:ext cx="9175351" cy="8510138"/>
          </a:xfrm>
          <a:custGeom>
            <a:avLst/>
            <a:gdLst/>
            <a:ahLst/>
            <a:cxnLst/>
            <a:rect l="l" t="t" r="r" b="b"/>
            <a:pathLst>
              <a:path w="9175351" h="8510138">
                <a:moveTo>
                  <a:pt x="0" y="0"/>
                </a:moveTo>
                <a:lnTo>
                  <a:pt x="9175352" y="0"/>
                </a:lnTo>
                <a:lnTo>
                  <a:pt x="9175352" y="8510138"/>
                </a:lnTo>
                <a:lnTo>
                  <a:pt x="0" y="85101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4" name="Freeform 4"/>
          <p:cNvSpPr/>
          <p:nvPr/>
        </p:nvSpPr>
        <p:spPr>
          <a:xfrm rot="5400000">
            <a:off x="0" y="7048066"/>
            <a:ext cx="3238934" cy="3238934"/>
          </a:xfrm>
          <a:custGeom>
            <a:avLst/>
            <a:gdLst/>
            <a:ahLst/>
            <a:cxnLst/>
            <a:rect l="l" t="t" r="r" b="b"/>
            <a:pathLst>
              <a:path w="3238934" h="3238934">
                <a:moveTo>
                  <a:pt x="0" y="0"/>
                </a:moveTo>
                <a:lnTo>
                  <a:pt x="3238934" y="0"/>
                </a:lnTo>
                <a:lnTo>
                  <a:pt x="3238934" y="3238934"/>
                </a:lnTo>
                <a:lnTo>
                  <a:pt x="0" y="32389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5" name="Freeform 5"/>
          <p:cNvSpPr/>
          <p:nvPr/>
        </p:nvSpPr>
        <p:spPr>
          <a:xfrm rot="10245777">
            <a:off x="-573500" y="-1168969"/>
            <a:ext cx="3204400" cy="4114800"/>
          </a:xfrm>
          <a:custGeom>
            <a:avLst/>
            <a:gdLst/>
            <a:ahLst/>
            <a:cxnLst/>
            <a:rect l="l" t="t" r="r" b="b"/>
            <a:pathLst>
              <a:path w="3204400" h="4114800">
                <a:moveTo>
                  <a:pt x="0" y="0"/>
                </a:moveTo>
                <a:lnTo>
                  <a:pt x="3204400" y="0"/>
                </a:lnTo>
                <a:lnTo>
                  <a:pt x="32044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6" name="Freeform 6"/>
          <p:cNvSpPr/>
          <p:nvPr/>
        </p:nvSpPr>
        <p:spPr>
          <a:xfrm rot="-5400000">
            <a:off x="13783350" y="1604320"/>
            <a:ext cx="5770085" cy="2957169"/>
          </a:xfrm>
          <a:custGeom>
            <a:avLst/>
            <a:gdLst/>
            <a:ahLst/>
            <a:cxnLst/>
            <a:rect l="l" t="t" r="r" b="b"/>
            <a:pathLst>
              <a:path w="5770085" h="2957169">
                <a:moveTo>
                  <a:pt x="0" y="0"/>
                </a:moveTo>
                <a:lnTo>
                  <a:pt x="5770085" y="0"/>
                </a:lnTo>
                <a:lnTo>
                  <a:pt x="5770085" y="2957168"/>
                </a:lnTo>
                <a:lnTo>
                  <a:pt x="0" y="295716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7" name="TextBox 7"/>
          <p:cNvSpPr txBox="1"/>
          <p:nvPr/>
        </p:nvSpPr>
        <p:spPr>
          <a:xfrm>
            <a:off x="6726913" y="1957328"/>
            <a:ext cx="4834174" cy="11255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10"/>
              </a:lnSpc>
              <a:spcBef>
                <a:spcPct val="0"/>
              </a:spcBef>
            </a:pPr>
            <a:r>
              <a:rPr lang="en-US" sz="5935">
                <a:solidFill>
                  <a:srgbClr val="000000"/>
                </a:solidFill>
                <a:latin typeface="Pixellet TH"/>
              </a:rPr>
              <a:t>kompresor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202375" y="3808675"/>
            <a:ext cx="5883250" cy="9674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50"/>
              </a:lnSpc>
              <a:spcBef>
                <a:spcPct val="0"/>
              </a:spcBef>
            </a:pPr>
            <a:r>
              <a:rPr lang="en-US" sz="5035">
                <a:solidFill>
                  <a:srgbClr val="000000"/>
                </a:solidFill>
                <a:latin typeface="Pixellet TH"/>
              </a:rPr>
              <a:t>DEkompresor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039662" y="7392924"/>
            <a:ext cx="7315200" cy="3730752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grpSp>
        <p:nvGrpSpPr>
          <p:cNvPr id="3" name="Group 3"/>
          <p:cNvGrpSpPr/>
          <p:nvPr/>
        </p:nvGrpSpPr>
        <p:grpSpPr>
          <a:xfrm>
            <a:off x="1028700" y="3150182"/>
            <a:ext cx="16230600" cy="6271199"/>
            <a:chOff x="0" y="0"/>
            <a:chExt cx="21640800" cy="8361599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232570"/>
              <a:ext cx="21404934" cy="8129029"/>
              <a:chOff x="0" y="0"/>
              <a:chExt cx="4228135" cy="1605734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4228135" cy="1605734"/>
              </a:xfrm>
              <a:custGeom>
                <a:avLst/>
                <a:gdLst/>
                <a:ahLst/>
                <a:cxnLst/>
                <a:rect l="l" t="t" r="r" b="b"/>
                <a:pathLst>
                  <a:path w="4228135" h="1605734">
                    <a:moveTo>
                      <a:pt x="0" y="0"/>
                    </a:moveTo>
                    <a:lnTo>
                      <a:pt x="4228135" y="0"/>
                    </a:lnTo>
                    <a:lnTo>
                      <a:pt x="4228135" y="1605734"/>
                    </a:lnTo>
                    <a:lnTo>
                      <a:pt x="0" y="1605734"/>
                    </a:lnTo>
                    <a:close/>
                  </a:path>
                </a:pathLst>
              </a:custGeom>
              <a:solidFill>
                <a:srgbClr val="FEFBDB"/>
              </a:solidFill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6" name="TextBox 6"/>
              <p:cNvSpPr txBox="1"/>
              <p:nvPr/>
            </p:nvSpPr>
            <p:spPr>
              <a:xfrm>
                <a:off x="0" y="-38100"/>
                <a:ext cx="4228135" cy="164383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335647" y="0"/>
              <a:ext cx="21305153" cy="8127338"/>
              <a:chOff x="0" y="0"/>
              <a:chExt cx="4208425" cy="16054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4208425" cy="1605400"/>
              </a:xfrm>
              <a:custGeom>
                <a:avLst/>
                <a:gdLst/>
                <a:ahLst/>
                <a:cxnLst/>
                <a:rect l="l" t="t" r="r" b="b"/>
                <a:pathLst>
                  <a:path w="4208425" h="1605400">
                    <a:moveTo>
                      <a:pt x="0" y="0"/>
                    </a:moveTo>
                    <a:lnTo>
                      <a:pt x="4208425" y="0"/>
                    </a:lnTo>
                    <a:lnTo>
                      <a:pt x="4208425" y="1605400"/>
                    </a:lnTo>
                    <a:lnTo>
                      <a:pt x="0" y="160540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sq">
                <a:solidFill>
                  <a:srgbClr val="000000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38100"/>
                <a:ext cx="4208425" cy="1643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0" name="Freeform 10"/>
          <p:cNvSpPr/>
          <p:nvPr/>
        </p:nvSpPr>
        <p:spPr>
          <a:xfrm>
            <a:off x="4858259" y="4165907"/>
            <a:ext cx="8571483" cy="4239748"/>
          </a:xfrm>
          <a:custGeom>
            <a:avLst/>
            <a:gdLst/>
            <a:ahLst/>
            <a:cxnLst/>
            <a:rect l="l" t="t" r="r" b="b"/>
            <a:pathLst>
              <a:path w="8571483" h="4239748">
                <a:moveTo>
                  <a:pt x="0" y="0"/>
                </a:moveTo>
                <a:lnTo>
                  <a:pt x="8571482" y="0"/>
                </a:lnTo>
                <a:lnTo>
                  <a:pt x="8571482" y="4239748"/>
                </a:lnTo>
                <a:lnTo>
                  <a:pt x="0" y="42397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11" name="TextBox 11"/>
          <p:cNvSpPr txBox="1"/>
          <p:nvPr/>
        </p:nvSpPr>
        <p:spPr>
          <a:xfrm>
            <a:off x="706710" y="733425"/>
            <a:ext cx="16874579" cy="1438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>
                <a:solidFill>
                  <a:srgbClr val="FAD00A"/>
                </a:solidFill>
                <a:latin typeface="Pixellet TH"/>
              </a:rPr>
              <a:t>funkcja huffman_decompress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039662" y="7392924"/>
            <a:ext cx="7315200" cy="3730752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grpSp>
        <p:nvGrpSpPr>
          <p:cNvPr id="3" name="Group 3"/>
          <p:cNvGrpSpPr/>
          <p:nvPr/>
        </p:nvGrpSpPr>
        <p:grpSpPr>
          <a:xfrm>
            <a:off x="1028700" y="3150182"/>
            <a:ext cx="16230600" cy="6271199"/>
            <a:chOff x="0" y="0"/>
            <a:chExt cx="21640800" cy="8361599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232570"/>
              <a:ext cx="21404934" cy="8129029"/>
              <a:chOff x="0" y="0"/>
              <a:chExt cx="4228135" cy="1605734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4228135" cy="1605734"/>
              </a:xfrm>
              <a:custGeom>
                <a:avLst/>
                <a:gdLst/>
                <a:ahLst/>
                <a:cxnLst/>
                <a:rect l="l" t="t" r="r" b="b"/>
                <a:pathLst>
                  <a:path w="4228135" h="1605734">
                    <a:moveTo>
                      <a:pt x="0" y="0"/>
                    </a:moveTo>
                    <a:lnTo>
                      <a:pt x="4228135" y="0"/>
                    </a:lnTo>
                    <a:lnTo>
                      <a:pt x="4228135" y="1605734"/>
                    </a:lnTo>
                    <a:lnTo>
                      <a:pt x="0" y="1605734"/>
                    </a:lnTo>
                    <a:close/>
                  </a:path>
                </a:pathLst>
              </a:custGeom>
              <a:solidFill>
                <a:srgbClr val="FEFBDB"/>
              </a:solidFill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6" name="TextBox 6"/>
              <p:cNvSpPr txBox="1"/>
              <p:nvPr/>
            </p:nvSpPr>
            <p:spPr>
              <a:xfrm>
                <a:off x="0" y="-38100"/>
                <a:ext cx="4228135" cy="164383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335647" y="0"/>
              <a:ext cx="21305153" cy="8127338"/>
              <a:chOff x="0" y="0"/>
              <a:chExt cx="4208425" cy="16054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4208425" cy="1605400"/>
              </a:xfrm>
              <a:custGeom>
                <a:avLst/>
                <a:gdLst/>
                <a:ahLst/>
                <a:cxnLst/>
                <a:rect l="l" t="t" r="r" b="b"/>
                <a:pathLst>
                  <a:path w="4208425" h="1605400">
                    <a:moveTo>
                      <a:pt x="0" y="0"/>
                    </a:moveTo>
                    <a:lnTo>
                      <a:pt x="4208425" y="0"/>
                    </a:lnTo>
                    <a:lnTo>
                      <a:pt x="4208425" y="1605400"/>
                    </a:lnTo>
                    <a:lnTo>
                      <a:pt x="0" y="160540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sq">
                <a:solidFill>
                  <a:srgbClr val="000000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38100"/>
                <a:ext cx="4208425" cy="1643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0" name="Freeform 10"/>
          <p:cNvSpPr/>
          <p:nvPr/>
        </p:nvSpPr>
        <p:spPr>
          <a:xfrm>
            <a:off x="5333587" y="4124842"/>
            <a:ext cx="7620826" cy="4321878"/>
          </a:xfrm>
          <a:custGeom>
            <a:avLst/>
            <a:gdLst/>
            <a:ahLst/>
            <a:cxnLst/>
            <a:rect l="l" t="t" r="r" b="b"/>
            <a:pathLst>
              <a:path w="7620826" h="4321878">
                <a:moveTo>
                  <a:pt x="0" y="0"/>
                </a:moveTo>
                <a:lnTo>
                  <a:pt x="7620826" y="0"/>
                </a:lnTo>
                <a:lnTo>
                  <a:pt x="7620826" y="4321878"/>
                </a:lnTo>
                <a:lnTo>
                  <a:pt x="0" y="43218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11" name="TextBox 11"/>
          <p:cNvSpPr txBox="1"/>
          <p:nvPr/>
        </p:nvSpPr>
        <p:spPr>
          <a:xfrm>
            <a:off x="5219179" y="733425"/>
            <a:ext cx="7849642" cy="1438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>
                <a:solidFill>
                  <a:srgbClr val="FAD00A"/>
                </a:solidFill>
                <a:latin typeface="Pixellet TH"/>
              </a:rPr>
              <a:t>funkcja main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295734" y="3247628"/>
            <a:ext cx="5574310" cy="6317673"/>
          </a:xfrm>
          <a:custGeom>
            <a:avLst/>
            <a:gdLst/>
            <a:ahLst/>
            <a:cxnLst/>
            <a:rect l="l" t="t" r="r" b="b"/>
            <a:pathLst>
              <a:path w="5574310" h="6317673">
                <a:moveTo>
                  <a:pt x="0" y="0"/>
                </a:moveTo>
                <a:lnTo>
                  <a:pt x="5574310" y="0"/>
                </a:lnTo>
                <a:lnTo>
                  <a:pt x="5574310" y="6317673"/>
                </a:lnTo>
                <a:lnTo>
                  <a:pt x="0" y="63176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13" r="-913"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3" name="TextBox 3"/>
          <p:cNvSpPr txBox="1"/>
          <p:nvPr/>
        </p:nvSpPr>
        <p:spPr>
          <a:xfrm>
            <a:off x="5942653" y="704548"/>
            <a:ext cx="6402695" cy="2173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10"/>
              </a:lnSpc>
              <a:spcBef>
                <a:spcPct val="0"/>
              </a:spcBef>
            </a:pPr>
            <a:r>
              <a:rPr lang="en-US" sz="5935">
                <a:solidFill>
                  <a:srgbClr val="FFFFFF"/>
                </a:solidFill>
                <a:latin typeface="Pixellet TH"/>
              </a:rPr>
              <a:t>DZIEKUJE ZA UWAGE!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039662" y="7392924"/>
            <a:ext cx="7315200" cy="3730752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grpSp>
        <p:nvGrpSpPr>
          <p:cNvPr id="3" name="Group 3"/>
          <p:cNvGrpSpPr/>
          <p:nvPr/>
        </p:nvGrpSpPr>
        <p:grpSpPr>
          <a:xfrm>
            <a:off x="1028700" y="3150182"/>
            <a:ext cx="16230600" cy="6271199"/>
            <a:chOff x="0" y="0"/>
            <a:chExt cx="21640800" cy="8361599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232570"/>
              <a:ext cx="21404934" cy="8129029"/>
              <a:chOff x="0" y="0"/>
              <a:chExt cx="4228135" cy="1605734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4228135" cy="1605734"/>
              </a:xfrm>
              <a:custGeom>
                <a:avLst/>
                <a:gdLst/>
                <a:ahLst/>
                <a:cxnLst/>
                <a:rect l="l" t="t" r="r" b="b"/>
                <a:pathLst>
                  <a:path w="4228135" h="1605734">
                    <a:moveTo>
                      <a:pt x="0" y="0"/>
                    </a:moveTo>
                    <a:lnTo>
                      <a:pt x="4228135" y="0"/>
                    </a:lnTo>
                    <a:lnTo>
                      <a:pt x="4228135" y="1605734"/>
                    </a:lnTo>
                    <a:lnTo>
                      <a:pt x="0" y="1605734"/>
                    </a:lnTo>
                    <a:close/>
                  </a:path>
                </a:pathLst>
              </a:custGeom>
              <a:solidFill>
                <a:srgbClr val="FEFBDB"/>
              </a:solidFill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6" name="TextBox 6"/>
              <p:cNvSpPr txBox="1"/>
              <p:nvPr/>
            </p:nvSpPr>
            <p:spPr>
              <a:xfrm>
                <a:off x="0" y="-38100"/>
                <a:ext cx="4228135" cy="164383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335647" y="0"/>
              <a:ext cx="21305153" cy="8127338"/>
              <a:chOff x="0" y="0"/>
              <a:chExt cx="4208425" cy="16054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4208425" cy="1605400"/>
              </a:xfrm>
              <a:custGeom>
                <a:avLst/>
                <a:gdLst/>
                <a:ahLst/>
                <a:cxnLst/>
                <a:rect l="l" t="t" r="r" b="b"/>
                <a:pathLst>
                  <a:path w="4208425" h="1605400">
                    <a:moveTo>
                      <a:pt x="0" y="0"/>
                    </a:moveTo>
                    <a:lnTo>
                      <a:pt x="4208425" y="0"/>
                    </a:lnTo>
                    <a:lnTo>
                      <a:pt x="4208425" y="1605400"/>
                    </a:lnTo>
                    <a:lnTo>
                      <a:pt x="0" y="160540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sq">
                <a:solidFill>
                  <a:srgbClr val="000000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38100"/>
                <a:ext cx="4208425" cy="1643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0" name="Freeform 10"/>
          <p:cNvSpPr/>
          <p:nvPr/>
        </p:nvSpPr>
        <p:spPr>
          <a:xfrm>
            <a:off x="6203898" y="2592825"/>
            <a:ext cx="5703304" cy="3036291"/>
          </a:xfrm>
          <a:custGeom>
            <a:avLst/>
            <a:gdLst/>
            <a:ahLst/>
            <a:cxnLst/>
            <a:rect l="l" t="t" r="r" b="b"/>
            <a:pathLst>
              <a:path w="5703304" h="3036291">
                <a:moveTo>
                  <a:pt x="0" y="0"/>
                </a:moveTo>
                <a:lnTo>
                  <a:pt x="5703304" y="0"/>
                </a:lnTo>
                <a:lnTo>
                  <a:pt x="5703304" y="3036291"/>
                </a:lnTo>
                <a:lnTo>
                  <a:pt x="0" y="303629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11" name="TextBox 11"/>
          <p:cNvSpPr txBox="1"/>
          <p:nvPr/>
        </p:nvSpPr>
        <p:spPr>
          <a:xfrm>
            <a:off x="940250" y="733425"/>
            <a:ext cx="16230600" cy="1438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>
                <a:solidFill>
                  <a:srgbClr val="FAD00A"/>
                </a:solidFill>
                <a:latin typeface="Pixellet TH"/>
              </a:rPr>
              <a:t>Importy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253893" y="5928173"/>
            <a:ext cx="7603316" cy="2319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3511" lvl="1" indent="-236756" algn="ctr">
              <a:lnSpc>
                <a:spcPts val="3070"/>
              </a:lnSpc>
              <a:buFont typeface="Arial"/>
              <a:buChar char="•"/>
            </a:pPr>
            <a:r>
              <a:rPr lang="en-US" sz="2193">
                <a:solidFill>
                  <a:srgbClr val="000000"/>
                </a:solidFill>
                <a:latin typeface="Bitter"/>
              </a:rPr>
              <a:t>heapq jest do obsługi kolejki priorytetowej</a:t>
            </a:r>
          </a:p>
          <a:p>
            <a:pPr marL="473511" lvl="1" indent="-236756" algn="ctr">
              <a:lnSpc>
                <a:spcPts val="3070"/>
              </a:lnSpc>
              <a:buFont typeface="Arial"/>
              <a:buChar char="•"/>
            </a:pPr>
            <a:r>
              <a:rPr lang="en-US" sz="2193">
                <a:solidFill>
                  <a:srgbClr val="000000"/>
                </a:solidFill>
                <a:latin typeface="Bitter"/>
              </a:rPr>
              <a:t>defaultdict do tworzenia słownika z domyślną wartością</a:t>
            </a:r>
          </a:p>
          <a:p>
            <a:pPr marL="473511" lvl="1" indent="-236756" algn="ctr">
              <a:lnSpc>
                <a:spcPts val="3070"/>
              </a:lnSpc>
              <a:buFont typeface="Arial"/>
              <a:buChar char="•"/>
            </a:pPr>
            <a:r>
              <a:rPr lang="en-US" sz="2193">
                <a:solidFill>
                  <a:srgbClr val="000000"/>
                </a:solidFill>
                <a:latin typeface="Bitter"/>
              </a:rPr>
              <a:t>Path do pracy ze ścieżkami plików</a:t>
            </a:r>
          </a:p>
          <a:p>
            <a:pPr marL="473511" lvl="1" indent="-236756" algn="ctr">
              <a:lnSpc>
                <a:spcPts val="3070"/>
              </a:lnSpc>
              <a:spcBef>
                <a:spcPct val="0"/>
              </a:spcBef>
              <a:buFont typeface="Arial"/>
              <a:buChar char="•"/>
            </a:pPr>
            <a:r>
              <a:rPr lang="en-US" sz="2193">
                <a:solidFill>
                  <a:srgbClr val="000000"/>
                </a:solidFill>
                <a:latin typeface="Bitter"/>
              </a:rPr>
              <a:t>sys do obsługi argumentów wiersza poleceń i zakończenia programu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039662" y="7392924"/>
            <a:ext cx="7315200" cy="3730752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grpSp>
        <p:nvGrpSpPr>
          <p:cNvPr id="3" name="Group 3"/>
          <p:cNvGrpSpPr/>
          <p:nvPr/>
        </p:nvGrpSpPr>
        <p:grpSpPr>
          <a:xfrm>
            <a:off x="1028700" y="3150182"/>
            <a:ext cx="16230600" cy="6271199"/>
            <a:chOff x="0" y="0"/>
            <a:chExt cx="21640800" cy="8361599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232570"/>
              <a:ext cx="21404934" cy="8129029"/>
              <a:chOff x="0" y="0"/>
              <a:chExt cx="4228135" cy="1605734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4228135" cy="1605734"/>
              </a:xfrm>
              <a:custGeom>
                <a:avLst/>
                <a:gdLst/>
                <a:ahLst/>
                <a:cxnLst/>
                <a:rect l="l" t="t" r="r" b="b"/>
                <a:pathLst>
                  <a:path w="4228135" h="1605734">
                    <a:moveTo>
                      <a:pt x="0" y="0"/>
                    </a:moveTo>
                    <a:lnTo>
                      <a:pt x="4228135" y="0"/>
                    </a:lnTo>
                    <a:lnTo>
                      <a:pt x="4228135" y="1605734"/>
                    </a:lnTo>
                    <a:lnTo>
                      <a:pt x="0" y="1605734"/>
                    </a:lnTo>
                    <a:close/>
                  </a:path>
                </a:pathLst>
              </a:custGeom>
              <a:solidFill>
                <a:srgbClr val="FEFBDB"/>
              </a:solidFill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6" name="TextBox 6"/>
              <p:cNvSpPr txBox="1"/>
              <p:nvPr/>
            </p:nvSpPr>
            <p:spPr>
              <a:xfrm>
                <a:off x="0" y="-38100"/>
                <a:ext cx="4228135" cy="164383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335647" y="0"/>
              <a:ext cx="21305153" cy="8127338"/>
              <a:chOff x="0" y="0"/>
              <a:chExt cx="4208425" cy="16054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4208425" cy="1605400"/>
              </a:xfrm>
              <a:custGeom>
                <a:avLst/>
                <a:gdLst/>
                <a:ahLst/>
                <a:cxnLst/>
                <a:rect l="l" t="t" r="r" b="b"/>
                <a:pathLst>
                  <a:path w="4208425" h="1605400">
                    <a:moveTo>
                      <a:pt x="0" y="0"/>
                    </a:moveTo>
                    <a:lnTo>
                      <a:pt x="4208425" y="0"/>
                    </a:lnTo>
                    <a:lnTo>
                      <a:pt x="4208425" y="1605400"/>
                    </a:lnTo>
                    <a:lnTo>
                      <a:pt x="0" y="160540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sq">
                <a:solidFill>
                  <a:srgbClr val="000000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38100"/>
                <a:ext cx="4208425" cy="1643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0" name="Freeform 10"/>
          <p:cNvSpPr/>
          <p:nvPr/>
        </p:nvSpPr>
        <p:spPr>
          <a:xfrm>
            <a:off x="6188256" y="4121876"/>
            <a:ext cx="5911488" cy="4327810"/>
          </a:xfrm>
          <a:custGeom>
            <a:avLst/>
            <a:gdLst/>
            <a:ahLst/>
            <a:cxnLst/>
            <a:rect l="l" t="t" r="r" b="b"/>
            <a:pathLst>
              <a:path w="5911488" h="4327810">
                <a:moveTo>
                  <a:pt x="0" y="0"/>
                </a:moveTo>
                <a:lnTo>
                  <a:pt x="5911488" y="0"/>
                </a:lnTo>
                <a:lnTo>
                  <a:pt x="5911488" y="4327810"/>
                </a:lnTo>
                <a:lnTo>
                  <a:pt x="0" y="43278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11" name="TextBox 11"/>
          <p:cNvSpPr txBox="1"/>
          <p:nvPr/>
        </p:nvSpPr>
        <p:spPr>
          <a:xfrm>
            <a:off x="1028700" y="733425"/>
            <a:ext cx="16230600" cy="1438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>
                <a:solidFill>
                  <a:srgbClr val="FAD00A"/>
                </a:solidFill>
                <a:latin typeface="Pixellet TH"/>
              </a:rPr>
              <a:t>Klasa hufmanNode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039662" y="7392924"/>
            <a:ext cx="7315200" cy="3730752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grpSp>
        <p:nvGrpSpPr>
          <p:cNvPr id="3" name="Group 3"/>
          <p:cNvGrpSpPr/>
          <p:nvPr/>
        </p:nvGrpSpPr>
        <p:grpSpPr>
          <a:xfrm>
            <a:off x="1028700" y="3150182"/>
            <a:ext cx="16230600" cy="6271199"/>
            <a:chOff x="0" y="0"/>
            <a:chExt cx="21640800" cy="8361599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232570"/>
              <a:ext cx="21404934" cy="8129029"/>
              <a:chOff x="0" y="0"/>
              <a:chExt cx="4228135" cy="1605734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4228135" cy="1605734"/>
              </a:xfrm>
              <a:custGeom>
                <a:avLst/>
                <a:gdLst/>
                <a:ahLst/>
                <a:cxnLst/>
                <a:rect l="l" t="t" r="r" b="b"/>
                <a:pathLst>
                  <a:path w="4228135" h="1605734">
                    <a:moveTo>
                      <a:pt x="0" y="0"/>
                    </a:moveTo>
                    <a:lnTo>
                      <a:pt x="4228135" y="0"/>
                    </a:lnTo>
                    <a:lnTo>
                      <a:pt x="4228135" y="1605734"/>
                    </a:lnTo>
                    <a:lnTo>
                      <a:pt x="0" y="1605734"/>
                    </a:lnTo>
                    <a:close/>
                  </a:path>
                </a:pathLst>
              </a:custGeom>
              <a:solidFill>
                <a:srgbClr val="FEFBDB"/>
              </a:solidFill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6" name="TextBox 6"/>
              <p:cNvSpPr txBox="1"/>
              <p:nvPr/>
            </p:nvSpPr>
            <p:spPr>
              <a:xfrm>
                <a:off x="0" y="-38100"/>
                <a:ext cx="4228135" cy="164383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335647" y="0"/>
              <a:ext cx="21305153" cy="8127338"/>
              <a:chOff x="0" y="0"/>
              <a:chExt cx="4208425" cy="16054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4208425" cy="1605400"/>
              </a:xfrm>
              <a:custGeom>
                <a:avLst/>
                <a:gdLst/>
                <a:ahLst/>
                <a:cxnLst/>
                <a:rect l="l" t="t" r="r" b="b"/>
                <a:pathLst>
                  <a:path w="4208425" h="1605400">
                    <a:moveTo>
                      <a:pt x="0" y="0"/>
                    </a:moveTo>
                    <a:lnTo>
                      <a:pt x="4208425" y="0"/>
                    </a:lnTo>
                    <a:lnTo>
                      <a:pt x="4208425" y="1605400"/>
                    </a:lnTo>
                    <a:lnTo>
                      <a:pt x="0" y="160540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sq">
                <a:solidFill>
                  <a:srgbClr val="000000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38100"/>
                <a:ext cx="4208425" cy="1643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0" name="Freeform 10"/>
          <p:cNvSpPr/>
          <p:nvPr/>
        </p:nvSpPr>
        <p:spPr>
          <a:xfrm>
            <a:off x="6090951" y="4418307"/>
            <a:ext cx="6106098" cy="3734948"/>
          </a:xfrm>
          <a:custGeom>
            <a:avLst/>
            <a:gdLst/>
            <a:ahLst/>
            <a:cxnLst/>
            <a:rect l="l" t="t" r="r" b="b"/>
            <a:pathLst>
              <a:path w="6106098" h="3734948">
                <a:moveTo>
                  <a:pt x="0" y="0"/>
                </a:moveTo>
                <a:lnTo>
                  <a:pt x="6106098" y="0"/>
                </a:lnTo>
                <a:lnTo>
                  <a:pt x="6106098" y="3734948"/>
                </a:lnTo>
                <a:lnTo>
                  <a:pt x="0" y="37349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11" name="TextBox 11"/>
          <p:cNvSpPr txBox="1"/>
          <p:nvPr/>
        </p:nvSpPr>
        <p:spPr>
          <a:xfrm>
            <a:off x="102840" y="733425"/>
            <a:ext cx="18082320" cy="1438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>
                <a:solidFill>
                  <a:srgbClr val="FAD00A"/>
                </a:solidFill>
                <a:latin typeface="Pixellet TH"/>
              </a:rPr>
              <a:t>funkcja build_frequency_dict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039662" y="7392924"/>
            <a:ext cx="7315200" cy="3730752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grpSp>
        <p:nvGrpSpPr>
          <p:cNvPr id="3" name="Group 3"/>
          <p:cNvGrpSpPr/>
          <p:nvPr/>
        </p:nvGrpSpPr>
        <p:grpSpPr>
          <a:xfrm>
            <a:off x="1028700" y="3150182"/>
            <a:ext cx="16230600" cy="6271199"/>
            <a:chOff x="0" y="0"/>
            <a:chExt cx="21640800" cy="8361599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232570"/>
              <a:ext cx="21404934" cy="8129029"/>
              <a:chOff x="0" y="0"/>
              <a:chExt cx="4228135" cy="1605734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4228135" cy="1605734"/>
              </a:xfrm>
              <a:custGeom>
                <a:avLst/>
                <a:gdLst/>
                <a:ahLst/>
                <a:cxnLst/>
                <a:rect l="l" t="t" r="r" b="b"/>
                <a:pathLst>
                  <a:path w="4228135" h="1605734">
                    <a:moveTo>
                      <a:pt x="0" y="0"/>
                    </a:moveTo>
                    <a:lnTo>
                      <a:pt x="4228135" y="0"/>
                    </a:lnTo>
                    <a:lnTo>
                      <a:pt x="4228135" y="1605734"/>
                    </a:lnTo>
                    <a:lnTo>
                      <a:pt x="0" y="1605734"/>
                    </a:lnTo>
                    <a:close/>
                  </a:path>
                </a:pathLst>
              </a:custGeom>
              <a:solidFill>
                <a:srgbClr val="FEFBDB"/>
              </a:solidFill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6" name="TextBox 6"/>
              <p:cNvSpPr txBox="1"/>
              <p:nvPr/>
            </p:nvSpPr>
            <p:spPr>
              <a:xfrm>
                <a:off x="0" y="-38100"/>
                <a:ext cx="4228135" cy="164383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335647" y="0"/>
              <a:ext cx="21305153" cy="8127338"/>
              <a:chOff x="0" y="0"/>
              <a:chExt cx="4208425" cy="16054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4208425" cy="1605400"/>
              </a:xfrm>
              <a:custGeom>
                <a:avLst/>
                <a:gdLst/>
                <a:ahLst/>
                <a:cxnLst/>
                <a:rect l="l" t="t" r="r" b="b"/>
                <a:pathLst>
                  <a:path w="4208425" h="1605400">
                    <a:moveTo>
                      <a:pt x="0" y="0"/>
                    </a:moveTo>
                    <a:lnTo>
                      <a:pt x="4208425" y="0"/>
                    </a:lnTo>
                    <a:lnTo>
                      <a:pt x="4208425" y="1605400"/>
                    </a:lnTo>
                    <a:lnTo>
                      <a:pt x="0" y="160540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sq">
                <a:solidFill>
                  <a:srgbClr val="000000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38100"/>
                <a:ext cx="4208425" cy="1643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0" name="Freeform 10"/>
          <p:cNvSpPr/>
          <p:nvPr/>
        </p:nvSpPr>
        <p:spPr>
          <a:xfrm>
            <a:off x="5158943" y="4196922"/>
            <a:ext cx="7970114" cy="4177719"/>
          </a:xfrm>
          <a:custGeom>
            <a:avLst/>
            <a:gdLst/>
            <a:ahLst/>
            <a:cxnLst/>
            <a:rect l="l" t="t" r="r" b="b"/>
            <a:pathLst>
              <a:path w="7970114" h="4177719">
                <a:moveTo>
                  <a:pt x="0" y="0"/>
                </a:moveTo>
                <a:lnTo>
                  <a:pt x="7970114" y="0"/>
                </a:lnTo>
                <a:lnTo>
                  <a:pt x="7970114" y="4177719"/>
                </a:lnTo>
                <a:lnTo>
                  <a:pt x="0" y="41777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11" name="TextBox 11"/>
          <p:cNvSpPr txBox="1"/>
          <p:nvPr/>
        </p:nvSpPr>
        <p:spPr>
          <a:xfrm>
            <a:off x="789608" y="733425"/>
            <a:ext cx="16708785" cy="1438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>
                <a:solidFill>
                  <a:srgbClr val="FAD00A"/>
                </a:solidFill>
                <a:latin typeface="Pixellet TH"/>
              </a:rPr>
              <a:t>funkcja build_huffman_tree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039662" y="7392924"/>
            <a:ext cx="7315200" cy="3730752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grpSp>
        <p:nvGrpSpPr>
          <p:cNvPr id="3" name="Group 3"/>
          <p:cNvGrpSpPr/>
          <p:nvPr/>
        </p:nvGrpSpPr>
        <p:grpSpPr>
          <a:xfrm>
            <a:off x="1028700" y="3150182"/>
            <a:ext cx="16230600" cy="6271199"/>
            <a:chOff x="0" y="0"/>
            <a:chExt cx="21640800" cy="8361599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232570"/>
              <a:ext cx="21404934" cy="8129029"/>
              <a:chOff x="0" y="0"/>
              <a:chExt cx="4228135" cy="1605734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4228135" cy="1605734"/>
              </a:xfrm>
              <a:custGeom>
                <a:avLst/>
                <a:gdLst/>
                <a:ahLst/>
                <a:cxnLst/>
                <a:rect l="l" t="t" r="r" b="b"/>
                <a:pathLst>
                  <a:path w="4228135" h="1605734">
                    <a:moveTo>
                      <a:pt x="0" y="0"/>
                    </a:moveTo>
                    <a:lnTo>
                      <a:pt x="4228135" y="0"/>
                    </a:lnTo>
                    <a:lnTo>
                      <a:pt x="4228135" y="1605734"/>
                    </a:lnTo>
                    <a:lnTo>
                      <a:pt x="0" y="1605734"/>
                    </a:lnTo>
                    <a:close/>
                  </a:path>
                </a:pathLst>
              </a:custGeom>
              <a:solidFill>
                <a:srgbClr val="FEFBDB"/>
              </a:solidFill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6" name="TextBox 6"/>
              <p:cNvSpPr txBox="1"/>
              <p:nvPr/>
            </p:nvSpPr>
            <p:spPr>
              <a:xfrm>
                <a:off x="0" y="-38100"/>
                <a:ext cx="4228135" cy="164383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335647" y="0"/>
              <a:ext cx="21305153" cy="8127338"/>
              <a:chOff x="0" y="0"/>
              <a:chExt cx="4208425" cy="16054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4208425" cy="1605400"/>
              </a:xfrm>
              <a:custGeom>
                <a:avLst/>
                <a:gdLst/>
                <a:ahLst/>
                <a:cxnLst/>
                <a:rect l="l" t="t" r="r" b="b"/>
                <a:pathLst>
                  <a:path w="4208425" h="1605400">
                    <a:moveTo>
                      <a:pt x="0" y="0"/>
                    </a:moveTo>
                    <a:lnTo>
                      <a:pt x="4208425" y="0"/>
                    </a:lnTo>
                    <a:lnTo>
                      <a:pt x="4208425" y="1605400"/>
                    </a:lnTo>
                    <a:lnTo>
                      <a:pt x="0" y="160540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sq">
                <a:solidFill>
                  <a:srgbClr val="000000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38100"/>
                <a:ext cx="4208425" cy="1643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0" name="Freeform 10"/>
          <p:cNvSpPr/>
          <p:nvPr/>
        </p:nvSpPr>
        <p:spPr>
          <a:xfrm>
            <a:off x="5810652" y="4337856"/>
            <a:ext cx="6666695" cy="3895850"/>
          </a:xfrm>
          <a:custGeom>
            <a:avLst/>
            <a:gdLst/>
            <a:ahLst/>
            <a:cxnLst/>
            <a:rect l="l" t="t" r="r" b="b"/>
            <a:pathLst>
              <a:path w="6666695" h="3895850">
                <a:moveTo>
                  <a:pt x="0" y="0"/>
                </a:moveTo>
                <a:lnTo>
                  <a:pt x="6666696" y="0"/>
                </a:lnTo>
                <a:lnTo>
                  <a:pt x="6666696" y="3895850"/>
                </a:lnTo>
                <a:lnTo>
                  <a:pt x="0" y="38958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11" name="TextBox 11"/>
          <p:cNvSpPr txBox="1"/>
          <p:nvPr/>
        </p:nvSpPr>
        <p:spPr>
          <a:xfrm>
            <a:off x="3105596" y="733425"/>
            <a:ext cx="12076807" cy="1438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>
                <a:solidFill>
                  <a:srgbClr val="FAD00A"/>
                </a:solidFill>
                <a:latin typeface="Pixellet TH"/>
              </a:rPr>
              <a:t>funkcja build_codes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039662" y="7392924"/>
            <a:ext cx="7315200" cy="3730752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grpSp>
        <p:nvGrpSpPr>
          <p:cNvPr id="3" name="Group 3"/>
          <p:cNvGrpSpPr/>
          <p:nvPr/>
        </p:nvGrpSpPr>
        <p:grpSpPr>
          <a:xfrm>
            <a:off x="1028700" y="3150182"/>
            <a:ext cx="16230600" cy="6271199"/>
            <a:chOff x="0" y="0"/>
            <a:chExt cx="21640800" cy="8361599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232570"/>
              <a:ext cx="21404934" cy="8129029"/>
              <a:chOff x="0" y="0"/>
              <a:chExt cx="4228135" cy="1605734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4228135" cy="1605734"/>
              </a:xfrm>
              <a:custGeom>
                <a:avLst/>
                <a:gdLst/>
                <a:ahLst/>
                <a:cxnLst/>
                <a:rect l="l" t="t" r="r" b="b"/>
                <a:pathLst>
                  <a:path w="4228135" h="1605734">
                    <a:moveTo>
                      <a:pt x="0" y="0"/>
                    </a:moveTo>
                    <a:lnTo>
                      <a:pt x="4228135" y="0"/>
                    </a:lnTo>
                    <a:lnTo>
                      <a:pt x="4228135" y="1605734"/>
                    </a:lnTo>
                    <a:lnTo>
                      <a:pt x="0" y="1605734"/>
                    </a:lnTo>
                    <a:close/>
                  </a:path>
                </a:pathLst>
              </a:custGeom>
              <a:solidFill>
                <a:srgbClr val="FEFBDB"/>
              </a:solidFill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6" name="TextBox 6"/>
              <p:cNvSpPr txBox="1"/>
              <p:nvPr/>
            </p:nvSpPr>
            <p:spPr>
              <a:xfrm>
                <a:off x="0" y="-38100"/>
                <a:ext cx="4228135" cy="164383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335647" y="0"/>
              <a:ext cx="21305153" cy="8127338"/>
              <a:chOff x="0" y="0"/>
              <a:chExt cx="4208425" cy="16054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4208425" cy="1605400"/>
              </a:xfrm>
              <a:custGeom>
                <a:avLst/>
                <a:gdLst/>
                <a:ahLst/>
                <a:cxnLst/>
                <a:rect l="l" t="t" r="r" b="b"/>
                <a:pathLst>
                  <a:path w="4208425" h="1605400">
                    <a:moveTo>
                      <a:pt x="0" y="0"/>
                    </a:moveTo>
                    <a:lnTo>
                      <a:pt x="4208425" y="0"/>
                    </a:lnTo>
                    <a:lnTo>
                      <a:pt x="4208425" y="1605400"/>
                    </a:lnTo>
                    <a:lnTo>
                      <a:pt x="0" y="160540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sq">
                <a:solidFill>
                  <a:srgbClr val="000000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38100"/>
                <a:ext cx="4208425" cy="1643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0" name="Freeform 10"/>
          <p:cNvSpPr/>
          <p:nvPr/>
        </p:nvSpPr>
        <p:spPr>
          <a:xfrm>
            <a:off x="5793922" y="4781429"/>
            <a:ext cx="6700156" cy="3008706"/>
          </a:xfrm>
          <a:custGeom>
            <a:avLst/>
            <a:gdLst/>
            <a:ahLst/>
            <a:cxnLst/>
            <a:rect l="l" t="t" r="r" b="b"/>
            <a:pathLst>
              <a:path w="6700156" h="3008706">
                <a:moveTo>
                  <a:pt x="0" y="0"/>
                </a:moveTo>
                <a:lnTo>
                  <a:pt x="6700156" y="0"/>
                </a:lnTo>
                <a:lnTo>
                  <a:pt x="6700156" y="3008705"/>
                </a:lnTo>
                <a:lnTo>
                  <a:pt x="0" y="30087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11" name="TextBox 11"/>
          <p:cNvSpPr txBox="1"/>
          <p:nvPr/>
        </p:nvSpPr>
        <p:spPr>
          <a:xfrm>
            <a:off x="3062734" y="733425"/>
            <a:ext cx="12162532" cy="1438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>
                <a:solidFill>
                  <a:srgbClr val="FAD00A"/>
                </a:solidFill>
                <a:latin typeface="Pixellet TH"/>
              </a:rPr>
              <a:t>funkcja encode_data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039662" y="7392924"/>
            <a:ext cx="7315200" cy="3730752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grpSp>
        <p:nvGrpSpPr>
          <p:cNvPr id="3" name="Group 3"/>
          <p:cNvGrpSpPr/>
          <p:nvPr/>
        </p:nvGrpSpPr>
        <p:grpSpPr>
          <a:xfrm>
            <a:off x="1028700" y="3150182"/>
            <a:ext cx="16230600" cy="6271199"/>
            <a:chOff x="0" y="0"/>
            <a:chExt cx="21640800" cy="8361599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232570"/>
              <a:ext cx="21404934" cy="8129029"/>
              <a:chOff x="0" y="0"/>
              <a:chExt cx="4228135" cy="1605734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4228135" cy="1605734"/>
              </a:xfrm>
              <a:custGeom>
                <a:avLst/>
                <a:gdLst/>
                <a:ahLst/>
                <a:cxnLst/>
                <a:rect l="l" t="t" r="r" b="b"/>
                <a:pathLst>
                  <a:path w="4228135" h="1605734">
                    <a:moveTo>
                      <a:pt x="0" y="0"/>
                    </a:moveTo>
                    <a:lnTo>
                      <a:pt x="4228135" y="0"/>
                    </a:lnTo>
                    <a:lnTo>
                      <a:pt x="4228135" y="1605734"/>
                    </a:lnTo>
                    <a:lnTo>
                      <a:pt x="0" y="1605734"/>
                    </a:lnTo>
                    <a:close/>
                  </a:path>
                </a:pathLst>
              </a:custGeom>
              <a:solidFill>
                <a:srgbClr val="FEFBDB"/>
              </a:solidFill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6" name="TextBox 6"/>
              <p:cNvSpPr txBox="1"/>
              <p:nvPr/>
            </p:nvSpPr>
            <p:spPr>
              <a:xfrm>
                <a:off x="0" y="-38100"/>
                <a:ext cx="4228135" cy="164383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335647" y="0"/>
              <a:ext cx="21305153" cy="8127338"/>
              <a:chOff x="0" y="0"/>
              <a:chExt cx="4208425" cy="16054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4208425" cy="1605400"/>
              </a:xfrm>
              <a:custGeom>
                <a:avLst/>
                <a:gdLst/>
                <a:ahLst/>
                <a:cxnLst/>
                <a:rect l="l" t="t" r="r" b="b"/>
                <a:pathLst>
                  <a:path w="4208425" h="1605400">
                    <a:moveTo>
                      <a:pt x="0" y="0"/>
                    </a:moveTo>
                    <a:lnTo>
                      <a:pt x="4208425" y="0"/>
                    </a:lnTo>
                    <a:lnTo>
                      <a:pt x="4208425" y="1605400"/>
                    </a:lnTo>
                    <a:lnTo>
                      <a:pt x="0" y="160540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sq">
                <a:solidFill>
                  <a:srgbClr val="000000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38100"/>
                <a:ext cx="4208425" cy="1643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0" name="Freeform 10"/>
          <p:cNvSpPr/>
          <p:nvPr/>
        </p:nvSpPr>
        <p:spPr>
          <a:xfrm>
            <a:off x="5332949" y="4302016"/>
            <a:ext cx="7622102" cy="3967531"/>
          </a:xfrm>
          <a:custGeom>
            <a:avLst/>
            <a:gdLst/>
            <a:ahLst/>
            <a:cxnLst/>
            <a:rect l="l" t="t" r="r" b="b"/>
            <a:pathLst>
              <a:path w="7622102" h="3967531">
                <a:moveTo>
                  <a:pt x="0" y="0"/>
                </a:moveTo>
                <a:lnTo>
                  <a:pt x="7622102" y="0"/>
                </a:lnTo>
                <a:lnTo>
                  <a:pt x="7622102" y="3967531"/>
                </a:lnTo>
                <a:lnTo>
                  <a:pt x="0" y="39675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11" name="TextBox 11"/>
          <p:cNvSpPr txBox="1"/>
          <p:nvPr/>
        </p:nvSpPr>
        <p:spPr>
          <a:xfrm>
            <a:off x="3065115" y="733425"/>
            <a:ext cx="12157770" cy="1438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>
                <a:solidFill>
                  <a:srgbClr val="FAD00A"/>
                </a:solidFill>
                <a:latin typeface="Pixellet TH"/>
              </a:rPr>
              <a:t>funkcja decode_data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039662" y="7392924"/>
            <a:ext cx="7315200" cy="3730752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grpSp>
        <p:nvGrpSpPr>
          <p:cNvPr id="3" name="Group 3"/>
          <p:cNvGrpSpPr/>
          <p:nvPr/>
        </p:nvGrpSpPr>
        <p:grpSpPr>
          <a:xfrm>
            <a:off x="1028700" y="3150182"/>
            <a:ext cx="16230600" cy="6271199"/>
            <a:chOff x="0" y="0"/>
            <a:chExt cx="21640800" cy="8361599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232570"/>
              <a:ext cx="21404934" cy="8129029"/>
              <a:chOff x="0" y="0"/>
              <a:chExt cx="4228135" cy="1605734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4228135" cy="1605734"/>
              </a:xfrm>
              <a:custGeom>
                <a:avLst/>
                <a:gdLst/>
                <a:ahLst/>
                <a:cxnLst/>
                <a:rect l="l" t="t" r="r" b="b"/>
                <a:pathLst>
                  <a:path w="4228135" h="1605734">
                    <a:moveTo>
                      <a:pt x="0" y="0"/>
                    </a:moveTo>
                    <a:lnTo>
                      <a:pt x="4228135" y="0"/>
                    </a:lnTo>
                    <a:lnTo>
                      <a:pt x="4228135" y="1605734"/>
                    </a:lnTo>
                    <a:lnTo>
                      <a:pt x="0" y="1605734"/>
                    </a:lnTo>
                    <a:close/>
                  </a:path>
                </a:pathLst>
              </a:custGeom>
              <a:solidFill>
                <a:srgbClr val="FEFBDB"/>
              </a:solidFill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6" name="TextBox 6"/>
              <p:cNvSpPr txBox="1"/>
              <p:nvPr/>
            </p:nvSpPr>
            <p:spPr>
              <a:xfrm>
                <a:off x="0" y="-38100"/>
                <a:ext cx="4228135" cy="164383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335647" y="0"/>
              <a:ext cx="21305153" cy="8127338"/>
              <a:chOff x="0" y="0"/>
              <a:chExt cx="4208425" cy="16054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4208425" cy="1605400"/>
              </a:xfrm>
              <a:custGeom>
                <a:avLst/>
                <a:gdLst/>
                <a:ahLst/>
                <a:cxnLst/>
                <a:rect l="l" t="t" r="r" b="b"/>
                <a:pathLst>
                  <a:path w="4208425" h="1605400">
                    <a:moveTo>
                      <a:pt x="0" y="0"/>
                    </a:moveTo>
                    <a:lnTo>
                      <a:pt x="4208425" y="0"/>
                    </a:lnTo>
                    <a:lnTo>
                      <a:pt x="4208425" y="1605400"/>
                    </a:lnTo>
                    <a:lnTo>
                      <a:pt x="0" y="160540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sq">
                <a:solidFill>
                  <a:srgbClr val="000000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38100"/>
                <a:ext cx="4208425" cy="1643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0" name="Freeform 10"/>
          <p:cNvSpPr/>
          <p:nvPr/>
        </p:nvSpPr>
        <p:spPr>
          <a:xfrm>
            <a:off x="5526323" y="4042896"/>
            <a:ext cx="7235354" cy="4485770"/>
          </a:xfrm>
          <a:custGeom>
            <a:avLst/>
            <a:gdLst/>
            <a:ahLst/>
            <a:cxnLst/>
            <a:rect l="l" t="t" r="r" b="b"/>
            <a:pathLst>
              <a:path w="7235354" h="4485770">
                <a:moveTo>
                  <a:pt x="0" y="0"/>
                </a:moveTo>
                <a:lnTo>
                  <a:pt x="7235354" y="0"/>
                </a:lnTo>
                <a:lnTo>
                  <a:pt x="7235354" y="4485771"/>
                </a:lnTo>
                <a:lnTo>
                  <a:pt x="0" y="44857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11" name="TextBox 11"/>
          <p:cNvSpPr txBox="1"/>
          <p:nvPr/>
        </p:nvSpPr>
        <p:spPr>
          <a:xfrm>
            <a:off x="1379190" y="733425"/>
            <a:ext cx="15529620" cy="1438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>
                <a:solidFill>
                  <a:srgbClr val="FAD00A"/>
                </a:solidFill>
                <a:latin typeface="Pixellet TH"/>
              </a:rPr>
              <a:t>funkcja huffman_compress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71</Words>
  <Application>Microsoft Office PowerPoint</Application>
  <PresentationFormat>Niestandardowy</PresentationFormat>
  <Paragraphs>17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7" baseType="lpstr">
      <vt:lpstr>Pixellet TH</vt:lpstr>
      <vt:lpstr>Calibri</vt:lpstr>
      <vt:lpstr>Arial</vt:lpstr>
      <vt:lpstr>Bitter</vt:lpstr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Importy</dc:title>
  <cp:lastModifiedBy>Robert Kaminski</cp:lastModifiedBy>
  <cp:revision>2</cp:revision>
  <dcterms:created xsi:type="dcterms:W3CDTF">2006-08-16T00:00:00Z</dcterms:created>
  <dcterms:modified xsi:type="dcterms:W3CDTF">2024-05-24T22:24:28Z</dcterms:modified>
  <dc:identifier>DAGGLQSHaPg</dc:identifier>
</cp:coreProperties>
</file>