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正規化範例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93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0" t="22223" r="8000" b="19444"/>
          <a:stretch>
            <a:fillRect/>
          </a:stretch>
        </p:blipFill>
        <p:spPr bwMode="auto">
          <a:xfrm>
            <a:off x="118316" y="1484784"/>
            <a:ext cx="8990188" cy="48903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16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0" t="19792" r="19501" b="22569"/>
          <a:stretch>
            <a:fillRect/>
          </a:stretch>
        </p:blipFill>
        <p:spPr bwMode="auto">
          <a:xfrm>
            <a:off x="3491880" y="2762780"/>
            <a:ext cx="5550396" cy="3816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1 NF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28819" r="20750" b="32639"/>
          <a:stretch>
            <a:fillRect/>
          </a:stretch>
        </p:blipFill>
        <p:spPr bwMode="auto">
          <a:xfrm>
            <a:off x="107503" y="692696"/>
            <a:ext cx="4658187" cy="24482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0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NF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21527" r="12750" b="11111"/>
          <a:stretch>
            <a:fillRect/>
          </a:stretch>
        </p:blipFill>
        <p:spPr bwMode="auto">
          <a:xfrm>
            <a:off x="539552" y="1052736"/>
            <a:ext cx="7920880" cy="570303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74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3NF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18056" r="13750" b="40971"/>
          <a:stretch>
            <a:fillRect/>
          </a:stretch>
        </p:blipFill>
        <p:spPr bwMode="auto">
          <a:xfrm>
            <a:off x="290644" y="1869678"/>
            <a:ext cx="8784796" cy="400759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05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如螢幕大小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正規化範例</vt:lpstr>
      <vt:lpstr>PowerPoint 簡報</vt:lpstr>
      <vt:lpstr>1 NF</vt:lpstr>
      <vt:lpstr>2NF</vt:lpstr>
      <vt:lpstr>3NF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正規化範例</dc:title>
  <dc:creator>buddhist</dc:creator>
  <cp:lastModifiedBy>buddhist</cp:lastModifiedBy>
  <cp:revision>1</cp:revision>
  <dcterms:created xsi:type="dcterms:W3CDTF">2015-05-12T01:06:40Z</dcterms:created>
  <dcterms:modified xsi:type="dcterms:W3CDTF">2015-05-12T01:09:52Z</dcterms:modified>
</cp:coreProperties>
</file>