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3" r:id="rId9"/>
    <p:sldId id="269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E46F-E8CA-4B89-A80A-33033C631BC9}" type="doc">
      <dgm:prSet loTypeId="urn:microsoft.com/office/officeart/2005/8/layout/process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7AA3DCE-9F07-4B89-AAC6-4FA9A1E48C1E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itchFamily="65" charset="-120"/>
              <a:ea typeface="標楷體" pitchFamily="65" charset="-120"/>
            </a:rPr>
            <a:t>危害辨識</a:t>
          </a:r>
          <a:endParaRPr lang="zh-TW" altLang="en-US" sz="2000" dirty="0">
            <a:latin typeface="標楷體" pitchFamily="65" charset="-120"/>
            <a:ea typeface="標楷體" pitchFamily="65" charset="-120"/>
          </a:endParaRPr>
        </a:p>
      </dgm:t>
    </dgm:pt>
    <dgm:pt modelId="{04F69E36-5E3F-47F6-9622-C33D2CF4B1C7}" type="parTrans" cxnId="{C4BBEB68-C819-40D3-AADB-4D26EAF1ED21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0D83C75C-6F17-4013-BA75-65A6EE18F20F}" type="sibTrans" cxnId="{C4BBEB68-C819-40D3-AADB-4D26EAF1ED21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84548C2C-58EB-449C-ACA7-81FCD7BB0B79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itchFamily="65" charset="-120"/>
              <a:ea typeface="標楷體" pitchFamily="65" charset="-120"/>
            </a:rPr>
            <a:t>風險分析</a:t>
          </a:r>
          <a:endParaRPr lang="zh-TW" altLang="en-US" sz="2000" dirty="0">
            <a:latin typeface="標楷體" pitchFamily="65" charset="-120"/>
            <a:ea typeface="標楷體" pitchFamily="65" charset="-120"/>
          </a:endParaRPr>
        </a:p>
      </dgm:t>
    </dgm:pt>
    <dgm:pt modelId="{0C03F906-1614-4CB2-A0FC-AFC49C3107F2}" type="parTrans" cxnId="{167CD669-00FD-4000-860E-21B5BEACBA84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C0CE62BF-A9A2-429C-B5BF-B95F683FE2BC}" type="sibTrans" cxnId="{167CD669-00FD-4000-860E-21B5BEACBA84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986B106B-E8B1-4462-8E0E-BC23209284F7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itchFamily="65" charset="-120"/>
              <a:ea typeface="標楷體" pitchFamily="65" charset="-120"/>
            </a:rPr>
            <a:t>風險評估</a:t>
          </a:r>
          <a:endParaRPr lang="zh-TW" altLang="en-US" sz="2000" dirty="0">
            <a:latin typeface="標楷體" pitchFamily="65" charset="-120"/>
            <a:ea typeface="標楷體" pitchFamily="65" charset="-120"/>
          </a:endParaRPr>
        </a:p>
      </dgm:t>
    </dgm:pt>
    <dgm:pt modelId="{8A04F67B-8127-4197-8D6F-9218475D6AF2}" type="parTrans" cxnId="{59E80572-E7EB-4071-97E1-C5662E020426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2D61C460-D1B2-4341-A74B-00DC599A42D2}" type="sibTrans" cxnId="{59E80572-E7EB-4071-97E1-C5662E020426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1BFC531A-2252-419C-8081-34148DD2A74E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itchFamily="65" charset="-120"/>
              <a:ea typeface="標楷體" pitchFamily="65" charset="-120"/>
            </a:rPr>
            <a:t>是否在可接受風險以下？</a:t>
          </a:r>
          <a:endParaRPr lang="zh-TW" altLang="en-US" sz="2000" dirty="0">
            <a:latin typeface="標楷體" pitchFamily="65" charset="-120"/>
            <a:ea typeface="標楷體" pitchFamily="65" charset="-120"/>
          </a:endParaRPr>
        </a:p>
      </dgm:t>
    </dgm:pt>
    <dgm:pt modelId="{5195CDA5-DCD6-48FE-90E1-8079DBE88189}" type="parTrans" cxnId="{C2E94A22-01F3-4C1E-913D-DB1DF047E446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32E54AE9-B194-401A-B2F6-4D436289EB30}" type="sibTrans" cxnId="{C2E94A22-01F3-4C1E-913D-DB1DF047E446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5DF3A081-AC07-4626-A219-AF156F6B2947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itchFamily="65" charset="-120"/>
              <a:ea typeface="標楷體" pitchFamily="65" charset="-120"/>
            </a:rPr>
            <a:t>記錄</a:t>
          </a:r>
          <a:endParaRPr lang="zh-TW" altLang="en-US" sz="2000" dirty="0">
            <a:latin typeface="標楷體" pitchFamily="65" charset="-120"/>
            <a:ea typeface="標楷體" pitchFamily="65" charset="-120"/>
          </a:endParaRPr>
        </a:p>
      </dgm:t>
    </dgm:pt>
    <dgm:pt modelId="{C03E3354-338B-4C1C-977D-E3A0FF4F7AB3}" type="parTrans" cxnId="{11AC8242-9FB7-4070-ACE4-F85BC8D6B4B5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03C7D6FC-4EAB-4214-89AD-6F92D13D503E}" type="sibTrans" cxnId="{11AC8242-9FB7-4070-ACE4-F85BC8D6B4B5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60D0A60B-7C85-42B7-8D0D-ED1962C61AF9}" type="pres">
      <dgm:prSet presAssocID="{EAE8E46F-E8CA-4B89-A80A-33033C631B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2A93AE3-E98D-4FBD-914D-66214BDA10BF}" type="pres">
      <dgm:prSet presAssocID="{5DF3A081-AC07-4626-A219-AF156F6B2947}" presName="boxAndChildren" presStyleCnt="0"/>
      <dgm:spPr/>
      <dgm:t>
        <a:bodyPr/>
        <a:lstStyle/>
        <a:p>
          <a:endParaRPr lang="zh-TW" altLang="en-US"/>
        </a:p>
      </dgm:t>
    </dgm:pt>
    <dgm:pt modelId="{BFE61681-1EE9-41D2-A344-47A5FB9B40D3}" type="pres">
      <dgm:prSet presAssocID="{5DF3A081-AC07-4626-A219-AF156F6B2947}" presName="parentTextBox" presStyleLbl="node1" presStyleIdx="0" presStyleCnt="5"/>
      <dgm:spPr/>
      <dgm:t>
        <a:bodyPr/>
        <a:lstStyle/>
        <a:p>
          <a:endParaRPr lang="zh-TW" altLang="en-US"/>
        </a:p>
      </dgm:t>
    </dgm:pt>
    <dgm:pt modelId="{DF133E2B-D895-4337-AFAC-5EA9A4409577}" type="pres">
      <dgm:prSet presAssocID="{32E54AE9-B194-401A-B2F6-4D436289EB30}" presName="sp" presStyleCnt="0"/>
      <dgm:spPr/>
      <dgm:t>
        <a:bodyPr/>
        <a:lstStyle/>
        <a:p>
          <a:endParaRPr lang="zh-TW" altLang="en-US"/>
        </a:p>
      </dgm:t>
    </dgm:pt>
    <dgm:pt modelId="{A9AD80CF-433A-46C6-AB6D-23CCED6BAD87}" type="pres">
      <dgm:prSet presAssocID="{1BFC531A-2252-419C-8081-34148DD2A74E}" presName="arrowAndChildren" presStyleCnt="0"/>
      <dgm:spPr/>
      <dgm:t>
        <a:bodyPr/>
        <a:lstStyle/>
        <a:p>
          <a:endParaRPr lang="zh-TW" altLang="en-US"/>
        </a:p>
      </dgm:t>
    </dgm:pt>
    <dgm:pt modelId="{FD80F93E-8653-48D1-9BEA-9BEE5D12ACE5}" type="pres">
      <dgm:prSet presAssocID="{1BFC531A-2252-419C-8081-34148DD2A74E}" presName="parentTextArrow" presStyleLbl="node1" presStyleIdx="1" presStyleCnt="5" custLinFactNeighborY="-1951"/>
      <dgm:spPr/>
      <dgm:t>
        <a:bodyPr/>
        <a:lstStyle/>
        <a:p>
          <a:endParaRPr lang="zh-TW" altLang="en-US"/>
        </a:p>
      </dgm:t>
    </dgm:pt>
    <dgm:pt modelId="{B2681EF4-2C55-4BEA-9000-7ACD328A46C9}" type="pres">
      <dgm:prSet presAssocID="{2D61C460-D1B2-4341-A74B-00DC599A42D2}" presName="sp" presStyleCnt="0"/>
      <dgm:spPr/>
      <dgm:t>
        <a:bodyPr/>
        <a:lstStyle/>
        <a:p>
          <a:endParaRPr lang="zh-TW" altLang="en-US"/>
        </a:p>
      </dgm:t>
    </dgm:pt>
    <dgm:pt modelId="{CAACBCD0-DE0D-4B19-A36B-CFC695140567}" type="pres">
      <dgm:prSet presAssocID="{986B106B-E8B1-4462-8E0E-BC23209284F7}" presName="arrowAndChildren" presStyleCnt="0"/>
      <dgm:spPr/>
      <dgm:t>
        <a:bodyPr/>
        <a:lstStyle/>
        <a:p>
          <a:endParaRPr lang="zh-TW" altLang="en-US"/>
        </a:p>
      </dgm:t>
    </dgm:pt>
    <dgm:pt modelId="{FA39532D-F94F-47C8-BAAA-A926F3FC94BF}" type="pres">
      <dgm:prSet presAssocID="{986B106B-E8B1-4462-8E0E-BC23209284F7}" presName="parentTextArrow" presStyleLbl="node1" presStyleIdx="2" presStyleCnt="5"/>
      <dgm:spPr/>
      <dgm:t>
        <a:bodyPr/>
        <a:lstStyle/>
        <a:p>
          <a:endParaRPr lang="zh-TW" altLang="en-US"/>
        </a:p>
      </dgm:t>
    </dgm:pt>
    <dgm:pt modelId="{22D4512B-A887-4AF1-95B7-ADB58DDF3B46}" type="pres">
      <dgm:prSet presAssocID="{C0CE62BF-A9A2-429C-B5BF-B95F683FE2BC}" presName="sp" presStyleCnt="0"/>
      <dgm:spPr/>
      <dgm:t>
        <a:bodyPr/>
        <a:lstStyle/>
        <a:p>
          <a:endParaRPr lang="zh-TW" altLang="en-US"/>
        </a:p>
      </dgm:t>
    </dgm:pt>
    <dgm:pt modelId="{DF5ECD93-6686-4166-AE63-DA0F95B21DD5}" type="pres">
      <dgm:prSet presAssocID="{84548C2C-58EB-449C-ACA7-81FCD7BB0B79}" presName="arrowAndChildren" presStyleCnt="0"/>
      <dgm:spPr/>
      <dgm:t>
        <a:bodyPr/>
        <a:lstStyle/>
        <a:p>
          <a:endParaRPr lang="zh-TW" altLang="en-US"/>
        </a:p>
      </dgm:t>
    </dgm:pt>
    <dgm:pt modelId="{2987207C-19F3-4D09-BF2B-F8B7F8D962D3}" type="pres">
      <dgm:prSet presAssocID="{84548C2C-58EB-449C-ACA7-81FCD7BB0B79}" presName="parentTextArrow" presStyleLbl="node1" presStyleIdx="3" presStyleCnt="5"/>
      <dgm:spPr/>
      <dgm:t>
        <a:bodyPr/>
        <a:lstStyle/>
        <a:p>
          <a:endParaRPr lang="zh-TW" altLang="en-US"/>
        </a:p>
      </dgm:t>
    </dgm:pt>
    <dgm:pt modelId="{29542BE2-E8DB-4DA8-A07E-8AABBF777164}" type="pres">
      <dgm:prSet presAssocID="{0D83C75C-6F17-4013-BA75-65A6EE18F20F}" presName="sp" presStyleCnt="0"/>
      <dgm:spPr/>
      <dgm:t>
        <a:bodyPr/>
        <a:lstStyle/>
        <a:p>
          <a:endParaRPr lang="zh-TW" altLang="en-US"/>
        </a:p>
      </dgm:t>
    </dgm:pt>
    <dgm:pt modelId="{817FE02E-9FEC-40D1-9F8B-171450E25EA1}" type="pres">
      <dgm:prSet presAssocID="{F7AA3DCE-9F07-4B89-AAC6-4FA9A1E48C1E}" presName="arrowAndChildren" presStyleCnt="0"/>
      <dgm:spPr/>
      <dgm:t>
        <a:bodyPr/>
        <a:lstStyle/>
        <a:p>
          <a:endParaRPr lang="zh-TW" altLang="en-US"/>
        </a:p>
      </dgm:t>
    </dgm:pt>
    <dgm:pt modelId="{73952B16-33AD-4C9B-ACAB-8AF4F1536354}" type="pres">
      <dgm:prSet presAssocID="{F7AA3DCE-9F07-4B89-AAC6-4FA9A1E48C1E}" presName="parentTextArrow" presStyleLbl="node1" presStyleIdx="4" presStyleCnt="5"/>
      <dgm:spPr/>
      <dgm:t>
        <a:bodyPr/>
        <a:lstStyle/>
        <a:p>
          <a:endParaRPr lang="zh-TW" altLang="en-US"/>
        </a:p>
      </dgm:t>
    </dgm:pt>
  </dgm:ptLst>
  <dgm:cxnLst>
    <dgm:cxn modelId="{3DF58C1B-B541-4A54-BD52-2B0F5C533966}" type="presOf" srcId="{F7AA3DCE-9F07-4B89-AAC6-4FA9A1E48C1E}" destId="{73952B16-33AD-4C9B-ACAB-8AF4F1536354}" srcOrd="0" destOrd="0" presId="urn:microsoft.com/office/officeart/2005/8/layout/process4"/>
    <dgm:cxn modelId="{11AC8242-9FB7-4070-ACE4-F85BC8D6B4B5}" srcId="{EAE8E46F-E8CA-4B89-A80A-33033C631BC9}" destId="{5DF3A081-AC07-4626-A219-AF156F6B2947}" srcOrd="4" destOrd="0" parTransId="{C03E3354-338B-4C1C-977D-E3A0FF4F7AB3}" sibTransId="{03C7D6FC-4EAB-4214-89AD-6F92D13D503E}"/>
    <dgm:cxn modelId="{D7D7C08B-307C-4590-9BDF-33DB86E603B8}" type="presOf" srcId="{EAE8E46F-E8CA-4B89-A80A-33033C631BC9}" destId="{60D0A60B-7C85-42B7-8D0D-ED1962C61AF9}" srcOrd="0" destOrd="0" presId="urn:microsoft.com/office/officeart/2005/8/layout/process4"/>
    <dgm:cxn modelId="{B51B7EDF-9547-40EA-98FF-3657024EE5CF}" type="presOf" srcId="{84548C2C-58EB-449C-ACA7-81FCD7BB0B79}" destId="{2987207C-19F3-4D09-BF2B-F8B7F8D962D3}" srcOrd="0" destOrd="0" presId="urn:microsoft.com/office/officeart/2005/8/layout/process4"/>
    <dgm:cxn modelId="{3F851FD8-C51F-47EC-89C6-C9EE97CCD388}" type="presOf" srcId="{1BFC531A-2252-419C-8081-34148DD2A74E}" destId="{FD80F93E-8653-48D1-9BEA-9BEE5D12ACE5}" srcOrd="0" destOrd="0" presId="urn:microsoft.com/office/officeart/2005/8/layout/process4"/>
    <dgm:cxn modelId="{167CD669-00FD-4000-860E-21B5BEACBA84}" srcId="{EAE8E46F-E8CA-4B89-A80A-33033C631BC9}" destId="{84548C2C-58EB-449C-ACA7-81FCD7BB0B79}" srcOrd="1" destOrd="0" parTransId="{0C03F906-1614-4CB2-A0FC-AFC49C3107F2}" sibTransId="{C0CE62BF-A9A2-429C-B5BF-B95F683FE2BC}"/>
    <dgm:cxn modelId="{F53F1EE9-4CBE-40BE-AB98-6EEF46CD1289}" type="presOf" srcId="{986B106B-E8B1-4462-8E0E-BC23209284F7}" destId="{FA39532D-F94F-47C8-BAAA-A926F3FC94BF}" srcOrd="0" destOrd="0" presId="urn:microsoft.com/office/officeart/2005/8/layout/process4"/>
    <dgm:cxn modelId="{59E80572-E7EB-4071-97E1-C5662E020426}" srcId="{EAE8E46F-E8CA-4B89-A80A-33033C631BC9}" destId="{986B106B-E8B1-4462-8E0E-BC23209284F7}" srcOrd="2" destOrd="0" parTransId="{8A04F67B-8127-4197-8D6F-9218475D6AF2}" sibTransId="{2D61C460-D1B2-4341-A74B-00DC599A42D2}"/>
    <dgm:cxn modelId="{C2E94A22-01F3-4C1E-913D-DB1DF047E446}" srcId="{EAE8E46F-E8CA-4B89-A80A-33033C631BC9}" destId="{1BFC531A-2252-419C-8081-34148DD2A74E}" srcOrd="3" destOrd="0" parTransId="{5195CDA5-DCD6-48FE-90E1-8079DBE88189}" sibTransId="{32E54AE9-B194-401A-B2F6-4D436289EB30}"/>
    <dgm:cxn modelId="{C4BBEB68-C819-40D3-AADB-4D26EAF1ED21}" srcId="{EAE8E46F-E8CA-4B89-A80A-33033C631BC9}" destId="{F7AA3DCE-9F07-4B89-AAC6-4FA9A1E48C1E}" srcOrd="0" destOrd="0" parTransId="{04F69E36-5E3F-47F6-9622-C33D2CF4B1C7}" sibTransId="{0D83C75C-6F17-4013-BA75-65A6EE18F20F}"/>
    <dgm:cxn modelId="{B588F9D5-85FB-4D2F-9DF6-A19D233CD1A1}" type="presOf" srcId="{5DF3A081-AC07-4626-A219-AF156F6B2947}" destId="{BFE61681-1EE9-41D2-A344-47A5FB9B40D3}" srcOrd="0" destOrd="0" presId="urn:microsoft.com/office/officeart/2005/8/layout/process4"/>
    <dgm:cxn modelId="{31C20B11-E1AF-41C3-9D2E-570C3CF567F5}" type="presParOf" srcId="{60D0A60B-7C85-42B7-8D0D-ED1962C61AF9}" destId="{02A93AE3-E98D-4FBD-914D-66214BDA10BF}" srcOrd="0" destOrd="0" presId="urn:microsoft.com/office/officeart/2005/8/layout/process4"/>
    <dgm:cxn modelId="{06C2ACCB-D7F2-4E72-B497-FA218B3AA6B9}" type="presParOf" srcId="{02A93AE3-E98D-4FBD-914D-66214BDA10BF}" destId="{BFE61681-1EE9-41D2-A344-47A5FB9B40D3}" srcOrd="0" destOrd="0" presId="urn:microsoft.com/office/officeart/2005/8/layout/process4"/>
    <dgm:cxn modelId="{5567B5A7-C3FC-426B-8332-A489B9E87885}" type="presParOf" srcId="{60D0A60B-7C85-42B7-8D0D-ED1962C61AF9}" destId="{DF133E2B-D895-4337-AFAC-5EA9A4409577}" srcOrd="1" destOrd="0" presId="urn:microsoft.com/office/officeart/2005/8/layout/process4"/>
    <dgm:cxn modelId="{EDC63A57-E93A-451A-8038-0E98B53DE6E0}" type="presParOf" srcId="{60D0A60B-7C85-42B7-8D0D-ED1962C61AF9}" destId="{A9AD80CF-433A-46C6-AB6D-23CCED6BAD87}" srcOrd="2" destOrd="0" presId="urn:microsoft.com/office/officeart/2005/8/layout/process4"/>
    <dgm:cxn modelId="{88162267-6585-4269-BCE7-C96005B6F04D}" type="presParOf" srcId="{A9AD80CF-433A-46C6-AB6D-23CCED6BAD87}" destId="{FD80F93E-8653-48D1-9BEA-9BEE5D12ACE5}" srcOrd="0" destOrd="0" presId="urn:microsoft.com/office/officeart/2005/8/layout/process4"/>
    <dgm:cxn modelId="{51EE4E4B-8966-4611-A755-5E249436F9D3}" type="presParOf" srcId="{60D0A60B-7C85-42B7-8D0D-ED1962C61AF9}" destId="{B2681EF4-2C55-4BEA-9000-7ACD328A46C9}" srcOrd="3" destOrd="0" presId="urn:microsoft.com/office/officeart/2005/8/layout/process4"/>
    <dgm:cxn modelId="{256E8480-D7D6-448A-ACF3-98B206D36EA8}" type="presParOf" srcId="{60D0A60B-7C85-42B7-8D0D-ED1962C61AF9}" destId="{CAACBCD0-DE0D-4B19-A36B-CFC695140567}" srcOrd="4" destOrd="0" presId="urn:microsoft.com/office/officeart/2005/8/layout/process4"/>
    <dgm:cxn modelId="{36E63DA2-D927-4FBD-9A3D-D6003331517E}" type="presParOf" srcId="{CAACBCD0-DE0D-4B19-A36B-CFC695140567}" destId="{FA39532D-F94F-47C8-BAAA-A926F3FC94BF}" srcOrd="0" destOrd="0" presId="urn:microsoft.com/office/officeart/2005/8/layout/process4"/>
    <dgm:cxn modelId="{90BB236B-5D14-4293-9625-0767054948BB}" type="presParOf" srcId="{60D0A60B-7C85-42B7-8D0D-ED1962C61AF9}" destId="{22D4512B-A887-4AF1-95B7-ADB58DDF3B46}" srcOrd="5" destOrd="0" presId="urn:microsoft.com/office/officeart/2005/8/layout/process4"/>
    <dgm:cxn modelId="{F49501B8-A839-4241-816B-D06A8A562F34}" type="presParOf" srcId="{60D0A60B-7C85-42B7-8D0D-ED1962C61AF9}" destId="{DF5ECD93-6686-4166-AE63-DA0F95B21DD5}" srcOrd="6" destOrd="0" presId="urn:microsoft.com/office/officeart/2005/8/layout/process4"/>
    <dgm:cxn modelId="{DEFCF3BF-2200-486D-9958-257F88F203E4}" type="presParOf" srcId="{DF5ECD93-6686-4166-AE63-DA0F95B21DD5}" destId="{2987207C-19F3-4D09-BF2B-F8B7F8D962D3}" srcOrd="0" destOrd="0" presId="urn:microsoft.com/office/officeart/2005/8/layout/process4"/>
    <dgm:cxn modelId="{1F28BE20-45EC-40BD-B0A1-EF3437228EA2}" type="presParOf" srcId="{60D0A60B-7C85-42B7-8D0D-ED1962C61AF9}" destId="{29542BE2-E8DB-4DA8-A07E-8AABBF777164}" srcOrd="7" destOrd="0" presId="urn:microsoft.com/office/officeart/2005/8/layout/process4"/>
    <dgm:cxn modelId="{8481220F-150E-4503-B1FA-04C8CCDB17B6}" type="presParOf" srcId="{60D0A60B-7C85-42B7-8D0D-ED1962C61AF9}" destId="{817FE02E-9FEC-40D1-9F8B-171450E25EA1}" srcOrd="8" destOrd="0" presId="urn:microsoft.com/office/officeart/2005/8/layout/process4"/>
    <dgm:cxn modelId="{D796F928-33C5-4514-95A0-EDB6DF1A596B}" type="presParOf" srcId="{817FE02E-9FEC-40D1-9F8B-171450E25EA1}" destId="{73952B16-33AD-4C9B-ACAB-8AF4F153635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E8E46F-E8CA-4B89-A80A-33033C631BC9}" type="doc">
      <dgm:prSet loTypeId="urn:microsoft.com/office/officeart/2005/8/layout/process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7AA3DCE-9F07-4B89-AAC6-4FA9A1E48C1E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itchFamily="65" charset="-120"/>
              <a:ea typeface="標楷體" pitchFamily="65" charset="-120"/>
            </a:rPr>
            <a:t>風險降低對策的檢討與實施</a:t>
          </a:r>
          <a:endParaRPr lang="zh-TW" altLang="en-US" sz="2000" dirty="0">
            <a:latin typeface="標楷體" pitchFamily="65" charset="-120"/>
            <a:ea typeface="標楷體" pitchFamily="65" charset="-120"/>
          </a:endParaRPr>
        </a:p>
      </dgm:t>
    </dgm:pt>
    <dgm:pt modelId="{04F69E36-5E3F-47F6-9622-C33D2CF4B1C7}" type="parTrans" cxnId="{C4BBEB68-C819-40D3-AADB-4D26EAF1ED21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0D83C75C-6F17-4013-BA75-65A6EE18F20F}" type="sibTrans" cxnId="{C4BBEB68-C819-40D3-AADB-4D26EAF1ED21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84548C2C-58EB-449C-ACA7-81FCD7BB0B79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itchFamily="65" charset="-120"/>
              <a:ea typeface="標楷體" pitchFamily="65" charset="-120"/>
            </a:rPr>
            <a:t>是否為可接受之風險</a:t>
          </a:r>
          <a:endParaRPr lang="zh-TW" altLang="en-US" sz="2000" dirty="0">
            <a:latin typeface="標楷體" pitchFamily="65" charset="-120"/>
            <a:ea typeface="標楷體" pitchFamily="65" charset="-120"/>
          </a:endParaRPr>
        </a:p>
      </dgm:t>
    </dgm:pt>
    <dgm:pt modelId="{0C03F906-1614-4CB2-A0FC-AFC49C3107F2}" type="parTrans" cxnId="{167CD669-00FD-4000-860E-21B5BEACBA84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C0CE62BF-A9A2-429C-B5BF-B95F683FE2BC}" type="sibTrans" cxnId="{167CD669-00FD-4000-860E-21B5BEACBA84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986B106B-E8B1-4462-8E0E-BC23209284F7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itchFamily="65" charset="-120"/>
              <a:ea typeface="標楷體" pitchFamily="65" charset="-120"/>
            </a:rPr>
            <a:t>現在控制措施是否足以降低風險？</a:t>
          </a:r>
          <a:endParaRPr lang="zh-TW" altLang="en-US" sz="2000" dirty="0">
            <a:latin typeface="標楷體" pitchFamily="65" charset="-120"/>
            <a:ea typeface="標楷體" pitchFamily="65" charset="-120"/>
          </a:endParaRPr>
        </a:p>
      </dgm:t>
    </dgm:pt>
    <dgm:pt modelId="{8A04F67B-8127-4197-8D6F-9218475D6AF2}" type="parTrans" cxnId="{59E80572-E7EB-4071-97E1-C5662E020426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2D61C460-D1B2-4341-A74B-00DC599A42D2}" type="sibTrans" cxnId="{59E80572-E7EB-4071-97E1-C5662E020426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1BFC531A-2252-419C-8081-34148DD2A74E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itchFamily="65" charset="-120"/>
              <a:ea typeface="標楷體" pitchFamily="65" charset="-120"/>
            </a:rPr>
            <a:t>殘留風險對策</a:t>
          </a:r>
          <a:endParaRPr lang="zh-TW" altLang="en-US" sz="2000" dirty="0">
            <a:latin typeface="標楷體" pitchFamily="65" charset="-120"/>
            <a:ea typeface="標楷體" pitchFamily="65" charset="-120"/>
          </a:endParaRPr>
        </a:p>
      </dgm:t>
    </dgm:pt>
    <dgm:pt modelId="{5195CDA5-DCD6-48FE-90E1-8079DBE88189}" type="parTrans" cxnId="{C2E94A22-01F3-4C1E-913D-DB1DF047E446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32E54AE9-B194-401A-B2F6-4D436289EB30}" type="sibTrans" cxnId="{C2E94A22-01F3-4C1E-913D-DB1DF047E446}">
      <dgm:prSet/>
      <dgm:spPr/>
      <dgm:t>
        <a:bodyPr/>
        <a:lstStyle/>
        <a:p>
          <a:endParaRPr lang="zh-TW" altLang="en-US" sz="2000">
            <a:latin typeface="標楷體" pitchFamily="65" charset="-120"/>
            <a:ea typeface="標楷體" pitchFamily="65" charset="-120"/>
          </a:endParaRPr>
        </a:p>
      </dgm:t>
    </dgm:pt>
    <dgm:pt modelId="{60D0A60B-7C85-42B7-8D0D-ED1962C61AF9}" type="pres">
      <dgm:prSet presAssocID="{EAE8E46F-E8CA-4B89-A80A-33033C631B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4D1A77D-DFC3-4BA1-99AA-F815494C97A9}" type="pres">
      <dgm:prSet presAssocID="{1BFC531A-2252-419C-8081-34148DD2A74E}" presName="boxAndChildren" presStyleCnt="0"/>
      <dgm:spPr/>
      <dgm:t>
        <a:bodyPr/>
        <a:lstStyle/>
        <a:p>
          <a:endParaRPr lang="zh-TW" altLang="en-US"/>
        </a:p>
      </dgm:t>
    </dgm:pt>
    <dgm:pt modelId="{F668F1AC-CEDA-49B7-BEE1-B4E55A201181}" type="pres">
      <dgm:prSet presAssocID="{1BFC531A-2252-419C-8081-34148DD2A74E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B2681EF4-2C55-4BEA-9000-7ACD328A46C9}" type="pres">
      <dgm:prSet presAssocID="{2D61C460-D1B2-4341-A74B-00DC599A42D2}" presName="sp" presStyleCnt="0"/>
      <dgm:spPr/>
      <dgm:t>
        <a:bodyPr/>
        <a:lstStyle/>
        <a:p>
          <a:endParaRPr lang="zh-TW" altLang="en-US"/>
        </a:p>
      </dgm:t>
    </dgm:pt>
    <dgm:pt modelId="{CAACBCD0-DE0D-4B19-A36B-CFC695140567}" type="pres">
      <dgm:prSet presAssocID="{986B106B-E8B1-4462-8E0E-BC23209284F7}" presName="arrowAndChildren" presStyleCnt="0"/>
      <dgm:spPr/>
      <dgm:t>
        <a:bodyPr/>
        <a:lstStyle/>
        <a:p>
          <a:endParaRPr lang="zh-TW" altLang="en-US"/>
        </a:p>
      </dgm:t>
    </dgm:pt>
    <dgm:pt modelId="{FA39532D-F94F-47C8-BAAA-A926F3FC94BF}" type="pres">
      <dgm:prSet presAssocID="{986B106B-E8B1-4462-8E0E-BC23209284F7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22D4512B-A887-4AF1-95B7-ADB58DDF3B46}" type="pres">
      <dgm:prSet presAssocID="{C0CE62BF-A9A2-429C-B5BF-B95F683FE2BC}" presName="sp" presStyleCnt="0"/>
      <dgm:spPr/>
      <dgm:t>
        <a:bodyPr/>
        <a:lstStyle/>
        <a:p>
          <a:endParaRPr lang="zh-TW" altLang="en-US"/>
        </a:p>
      </dgm:t>
    </dgm:pt>
    <dgm:pt modelId="{DF5ECD93-6686-4166-AE63-DA0F95B21DD5}" type="pres">
      <dgm:prSet presAssocID="{84548C2C-58EB-449C-ACA7-81FCD7BB0B79}" presName="arrowAndChildren" presStyleCnt="0"/>
      <dgm:spPr/>
      <dgm:t>
        <a:bodyPr/>
        <a:lstStyle/>
        <a:p>
          <a:endParaRPr lang="zh-TW" altLang="en-US"/>
        </a:p>
      </dgm:t>
    </dgm:pt>
    <dgm:pt modelId="{2987207C-19F3-4D09-BF2B-F8B7F8D962D3}" type="pres">
      <dgm:prSet presAssocID="{84548C2C-58EB-449C-ACA7-81FCD7BB0B79}" presName="parentTextArrow" presStyleLbl="node1" presStyleIdx="2" presStyleCnt="4" custScaleX="69392" custLinFactNeighborX="-648" custLinFactNeighborY="-2852"/>
      <dgm:spPr/>
      <dgm:t>
        <a:bodyPr/>
        <a:lstStyle/>
        <a:p>
          <a:endParaRPr lang="zh-TW" altLang="en-US"/>
        </a:p>
      </dgm:t>
    </dgm:pt>
    <dgm:pt modelId="{29542BE2-E8DB-4DA8-A07E-8AABBF777164}" type="pres">
      <dgm:prSet presAssocID="{0D83C75C-6F17-4013-BA75-65A6EE18F20F}" presName="sp" presStyleCnt="0"/>
      <dgm:spPr/>
      <dgm:t>
        <a:bodyPr/>
        <a:lstStyle/>
        <a:p>
          <a:endParaRPr lang="zh-TW" altLang="en-US"/>
        </a:p>
      </dgm:t>
    </dgm:pt>
    <dgm:pt modelId="{817FE02E-9FEC-40D1-9F8B-171450E25EA1}" type="pres">
      <dgm:prSet presAssocID="{F7AA3DCE-9F07-4B89-AAC6-4FA9A1E48C1E}" presName="arrowAndChildren" presStyleCnt="0"/>
      <dgm:spPr/>
      <dgm:t>
        <a:bodyPr/>
        <a:lstStyle/>
        <a:p>
          <a:endParaRPr lang="zh-TW" altLang="en-US"/>
        </a:p>
      </dgm:t>
    </dgm:pt>
    <dgm:pt modelId="{73952B16-33AD-4C9B-ACAB-8AF4F1536354}" type="pres">
      <dgm:prSet presAssocID="{F7AA3DCE-9F07-4B89-AAC6-4FA9A1E48C1E}" presName="parentTextArrow" presStyleLbl="node1" presStyleIdx="3" presStyleCnt="4" custLinFactNeighborX="-6024" custLinFactNeighborY="-3815"/>
      <dgm:spPr/>
      <dgm:t>
        <a:bodyPr/>
        <a:lstStyle/>
        <a:p>
          <a:endParaRPr lang="zh-TW" altLang="en-US"/>
        </a:p>
      </dgm:t>
    </dgm:pt>
  </dgm:ptLst>
  <dgm:cxnLst>
    <dgm:cxn modelId="{D24E3201-D356-40F3-BF84-62FB9EDF6A7B}" type="presOf" srcId="{F7AA3DCE-9F07-4B89-AAC6-4FA9A1E48C1E}" destId="{73952B16-33AD-4C9B-ACAB-8AF4F1536354}" srcOrd="0" destOrd="0" presId="urn:microsoft.com/office/officeart/2005/8/layout/process4"/>
    <dgm:cxn modelId="{9F44FDB9-2B52-460C-AA5A-6464C4FEE93A}" type="presOf" srcId="{EAE8E46F-E8CA-4B89-A80A-33033C631BC9}" destId="{60D0A60B-7C85-42B7-8D0D-ED1962C61AF9}" srcOrd="0" destOrd="0" presId="urn:microsoft.com/office/officeart/2005/8/layout/process4"/>
    <dgm:cxn modelId="{167CD669-00FD-4000-860E-21B5BEACBA84}" srcId="{EAE8E46F-E8CA-4B89-A80A-33033C631BC9}" destId="{84548C2C-58EB-449C-ACA7-81FCD7BB0B79}" srcOrd="1" destOrd="0" parTransId="{0C03F906-1614-4CB2-A0FC-AFC49C3107F2}" sibTransId="{C0CE62BF-A9A2-429C-B5BF-B95F683FE2BC}"/>
    <dgm:cxn modelId="{A6A83AA0-D0CA-434D-96C8-DC1DFAA422A5}" type="presOf" srcId="{986B106B-E8B1-4462-8E0E-BC23209284F7}" destId="{FA39532D-F94F-47C8-BAAA-A926F3FC94BF}" srcOrd="0" destOrd="0" presId="urn:microsoft.com/office/officeart/2005/8/layout/process4"/>
    <dgm:cxn modelId="{9F394F9D-9382-4E29-8731-27749E953B72}" type="presOf" srcId="{84548C2C-58EB-449C-ACA7-81FCD7BB0B79}" destId="{2987207C-19F3-4D09-BF2B-F8B7F8D962D3}" srcOrd="0" destOrd="0" presId="urn:microsoft.com/office/officeart/2005/8/layout/process4"/>
    <dgm:cxn modelId="{59E80572-E7EB-4071-97E1-C5662E020426}" srcId="{EAE8E46F-E8CA-4B89-A80A-33033C631BC9}" destId="{986B106B-E8B1-4462-8E0E-BC23209284F7}" srcOrd="2" destOrd="0" parTransId="{8A04F67B-8127-4197-8D6F-9218475D6AF2}" sibTransId="{2D61C460-D1B2-4341-A74B-00DC599A42D2}"/>
    <dgm:cxn modelId="{C2E94A22-01F3-4C1E-913D-DB1DF047E446}" srcId="{EAE8E46F-E8CA-4B89-A80A-33033C631BC9}" destId="{1BFC531A-2252-419C-8081-34148DD2A74E}" srcOrd="3" destOrd="0" parTransId="{5195CDA5-DCD6-48FE-90E1-8079DBE88189}" sibTransId="{32E54AE9-B194-401A-B2F6-4D436289EB30}"/>
    <dgm:cxn modelId="{C4BBEB68-C819-40D3-AADB-4D26EAF1ED21}" srcId="{EAE8E46F-E8CA-4B89-A80A-33033C631BC9}" destId="{F7AA3DCE-9F07-4B89-AAC6-4FA9A1E48C1E}" srcOrd="0" destOrd="0" parTransId="{04F69E36-5E3F-47F6-9622-C33D2CF4B1C7}" sibTransId="{0D83C75C-6F17-4013-BA75-65A6EE18F20F}"/>
    <dgm:cxn modelId="{26440977-5F70-47D8-BC5A-6436D1FE1B5A}" type="presOf" srcId="{1BFC531A-2252-419C-8081-34148DD2A74E}" destId="{F668F1AC-CEDA-49B7-BEE1-B4E55A201181}" srcOrd="0" destOrd="0" presId="urn:microsoft.com/office/officeart/2005/8/layout/process4"/>
    <dgm:cxn modelId="{D434EFCB-4E84-43AE-BBA3-112B16958128}" type="presParOf" srcId="{60D0A60B-7C85-42B7-8D0D-ED1962C61AF9}" destId="{74D1A77D-DFC3-4BA1-99AA-F815494C97A9}" srcOrd="0" destOrd="0" presId="urn:microsoft.com/office/officeart/2005/8/layout/process4"/>
    <dgm:cxn modelId="{F920AC5B-983C-4404-97B0-2BFF67D4F804}" type="presParOf" srcId="{74D1A77D-DFC3-4BA1-99AA-F815494C97A9}" destId="{F668F1AC-CEDA-49B7-BEE1-B4E55A201181}" srcOrd="0" destOrd="0" presId="urn:microsoft.com/office/officeart/2005/8/layout/process4"/>
    <dgm:cxn modelId="{33916DE4-4699-44CD-9944-59F929A2FE9C}" type="presParOf" srcId="{60D0A60B-7C85-42B7-8D0D-ED1962C61AF9}" destId="{B2681EF4-2C55-4BEA-9000-7ACD328A46C9}" srcOrd="1" destOrd="0" presId="urn:microsoft.com/office/officeart/2005/8/layout/process4"/>
    <dgm:cxn modelId="{8F2B13E2-D284-49A9-A810-CF9756BB175C}" type="presParOf" srcId="{60D0A60B-7C85-42B7-8D0D-ED1962C61AF9}" destId="{CAACBCD0-DE0D-4B19-A36B-CFC695140567}" srcOrd="2" destOrd="0" presId="urn:microsoft.com/office/officeart/2005/8/layout/process4"/>
    <dgm:cxn modelId="{84D7FF49-1032-4884-8D91-354D6B243566}" type="presParOf" srcId="{CAACBCD0-DE0D-4B19-A36B-CFC695140567}" destId="{FA39532D-F94F-47C8-BAAA-A926F3FC94BF}" srcOrd="0" destOrd="0" presId="urn:microsoft.com/office/officeart/2005/8/layout/process4"/>
    <dgm:cxn modelId="{585C25D0-84BA-4881-85BC-63407A9D5A55}" type="presParOf" srcId="{60D0A60B-7C85-42B7-8D0D-ED1962C61AF9}" destId="{22D4512B-A887-4AF1-95B7-ADB58DDF3B46}" srcOrd="3" destOrd="0" presId="urn:microsoft.com/office/officeart/2005/8/layout/process4"/>
    <dgm:cxn modelId="{95504BAF-1ADF-42D1-B0DD-ADD637382638}" type="presParOf" srcId="{60D0A60B-7C85-42B7-8D0D-ED1962C61AF9}" destId="{DF5ECD93-6686-4166-AE63-DA0F95B21DD5}" srcOrd="4" destOrd="0" presId="urn:microsoft.com/office/officeart/2005/8/layout/process4"/>
    <dgm:cxn modelId="{FC976064-DF5D-4C98-BFCA-A6809DD36185}" type="presParOf" srcId="{DF5ECD93-6686-4166-AE63-DA0F95B21DD5}" destId="{2987207C-19F3-4D09-BF2B-F8B7F8D962D3}" srcOrd="0" destOrd="0" presId="urn:microsoft.com/office/officeart/2005/8/layout/process4"/>
    <dgm:cxn modelId="{BD37E17C-9207-4D46-BEB5-F011351FFF43}" type="presParOf" srcId="{60D0A60B-7C85-42B7-8D0D-ED1962C61AF9}" destId="{29542BE2-E8DB-4DA8-A07E-8AABBF777164}" srcOrd="5" destOrd="0" presId="urn:microsoft.com/office/officeart/2005/8/layout/process4"/>
    <dgm:cxn modelId="{7671FAC5-98E7-4288-A4A6-ED8A3D75803F}" type="presParOf" srcId="{60D0A60B-7C85-42B7-8D0D-ED1962C61AF9}" destId="{817FE02E-9FEC-40D1-9F8B-171450E25EA1}" srcOrd="6" destOrd="0" presId="urn:microsoft.com/office/officeart/2005/8/layout/process4"/>
    <dgm:cxn modelId="{DFBEFE1F-8F44-4E6B-AD9C-0106B73FD686}" type="presParOf" srcId="{817FE02E-9FEC-40D1-9F8B-171450E25EA1}" destId="{73952B16-33AD-4C9B-ACAB-8AF4F153635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3AB277-7984-49A7-BDD2-A513D57BABF8}" type="doc">
      <dgm:prSet loTypeId="urn:microsoft.com/office/officeart/2005/8/layout/bProcess3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F51DE0D9-152D-40A0-9564-19A789F3E7A3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辨識出所有的</a:t>
          </a:r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作業 </a:t>
          </a:r>
          <a:r>
            <a:rPr lang="en-US" altLang="zh-TW" dirty="0" smtClean="0">
              <a:latin typeface="標楷體" pitchFamily="65" charset="-120"/>
              <a:ea typeface="標楷體" pitchFamily="65" charset="-120"/>
            </a:rPr>
            <a:t>(</a:t>
          </a:r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一</a:t>
          </a:r>
          <a:r>
            <a:rPr lang="en-US" altLang="zh-TW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438AE501-F6BD-4577-971C-967532BC4FDB}" type="parTrans" cxnId="{8EB9DA64-27DF-446B-BF3D-C8895916A683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4B047A47-881B-4954-855B-C08EE29DE922}" type="sibTrans" cxnId="{8EB9DA64-27DF-446B-BF3D-C8895916A683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671C6DEB-9113-40CB-9E5B-A3C6063BBABF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辨識危害及後果</a:t>
          </a:r>
          <a:r>
            <a:rPr lang="en-US" altLang="zh-TW" dirty="0" smtClean="0">
              <a:latin typeface="標楷體" pitchFamily="65" charset="-120"/>
              <a:ea typeface="標楷體" pitchFamily="65" charset="-120"/>
            </a:rPr>
            <a:t>(</a:t>
          </a:r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二</a:t>
          </a:r>
          <a:r>
            <a:rPr lang="en-US" altLang="zh-TW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F38E6972-4C74-4566-A5C7-A8406F75D12E}" type="parTrans" cxnId="{DB066EED-4EE5-4E9B-BA5A-B8A848939E7B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A0C67913-2F99-4EE2-8C99-E0ECD5BE2AAE}" type="sibTrans" cxnId="{DB066EED-4EE5-4E9B-BA5A-B8A848939E7B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957CFD7B-54F5-498A-986C-7D81F4B13879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確認現有防護設施</a:t>
          </a:r>
          <a:r>
            <a:rPr lang="en-US" altLang="zh-TW" dirty="0" smtClean="0">
              <a:latin typeface="標楷體" pitchFamily="65" charset="-120"/>
              <a:ea typeface="標楷體" pitchFamily="65" charset="-120"/>
            </a:rPr>
            <a:t>(</a:t>
          </a:r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三</a:t>
          </a:r>
          <a:r>
            <a:rPr lang="en-US" altLang="zh-TW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1C50A6EF-5298-4232-AB51-0EBC634F930D}" type="parTrans" cxnId="{E20987C2-7DF7-426A-9ADB-D3DA3522555F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7DD9A5A0-8636-437E-A90A-B4644435FD1A}" type="sibTrans" cxnId="{E20987C2-7DF7-426A-9ADB-D3DA3522555F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688C7514-20CE-4F0C-8EC8-97BF09B6FD29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評估危害的風險</a:t>
          </a:r>
          <a:r>
            <a:rPr lang="en-US" altLang="zh-TW" dirty="0" smtClean="0">
              <a:latin typeface="標楷體" pitchFamily="65" charset="-120"/>
              <a:ea typeface="標楷體" pitchFamily="65" charset="-120"/>
            </a:rPr>
            <a:t>(</a:t>
          </a:r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四</a:t>
          </a:r>
          <a:r>
            <a:rPr lang="en-US" altLang="zh-TW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BB97F9AB-628D-4F95-AB90-58442D9B7747}" type="parTrans" cxnId="{B14CA2FB-07D5-45B8-A12D-0175846CB77F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1C0C5558-926D-445B-9D31-50720515F739}" type="sibTrans" cxnId="{B14CA2FB-07D5-45B8-A12D-0175846CB77F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61F2892C-8AF6-4F6D-926A-7B2A1A7250C5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決定降低風險的控制措施</a:t>
          </a:r>
          <a:r>
            <a:rPr lang="en-US" altLang="zh-TW" dirty="0" smtClean="0">
              <a:latin typeface="標楷體" pitchFamily="65" charset="-120"/>
              <a:ea typeface="標楷體" pitchFamily="65" charset="-120"/>
            </a:rPr>
            <a:t>(</a:t>
          </a:r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五</a:t>
          </a:r>
          <a:r>
            <a:rPr lang="en-US" altLang="zh-TW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D162F64B-C9A6-4D4A-87D7-B5B41824541F}" type="parTrans" cxnId="{0901B5DE-6065-49D0-BE2F-D0AA8989E627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C169502B-CDD7-4C0B-A429-A3C6CC851309}" type="sibTrans" cxnId="{0901B5DE-6065-49D0-BE2F-D0AA8989E627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039FA6A7-5DDD-4F21-9184-127DE7DD20DB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確認採取控制措施後的殘餘風險</a:t>
          </a:r>
          <a:r>
            <a:rPr lang="en-US" altLang="zh-TW" dirty="0" smtClean="0">
              <a:latin typeface="標楷體" pitchFamily="65" charset="-120"/>
              <a:ea typeface="標楷體" pitchFamily="65" charset="-120"/>
            </a:rPr>
            <a:t>(</a:t>
          </a:r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六</a:t>
          </a:r>
          <a:r>
            <a:rPr lang="en-US" altLang="zh-TW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78973BAB-677F-4B7F-88DE-A634FDD8E2C4}" type="parTrans" cxnId="{B274358E-7930-4255-89BC-3159EAF63EFF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56777058-8A92-4B55-B832-8849965F3EBD}" type="sibTrans" cxnId="{B274358E-7930-4255-89BC-3159EAF63EFF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E5923CCC-1ECE-419C-9B94-3C6E3840B23E}" type="pres">
      <dgm:prSet presAssocID="{473AB277-7984-49A7-BDD2-A513D57BAB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8AD5885-7D3B-4EC2-BABA-7EDA4ACBB4BF}" type="pres">
      <dgm:prSet presAssocID="{F51DE0D9-152D-40A0-9564-19A789F3E7A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61A9BC-AD11-4716-A523-08D9F7ACCF44}" type="pres">
      <dgm:prSet presAssocID="{4B047A47-881B-4954-855B-C08EE29DE922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04609E59-081B-4D04-AABA-B5E4EF2517A3}" type="pres">
      <dgm:prSet presAssocID="{4B047A47-881B-4954-855B-C08EE29DE922}" presName="connectorText" presStyleLbl="sibTrans1D1" presStyleIdx="0" presStyleCnt="5"/>
      <dgm:spPr/>
      <dgm:t>
        <a:bodyPr/>
        <a:lstStyle/>
        <a:p>
          <a:endParaRPr lang="zh-TW" altLang="en-US"/>
        </a:p>
      </dgm:t>
    </dgm:pt>
    <dgm:pt modelId="{DC378106-0830-42F5-AAB9-A5DCF08EEBEB}" type="pres">
      <dgm:prSet presAssocID="{671C6DEB-9113-40CB-9E5B-A3C6063BBAB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3E452F-5E0E-4996-ACA4-A9A9B6506765}" type="pres">
      <dgm:prSet presAssocID="{A0C67913-2F99-4EE2-8C99-E0ECD5BE2AAE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81B0F9CB-7A87-46AB-8AA8-EE4A70B8D6C0}" type="pres">
      <dgm:prSet presAssocID="{A0C67913-2F99-4EE2-8C99-E0ECD5BE2AAE}" presName="connectorText" presStyleLbl="sibTrans1D1" presStyleIdx="1" presStyleCnt="5"/>
      <dgm:spPr/>
      <dgm:t>
        <a:bodyPr/>
        <a:lstStyle/>
        <a:p>
          <a:endParaRPr lang="zh-TW" altLang="en-US"/>
        </a:p>
      </dgm:t>
    </dgm:pt>
    <dgm:pt modelId="{3323374C-2FE5-4AD0-BA3F-BFF6679AD53C}" type="pres">
      <dgm:prSet presAssocID="{957CFD7B-54F5-498A-986C-7D81F4B1387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F0F243-F11D-46A6-8C1D-E0498C88B942}" type="pres">
      <dgm:prSet presAssocID="{7DD9A5A0-8636-437E-A90A-B4644435FD1A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58CC2438-3DC4-4EBE-BA76-B72B088794B1}" type="pres">
      <dgm:prSet presAssocID="{7DD9A5A0-8636-437E-A90A-B4644435FD1A}" presName="connectorText" presStyleLbl="sibTrans1D1" presStyleIdx="2" presStyleCnt="5"/>
      <dgm:spPr/>
      <dgm:t>
        <a:bodyPr/>
        <a:lstStyle/>
        <a:p>
          <a:endParaRPr lang="zh-TW" altLang="en-US"/>
        </a:p>
      </dgm:t>
    </dgm:pt>
    <dgm:pt modelId="{64B96702-CF52-4E0A-A46B-7E86519CD32D}" type="pres">
      <dgm:prSet presAssocID="{688C7514-20CE-4F0C-8EC8-97BF09B6FD2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A923B8-6D12-4B96-A20F-33FB38E9812D}" type="pres">
      <dgm:prSet presAssocID="{1C0C5558-926D-445B-9D31-50720515F739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32933688-017C-48C2-80F8-22EB766AAA6A}" type="pres">
      <dgm:prSet presAssocID="{1C0C5558-926D-445B-9D31-50720515F739}" presName="connectorText" presStyleLbl="sibTrans1D1" presStyleIdx="3" presStyleCnt="5"/>
      <dgm:spPr/>
      <dgm:t>
        <a:bodyPr/>
        <a:lstStyle/>
        <a:p>
          <a:endParaRPr lang="zh-TW" altLang="en-US"/>
        </a:p>
      </dgm:t>
    </dgm:pt>
    <dgm:pt modelId="{622A7BD6-1F35-4385-B808-BBC2E6E18613}" type="pres">
      <dgm:prSet presAssocID="{61F2892C-8AF6-4F6D-926A-7B2A1A7250C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9713D3-36F0-4824-B080-AFD3A592F8A9}" type="pres">
      <dgm:prSet presAssocID="{C169502B-CDD7-4C0B-A429-A3C6CC851309}" presName="sibTrans" presStyleLbl="sibTrans1D1" presStyleIdx="4" presStyleCnt="5"/>
      <dgm:spPr/>
      <dgm:t>
        <a:bodyPr/>
        <a:lstStyle/>
        <a:p>
          <a:endParaRPr lang="zh-TW" altLang="en-US"/>
        </a:p>
      </dgm:t>
    </dgm:pt>
    <dgm:pt modelId="{A75A76E3-9F86-4292-BE1F-1AFBBB0EF7F4}" type="pres">
      <dgm:prSet presAssocID="{C169502B-CDD7-4C0B-A429-A3C6CC851309}" presName="connectorText" presStyleLbl="sibTrans1D1" presStyleIdx="4" presStyleCnt="5"/>
      <dgm:spPr/>
      <dgm:t>
        <a:bodyPr/>
        <a:lstStyle/>
        <a:p>
          <a:endParaRPr lang="zh-TW" altLang="en-US"/>
        </a:p>
      </dgm:t>
    </dgm:pt>
    <dgm:pt modelId="{985FCA4B-120D-4837-9800-5D372CABD512}" type="pres">
      <dgm:prSet presAssocID="{039FA6A7-5DDD-4F21-9184-127DE7DD20D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20987C2-7DF7-426A-9ADB-D3DA3522555F}" srcId="{473AB277-7984-49A7-BDD2-A513D57BABF8}" destId="{957CFD7B-54F5-498A-986C-7D81F4B13879}" srcOrd="2" destOrd="0" parTransId="{1C50A6EF-5298-4232-AB51-0EBC634F930D}" sibTransId="{7DD9A5A0-8636-437E-A90A-B4644435FD1A}"/>
    <dgm:cxn modelId="{085ABBFD-83A4-4DCB-9CEC-537D2B5789E9}" type="presOf" srcId="{039FA6A7-5DDD-4F21-9184-127DE7DD20DB}" destId="{985FCA4B-120D-4837-9800-5D372CABD512}" srcOrd="0" destOrd="0" presId="urn:microsoft.com/office/officeart/2005/8/layout/bProcess3"/>
    <dgm:cxn modelId="{ED5A17A6-BFBA-42C3-93B3-A61495A98230}" type="presOf" srcId="{671C6DEB-9113-40CB-9E5B-A3C6063BBABF}" destId="{DC378106-0830-42F5-AAB9-A5DCF08EEBEB}" srcOrd="0" destOrd="0" presId="urn:microsoft.com/office/officeart/2005/8/layout/bProcess3"/>
    <dgm:cxn modelId="{03D7D976-615E-4A2B-A5CC-88D172AFEA2F}" type="presOf" srcId="{4B047A47-881B-4954-855B-C08EE29DE922}" destId="{04609E59-081B-4D04-AABA-B5E4EF2517A3}" srcOrd="1" destOrd="0" presId="urn:microsoft.com/office/officeart/2005/8/layout/bProcess3"/>
    <dgm:cxn modelId="{7B499404-8C34-4A45-9010-B47D0ED636DF}" type="presOf" srcId="{1C0C5558-926D-445B-9D31-50720515F739}" destId="{73A923B8-6D12-4B96-A20F-33FB38E9812D}" srcOrd="0" destOrd="0" presId="urn:microsoft.com/office/officeart/2005/8/layout/bProcess3"/>
    <dgm:cxn modelId="{B87E3357-9077-48E6-A828-42E052E7D3A8}" type="presOf" srcId="{7DD9A5A0-8636-437E-A90A-B4644435FD1A}" destId="{B6F0F243-F11D-46A6-8C1D-E0498C88B942}" srcOrd="0" destOrd="0" presId="urn:microsoft.com/office/officeart/2005/8/layout/bProcess3"/>
    <dgm:cxn modelId="{0901B5DE-6065-49D0-BE2F-D0AA8989E627}" srcId="{473AB277-7984-49A7-BDD2-A513D57BABF8}" destId="{61F2892C-8AF6-4F6D-926A-7B2A1A7250C5}" srcOrd="4" destOrd="0" parTransId="{D162F64B-C9A6-4D4A-87D7-B5B41824541F}" sibTransId="{C169502B-CDD7-4C0B-A429-A3C6CC851309}"/>
    <dgm:cxn modelId="{DB066EED-4EE5-4E9B-BA5A-B8A848939E7B}" srcId="{473AB277-7984-49A7-BDD2-A513D57BABF8}" destId="{671C6DEB-9113-40CB-9E5B-A3C6063BBABF}" srcOrd="1" destOrd="0" parTransId="{F38E6972-4C74-4566-A5C7-A8406F75D12E}" sibTransId="{A0C67913-2F99-4EE2-8C99-E0ECD5BE2AAE}"/>
    <dgm:cxn modelId="{93D5521D-C437-40E9-9442-30DD1DD4C8DB}" type="presOf" srcId="{C169502B-CDD7-4C0B-A429-A3C6CC851309}" destId="{A75A76E3-9F86-4292-BE1F-1AFBBB0EF7F4}" srcOrd="1" destOrd="0" presId="urn:microsoft.com/office/officeart/2005/8/layout/bProcess3"/>
    <dgm:cxn modelId="{E86E5C44-BD9B-479A-ACCD-D1AB1EEF9612}" type="presOf" srcId="{F51DE0D9-152D-40A0-9564-19A789F3E7A3}" destId="{48AD5885-7D3B-4EC2-BABA-7EDA4ACBB4BF}" srcOrd="0" destOrd="0" presId="urn:microsoft.com/office/officeart/2005/8/layout/bProcess3"/>
    <dgm:cxn modelId="{31B62792-2945-4041-B913-99C351BA406B}" type="presOf" srcId="{7DD9A5A0-8636-437E-A90A-B4644435FD1A}" destId="{58CC2438-3DC4-4EBE-BA76-B72B088794B1}" srcOrd="1" destOrd="0" presId="urn:microsoft.com/office/officeart/2005/8/layout/bProcess3"/>
    <dgm:cxn modelId="{283949AB-9443-4F9C-84AB-E450E92928D0}" type="presOf" srcId="{A0C67913-2F99-4EE2-8C99-E0ECD5BE2AAE}" destId="{B43E452F-5E0E-4996-ACA4-A9A9B6506765}" srcOrd="0" destOrd="0" presId="urn:microsoft.com/office/officeart/2005/8/layout/bProcess3"/>
    <dgm:cxn modelId="{B14CA2FB-07D5-45B8-A12D-0175846CB77F}" srcId="{473AB277-7984-49A7-BDD2-A513D57BABF8}" destId="{688C7514-20CE-4F0C-8EC8-97BF09B6FD29}" srcOrd="3" destOrd="0" parTransId="{BB97F9AB-628D-4F95-AB90-58442D9B7747}" sibTransId="{1C0C5558-926D-445B-9D31-50720515F739}"/>
    <dgm:cxn modelId="{89F20FDD-A867-400A-B7B9-FCB5B4034DFA}" type="presOf" srcId="{957CFD7B-54F5-498A-986C-7D81F4B13879}" destId="{3323374C-2FE5-4AD0-BA3F-BFF6679AD53C}" srcOrd="0" destOrd="0" presId="urn:microsoft.com/office/officeart/2005/8/layout/bProcess3"/>
    <dgm:cxn modelId="{B274358E-7930-4255-89BC-3159EAF63EFF}" srcId="{473AB277-7984-49A7-BDD2-A513D57BABF8}" destId="{039FA6A7-5DDD-4F21-9184-127DE7DD20DB}" srcOrd="5" destOrd="0" parTransId="{78973BAB-677F-4B7F-88DE-A634FDD8E2C4}" sibTransId="{56777058-8A92-4B55-B832-8849965F3EBD}"/>
    <dgm:cxn modelId="{0751DEC8-BC21-4724-AE9E-D4E027127CC0}" type="presOf" srcId="{1C0C5558-926D-445B-9D31-50720515F739}" destId="{32933688-017C-48C2-80F8-22EB766AAA6A}" srcOrd="1" destOrd="0" presId="urn:microsoft.com/office/officeart/2005/8/layout/bProcess3"/>
    <dgm:cxn modelId="{B4F6DAE7-C8F7-44A0-A448-3AB0ECDB8414}" type="presOf" srcId="{C169502B-CDD7-4C0B-A429-A3C6CC851309}" destId="{A59713D3-36F0-4824-B080-AFD3A592F8A9}" srcOrd="0" destOrd="0" presId="urn:microsoft.com/office/officeart/2005/8/layout/bProcess3"/>
    <dgm:cxn modelId="{ACF1BC5B-50BD-412F-98E1-6B03E16562EA}" type="presOf" srcId="{4B047A47-881B-4954-855B-C08EE29DE922}" destId="{0061A9BC-AD11-4716-A523-08D9F7ACCF44}" srcOrd="0" destOrd="0" presId="urn:microsoft.com/office/officeart/2005/8/layout/bProcess3"/>
    <dgm:cxn modelId="{E942BD22-DE6C-4669-9FB8-B5E48BE3F495}" type="presOf" srcId="{473AB277-7984-49A7-BDD2-A513D57BABF8}" destId="{E5923CCC-1ECE-419C-9B94-3C6E3840B23E}" srcOrd="0" destOrd="0" presId="urn:microsoft.com/office/officeart/2005/8/layout/bProcess3"/>
    <dgm:cxn modelId="{526BE144-4C30-4DD8-8437-8E6491D5E013}" type="presOf" srcId="{688C7514-20CE-4F0C-8EC8-97BF09B6FD29}" destId="{64B96702-CF52-4E0A-A46B-7E86519CD32D}" srcOrd="0" destOrd="0" presId="urn:microsoft.com/office/officeart/2005/8/layout/bProcess3"/>
    <dgm:cxn modelId="{11D13CE5-74F6-435F-8494-FE8ADEDE92A9}" type="presOf" srcId="{61F2892C-8AF6-4F6D-926A-7B2A1A7250C5}" destId="{622A7BD6-1F35-4385-B808-BBC2E6E18613}" srcOrd="0" destOrd="0" presId="urn:microsoft.com/office/officeart/2005/8/layout/bProcess3"/>
    <dgm:cxn modelId="{2EEF326E-821D-43D9-9BC3-2DD33EA43332}" type="presOf" srcId="{A0C67913-2F99-4EE2-8C99-E0ECD5BE2AAE}" destId="{81B0F9CB-7A87-46AB-8AA8-EE4A70B8D6C0}" srcOrd="1" destOrd="0" presId="urn:microsoft.com/office/officeart/2005/8/layout/bProcess3"/>
    <dgm:cxn modelId="{8EB9DA64-27DF-446B-BF3D-C8895916A683}" srcId="{473AB277-7984-49A7-BDD2-A513D57BABF8}" destId="{F51DE0D9-152D-40A0-9564-19A789F3E7A3}" srcOrd="0" destOrd="0" parTransId="{438AE501-F6BD-4577-971C-967532BC4FDB}" sibTransId="{4B047A47-881B-4954-855B-C08EE29DE922}"/>
    <dgm:cxn modelId="{DBAC8CCD-434B-48A8-82DF-ED2EBCD65337}" type="presParOf" srcId="{E5923CCC-1ECE-419C-9B94-3C6E3840B23E}" destId="{48AD5885-7D3B-4EC2-BABA-7EDA4ACBB4BF}" srcOrd="0" destOrd="0" presId="urn:microsoft.com/office/officeart/2005/8/layout/bProcess3"/>
    <dgm:cxn modelId="{4AAF1D16-5068-4519-BB32-262F6C7E3063}" type="presParOf" srcId="{E5923CCC-1ECE-419C-9B94-3C6E3840B23E}" destId="{0061A9BC-AD11-4716-A523-08D9F7ACCF44}" srcOrd="1" destOrd="0" presId="urn:microsoft.com/office/officeart/2005/8/layout/bProcess3"/>
    <dgm:cxn modelId="{FA1344E5-1E1F-431E-B7C5-107359CF88C1}" type="presParOf" srcId="{0061A9BC-AD11-4716-A523-08D9F7ACCF44}" destId="{04609E59-081B-4D04-AABA-B5E4EF2517A3}" srcOrd="0" destOrd="0" presId="urn:microsoft.com/office/officeart/2005/8/layout/bProcess3"/>
    <dgm:cxn modelId="{1AB11E70-FCC0-494F-AAF1-690ACD680126}" type="presParOf" srcId="{E5923CCC-1ECE-419C-9B94-3C6E3840B23E}" destId="{DC378106-0830-42F5-AAB9-A5DCF08EEBEB}" srcOrd="2" destOrd="0" presId="urn:microsoft.com/office/officeart/2005/8/layout/bProcess3"/>
    <dgm:cxn modelId="{7E5C0313-A7F8-438F-A3C4-6C82C61513DA}" type="presParOf" srcId="{E5923CCC-1ECE-419C-9B94-3C6E3840B23E}" destId="{B43E452F-5E0E-4996-ACA4-A9A9B6506765}" srcOrd="3" destOrd="0" presId="urn:microsoft.com/office/officeart/2005/8/layout/bProcess3"/>
    <dgm:cxn modelId="{318846E1-FF60-415B-8BA5-725A25112BEF}" type="presParOf" srcId="{B43E452F-5E0E-4996-ACA4-A9A9B6506765}" destId="{81B0F9CB-7A87-46AB-8AA8-EE4A70B8D6C0}" srcOrd="0" destOrd="0" presId="urn:microsoft.com/office/officeart/2005/8/layout/bProcess3"/>
    <dgm:cxn modelId="{9DA35553-5981-4A5E-BC74-8D309C66D3EB}" type="presParOf" srcId="{E5923CCC-1ECE-419C-9B94-3C6E3840B23E}" destId="{3323374C-2FE5-4AD0-BA3F-BFF6679AD53C}" srcOrd="4" destOrd="0" presId="urn:microsoft.com/office/officeart/2005/8/layout/bProcess3"/>
    <dgm:cxn modelId="{91468E08-D317-4A44-9821-7530839A6EB7}" type="presParOf" srcId="{E5923CCC-1ECE-419C-9B94-3C6E3840B23E}" destId="{B6F0F243-F11D-46A6-8C1D-E0498C88B942}" srcOrd="5" destOrd="0" presId="urn:microsoft.com/office/officeart/2005/8/layout/bProcess3"/>
    <dgm:cxn modelId="{1D9E5C6C-AF03-47E3-B6CF-38E2E622B496}" type="presParOf" srcId="{B6F0F243-F11D-46A6-8C1D-E0498C88B942}" destId="{58CC2438-3DC4-4EBE-BA76-B72B088794B1}" srcOrd="0" destOrd="0" presId="urn:microsoft.com/office/officeart/2005/8/layout/bProcess3"/>
    <dgm:cxn modelId="{C73002DB-3AA0-4895-A245-36F2C3C1EF98}" type="presParOf" srcId="{E5923CCC-1ECE-419C-9B94-3C6E3840B23E}" destId="{64B96702-CF52-4E0A-A46B-7E86519CD32D}" srcOrd="6" destOrd="0" presId="urn:microsoft.com/office/officeart/2005/8/layout/bProcess3"/>
    <dgm:cxn modelId="{432CA54D-141D-4BE3-8F57-75884245BB02}" type="presParOf" srcId="{E5923CCC-1ECE-419C-9B94-3C6E3840B23E}" destId="{73A923B8-6D12-4B96-A20F-33FB38E9812D}" srcOrd="7" destOrd="0" presId="urn:microsoft.com/office/officeart/2005/8/layout/bProcess3"/>
    <dgm:cxn modelId="{13B8BCD8-00ED-46DD-BA72-C037F896CC16}" type="presParOf" srcId="{73A923B8-6D12-4B96-A20F-33FB38E9812D}" destId="{32933688-017C-48C2-80F8-22EB766AAA6A}" srcOrd="0" destOrd="0" presId="urn:microsoft.com/office/officeart/2005/8/layout/bProcess3"/>
    <dgm:cxn modelId="{B6F89B5F-4893-4BB6-922B-F1A4FC04A029}" type="presParOf" srcId="{E5923CCC-1ECE-419C-9B94-3C6E3840B23E}" destId="{622A7BD6-1F35-4385-B808-BBC2E6E18613}" srcOrd="8" destOrd="0" presId="urn:microsoft.com/office/officeart/2005/8/layout/bProcess3"/>
    <dgm:cxn modelId="{8BB857A3-EE6E-4A42-8E35-1B27FBE142D0}" type="presParOf" srcId="{E5923CCC-1ECE-419C-9B94-3C6E3840B23E}" destId="{A59713D3-36F0-4824-B080-AFD3A592F8A9}" srcOrd="9" destOrd="0" presId="urn:microsoft.com/office/officeart/2005/8/layout/bProcess3"/>
    <dgm:cxn modelId="{26237E59-2185-4208-8CC0-7E2D8E3CFC88}" type="presParOf" srcId="{A59713D3-36F0-4824-B080-AFD3A592F8A9}" destId="{A75A76E3-9F86-4292-BE1F-1AFBBB0EF7F4}" srcOrd="0" destOrd="0" presId="urn:microsoft.com/office/officeart/2005/8/layout/bProcess3"/>
    <dgm:cxn modelId="{F87EBFC1-2A65-4771-91BB-572EC0C5B6F1}" type="presParOf" srcId="{E5923CCC-1ECE-419C-9B94-3C6E3840B23E}" destId="{985FCA4B-120D-4837-9800-5D372CABD512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61681-1EE9-41D2-A344-47A5FB9B40D3}">
      <dsp:nvSpPr>
        <dsp:cNvPr id="0" name=""/>
        <dsp:cNvSpPr/>
      </dsp:nvSpPr>
      <dsp:spPr>
        <a:xfrm>
          <a:off x="0" y="4345684"/>
          <a:ext cx="2890664" cy="712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標楷體" pitchFamily="65" charset="-120"/>
              <a:ea typeface="標楷體" pitchFamily="65" charset="-120"/>
            </a:rPr>
            <a:t>記錄</a:t>
          </a:r>
          <a:endParaRPr lang="zh-TW" altLang="en-US" sz="2000" kern="1200" dirty="0">
            <a:latin typeface="標楷體" pitchFamily="65" charset="-120"/>
            <a:ea typeface="標楷體" pitchFamily="65" charset="-120"/>
          </a:endParaRPr>
        </a:p>
      </dsp:txBody>
      <dsp:txXfrm>
        <a:off x="0" y="4345684"/>
        <a:ext cx="2890664" cy="712945"/>
      </dsp:txXfrm>
    </dsp:sp>
    <dsp:sp modelId="{FD80F93E-8653-48D1-9BEA-9BEE5D12ACE5}">
      <dsp:nvSpPr>
        <dsp:cNvPr id="0" name=""/>
        <dsp:cNvSpPr/>
      </dsp:nvSpPr>
      <dsp:spPr>
        <a:xfrm rot="10800000">
          <a:off x="0" y="3238474"/>
          <a:ext cx="2890664" cy="10965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標楷體" pitchFamily="65" charset="-120"/>
              <a:ea typeface="標楷體" pitchFamily="65" charset="-120"/>
            </a:rPr>
            <a:t>是否在可接受風險以下？</a:t>
          </a:r>
          <a:endParaRPr lang="zh-TW" altLang="en-US" sz="2000" kern="1200" dirty="0">
            <a:latin typeface="標楷體" pitchFamily="65" charset="-120"/>
            <a:ea typeface="標楷體" pitchFamily="65" charset="-120"/>
          </a:endParaRPr>
        </a:p>
      </dsp:txBody>
      <dsp:txXfrm rot="10800000">
        <a:off x="0" y="3238474"/>
        <a:ext cx="2890664" cy="712479"/>
      </dsp:txXfrm>
    </dsp:sp>
    <dsp:sp modelId="{FA39532D-F94F-47C8-BAAA-A926F3FC94BF}">
      <dsp:nvSpPr>
        <dsp:cNvPr id="0" name=""/>
        <dsp:cNvSpPr/>
      </dsp:nvSpPr>
      <dsp:spPr>
        <a:xfrm rot="10800000">
          <a:off x="0" y="2174051"/>
          <a:ext cx="2890664" cy="10965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標楷體" pitchFamily="65" charset="-120"/>
              <a:ea typeface="標楷體" pitchFamily="65" charset="-120"/>
            </a:rPr>
            <a:t>風險評估</a:t>
          </a:r>
          <a:endParaRPr lang="zh-TW" altLang="en-US" sz="2000" kern="1200" dirty="0">
            <a:latin typeface="標楷體" pitchFamily="65" charset="-120"/>
            <a:ea typeface="標楷體" pitchFamily="65" charset="-120"/>
          </a:endParaRPr>
        </a:p>
      </dsp:txBody>
      <dsp:txXfrm rot="10800000">
        <a:off x="0" y="2174051"/>
        <a:ext cx="2890664" cy="712479"/>
      </dsp:txXfrm>
    </dsp:sp>
    <dsp:sp modelId="{2987207C-19F3-4D09-BF2B-F8B7F8D962D3}">
      <dsp:nvSpPr>
        <dsp:cNvPr id="0" name=""/>
        <dsp:cNvSpPr/>
      </dsp:nvSpPr>
      <dsp:spPr>
        <a:xfrm rot="10800000">
          <a:off x="0" y="1088235"/>
          <a:ext cx="2890664" cy="10965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標楷體" pitchFamily="65" charset="-120"/>
              <a:ea typeface="標楷體" pitchFamily="65" charset="-120"/>
            </a:rPr>
            <a:t>風險分析</a:t>
          </a:r>
          <a:endParaRPr lang="zh-TW" altLang="en-US" sz="2000" kern="1200" dirty="0">
            <a:latin typeface="標楷體" pitchFamily="65" charset="-120"/>
            <a:ea typeface="標楷體" pitchFamily="65" charset="-120"/>
          </a:endParaRPr>
        </a:p>
      </dsp:txBody>
      <dsp:txXfrm rot="10800000">
        <a:off x="0" y="1088235"/>
        <a:ext cx="2890664" cy="712479"/>
      </dsp:txXfrm>
    </dsp:sp>
    <dsp:sp modelId="{73952B16-33AD-4C9B-ACAB-8AF4F1536354}">
      <dsp:nvSpPr>
        <dsp:cNvPr id="0" name=""/>
        <dsp:cNvSpPr/>
      </dsp:nvSpPr>
      <dsp:spPr>
        <a:xfrm rot="10800000">
          <a:off x="0" y="2419"/>
          <a:ext cx="2890664" cy="10965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標楷體" pitchFamily="65" charset="-120"/>
              <a:ea typeface="標楷體" pitchFamily="65" charset="-120"/>
            </a:rPr>
            <a:t>危害辨識</a:t>
          </a:r>
          <a:endParaRPr lang="zh-TW" altLang="en-US" sz="2000" kern="1200" dirty="0">
            <a:latin typeface="標楷體" pitchFamily="65" charset="-120"/>
            <a:ea typeface="標楷體" pitchFamily="65" charset="-120"/>
          </a:endParaRPr>
        </a:p>
      </dsp:txBody>
      <dsp:txXfrm rot="10800000">
        <a:off x="0" y="2419"/>
        <a:ext cx="2890664" cy="712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8F1AC-CEDA-49B7-BEE1-B4E55A201181}">
      <dsp:nvSpPr>
        <dsp:cNvPr id="0" name=""/>
        <dsp:cNvSpPr/>
      </dsp:nvSpPr>
      <dsp:spPr>
        <a:xfrm>
          <a:off x="0" y="4151156"/>
          <a:ext cx="2890664" cy="908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標楷體" pitchFamily="65" charset="-120"/>
              <a:ea typeface="標楷體" pitchFamily="65" charset="-120"/>
            </a:rPr>
            <a:t>殘留風險對策</a:t>
          </a:r>
          <a:endParaRPr lang="zh-TW" altLang="en-US" sz="2000" kern="1200" dirty="0">
            <a:latin typeface="標楷體" pitchFamily="65" charset="-120"/>
            <a:ea typeface="標楷體" pitchFamily="65" charset="-120"/>
          </a:endParaRPr>
        </a:p>
      </dsp:txBody>
      <dsp:txXfrm>
        <a:off x="0" y="4151156"/>
        <a:ext cx="2890664" cy="908171"/>
      </dsp:txXfrm>
    </dsp:sp>
    <dsp:sp modelId="{FA39532D-F94F-47C8-BAAA-A926F3FC94BF}">
      <dsp:nvSpPr>
        <dsp:cNvPr id="0" name=""/>
        <dsp:cNvSpPr/>
      </dsp:nvSpPr>
      <dsp:spPr>
        <a:xfrm rot="10800000">
          <a:off x="0" y="2768011"/>
          <a:ext cx="2890664" cy="139676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標楷體" pitchFamily="65" charset="-120"/>
              <a:ea typeface="標楷體" pitchFamily="65" charset="-120"/>
            </a:rPr>
            <a:t>現在控制措施是否足以降低風險？</a:t>
          </a:r>
          <a:endParaRPr lang="zh-TW" altLang="en-US" sz="2000" kern="1200" dirty="0">
            <a:latin typeface="標楷體" pitchFamily="65" charset="-120"/>
            <a:ea typeface="標楷體" pitchFamily="65" charset="-120"/>
          </a:endParaRPr>
        </a:p>
      </dsp:txBody>
      <dsp:txXfrm rot="10800000">
        <a:off x="0" y="2768011"/>
        <a:ext cx="2890664" cy="907577"/>
      </dsp:txXfrm>
    </dsp:sp>
    <dsp:sp modelId="{2987207C-19F3-4D09-BF2B-F8B7F8D962D3}">
      <dsp:nvSpPr>
        <dsp:cNvPr id="0" name=""/>
        <dsp:cNvSpPr/>
      </dsp:nvSpPr>
      <dsp:spPr>
        <a:xfrm rot="10800000">
          <a:off x="423655" y="1345030"/>
          <a:ext cx="2005889" cy="139676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標楷體" pitchFamily="65" charset="-120"/>
              <a:ea typeface="標楷體" pitchFamily="65" charset="-120"/>
            </a:rPr>
            <a:t>是否為可接受之風險</a:t>
          </a:r>
          <a:endParaRPr lang="zh-TW" altLang="en-US" sz="2000" kern="1200" dirty="0">
            <a:latin typeface="標楷體" pitchFamily="65" charset="-120"/>
            <a:ea typeface="標楷體" pitchFamily="65" charset="-120"/>
          </a:endParaRPr>
        </a:p>
      </dsp:txBody>
      <dsp:txXfrm rot="10800000">
        <a:off x="423655" y="1345030"/>
        <a:ext cx="2005889" cy="907577"/>
      </dsp:txXfrm>
    </dsp:sp>
    <dsp:sp modelId="{73952B16-33AD-4C9B-ACAB-8AF4F1536354}">
      <dsp:nvSpPr>
        <dsp:cNvPr id="0" name=""/>
        <dsp:cNvSpPr/>
      </dsp:nvSpPr>
      <dsp:spPr>
        <a:xfrm rot="10800000">
          <a:off x="0" y="0"/>
          <a:ext cx="2890664" cy="139676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標楷體" pitchFamily="65" charset="-120"/>
              <a:ea typeface="標楷體" pitchFamily="65" charset="-120"/>
            </a:rPr>
            <a:t>風險降低對策的檢討與實施</a:t>
          </a:r>
          <a:endParaRPr lang="zh-TW" altLang="en-US" sz="2000" kern="1200" dirty="0">
            <a:latin typeface="標楷體" pitchFamily="65" charset="-120"/>
            <a:ea typeface="標楷體" pitchFamily="65" charset="-120"/>
          </a:endParaRPr>
        </a:p>
      </dsp:txBody>
      <dsp:txXfrm rot="10800000">
        <a:off x="0" y="0"/>
        <a:ext cx="2890664" cy="907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1A9BC-AD11-4716-A523-08D9F7ACCF44}">
      <dsp:nvSpPr>
        <dsp:cNvPr id="0" name=""/>
        <dsp:cNvSpPr/>
      </dsp:nvSpPr>
      <dsp:spPr>
        <a:xfrm>
          <a:off x="2248364" y="1495752"/>
          <a:ext cx="485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5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標楷體" pitchFamily="65" charset="-120"/>
            <a:ea typeface="標楷體" pitchFamily="65" charset="-120"/>
          </a:endParaRPr>
        </a:p>
      </dsp:txBody>
      <dsp:txXfrm>
        <a:off x="2478243" y="1538891"/>
        <a:ext cx="25808" cy="5161"/>
      </dsp:txXfrm>
    </dsp:sp>
    <dsp:sp modelId="{48AD5885-7D3B-4EC2-BABA-7EDA4ACBB4BF}">
      <dsp:nvSpPr>
        <dsp:cNvPr id="0" name=""/>
        <dsp:cNvSpPr/>
      </dsp:nvSpPr>
      <dsp:spPr>
        <a:xfrm>
          <a:off x="5961" y="868211"/>
          <a:ext cx="2244202" cy="13465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標楷體" pitchFamily="65" charset="-120"/>
              <a:ea typeface="標楷體" pitchFamily="65" charset="-120"/>
            </a:rPr>
            <a:t>辨識出所有的</a:t>
          </a:r>
          <a:r>
            <a:rPr lang="zh-TW" altLang="en-US" sz="2200" kern="1200" dirty="0" smtClean="0">
              <a:latin typeface="標楷體" pitchFamily="65" charset="-120"/>
              <a:ea typeface="標楷體" pitchFamily="65" charset="-120"/>
            </a:rPr>
            <a:t>作業 </a:t>
          </a:r>
          <a:r>
            <a:rPr lang="en-US" altLang="zh-TW" sz="2200" kern="1200" dirty="0" smtClean="0">
              <a:latin typeface="標楷體" pitchFamily="65" charset="-120"/>
              <a:ea typeface="標楷體" pitchFamily="65" charset="-120"/>
            </a:rPr>
            <a:t>(</a:t>
          </a:r>
          <a:r>
            <a:rPr lang="zh-TW" altLang="en-US" sz="2200" kern="1200" dirty="0" smtClean="0">
              <a:latin typeface="標楷體" pitchFamily="65" charset="-120"/>
              <a:ea typeface="標楷體" pitchFamily="65" charset="-120"/>
            </a:rPr>
            <a:t>一</a:t>
          </a:r>
          <a:r>
            <a:rPr lang="en-US" altLang="zh-TW" sz="2200" kern="1200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2200" kern="1200" dirty="0">
            <a:latin typeface="標楷體" pitchFamily="65" charset="-120"/>
            <a:ea typeface="標楷體" pitchFamily="65" charset="-120"/>
          </a:endParaRPr>
        </a:p>
      </dsp:txBody>
      <dsp:txXfrm>
        <a:off x="5961" y="868211"/>
        <a:ext cx="2244202" cy="1346521"/>
      </dsp:txXfrm>
    </dsp:sp>
    <dsp:sp modelId="{B43E452F-5E0E-4996-ACA4-A9A9B6506765}">
      <dsp:nvSpPr>
        <dsp:cNvPr id="0" name=""/>
        <dsp:cNvSpPr/>
      </dsp:nvSpPr>
      <dsp:spPr>
        <a:xfrm>
          <a:off x="5008733" y="1495752"/>
          <a:ext cx="485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5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標楷體" pitchFamily="65" charset="-120"/>
            <a:ea typeface="標楷體" pitchFamily="65" charset="-120"/>
          </a:endParaRPr>
        </a:p>
      </dsp:txBody>
      <dsp:txXfrm>
        <a:off x="5238612" y="1538891"/>
        <a:ext cx="25808" cy="5161"/>
      </dsp:txXfrm>
    </dsp:sp>
    <dsp:sp modelId="{DC378106-0830-42F5-AAB9-A5DCF08EEBEB}">
      <dsp:nvSpPr>
        <dsp:cNvPr id="0" name=""/>
        <dsp:cNvSpPr/>
      </dsp:nvSpPr>
      <dsp:spPr>
        <a:xfrm>
          <a:off x="2766330" y="868211"/>
          <a:ext cx="2244202" cy="13465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3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標楷體" pitchFamily="65" charset="-120"/>
              <a:ea typeface="標楷體" pitchFamily="65" charset="-120"/>
            </a:rPr>
            <a:t>辨識危害及後果</a:t>
          </a:r>
          <a:r>
            <a:rPr lang="en-US" altLang="zh-TW" sz="2200" kern="1200" dirty="0" smtClean="0">
              <a:latin typeface="標楷體" pitchFamily="65" charset="-120"/>
              <a:ea typeface="標楷體" pitchFamily="65" charset="-120"/>
            </a:rPr>
            <a:t>(</a:t>
          </a:r>
          <a:r>
            <a:rPr lang="zh-TW" altLang="en-US" sz="2200" kern="1200" dirty="0" smtClean="0">
              <a:latin typeface="標楷體" pitchFamily="65" charset="-120"/>
              <a:ea typeface="標楷體" pitchFamily="65" charset="-120"/>
            </a:rPr>
            <a:t>二</a:t>
          </a:r>
          <a:r>
            <a:rPr lang="en-US" altLang="zh-TW" sz="2200" kern="1200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2200" kern="1200" dirty="0">
            <a:latin typeface="標楷體" pitchFamily="65" charset="-120"/>
            <a:ea typeface="標楷體" pitchFamily="65" charset="-120"/>
          </a:endParaRPr>
        </a:p>
      </dsp:txBody>
      <dsp:txXfrm>
        <a:off x="2766330" y="868211"/>
        <a:ext cx="2244202" cy="1346521"/>
      </dsp:txXfrm>
    </dsp:sp>
    <dsp:sp modelId="{B6F0F243-F11D-46A6-8C1D-E0498C88B942}">
      <dsp:nvSpPr>
        <dsp:cNvPr id="0" name=""/>
        <dsp:cNvSpPr/>
      </dsp:nvSpPr>
      <dsp:spPr>
        <a:xfrm>
          <a:off x="1128062" y="2212933"/>
          <a:ext cx="5520738" cy="485566"/>
        </a:xfrm>
        <a:custGeom>
          <a:avLst/>
          <a:gdLst/>
          <a:ahLst/>
          <a:cxnLst/>
          <a:rect l="0" t="0" r="0" b="0"/>
          <a:pathLst>
            <a:path>
              <a:moveTo>
                <a:pt x="5520738" y="0"/>
              </a:moveTo>
              <a:lnTo>
                <a:pt x="5520738" y="259883"/>
              </a:lnTo>
              <a:lnTo>
                <a:pt x="0" y="259883"/>
              </a:lnTo>
              <a:lnTo>
                <a:pt x="0" y="4855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標楷體" pitchFamily="65" charset="-120"/>
            <a:ea typeface="標楷體" pitchFamily="65" charset="-120"/>
          </a:endParaRPr>
        </a:p>
      </dsp:txBody>
      <dsp:txXfrm>
        <a:off x="3749811" y="2453135"/>
        <a:ext cx="277240" cy="5161"/>
      </dsp:txXfrm>
    </dsp:sp>
    <dsp:sp modelId="{3323374C-2FE5-4AD0-BA3F-BFF6679AD53C}">
      <dsp:nvSpPr>
        <dsp:cNvPr id="0" name=""/>
        <dsp:cNvSpPr/>
      </dsp:nvSpPr>
      <dsp:spPr>
        <a:xfrm>
          <a:off x="5526699" y="868211"/>
          <a:ext cx="2244202" cy="13465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4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標楷體" pitchFamily="65" charset="-120"/>
              <a:ea typeface="標楷體" pitchFamily="65" charset="-120"/>
            </a:rPr>
            <a:t>確認現有防護設施</a:t>
          </a:r>
          <a:r>
            <a:rPr lang="en-US" altLang="zh-TW" sz="2200" kern="1200" dirty="0" smtClean="0">
              <a:latin typeface="標楷體" pitchFamily="65" charset="-120"/>
              <a:ea typeface="標楷體" pitchFamily="65" charset="-120"/>
            </a:rPr>
            <a:t>(</a:t>
          </a:r>
          <a:r>
            <a:rPr lang="zh-TW" altLang="en-US" sz="2200" kern="1200" dirty="0" smtClean="0">
              <a:latin typeface="標楷體" pitchFamily="65" charset="-120"/>
              <a:ea typeface="標楷體" pitchFamily="65" charset="-120"/>
            </a:rPr>
            <a:t>三</a:t>
          </a:r>
          <a:r>
            <a:rPr lang="en-US" altLang="zh-TW" sz="2200" kern="1200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2200" kern="1200" dirty="0">
            <a:latin typeface="標楷體" pitchFamily="65" charset="-120"/>
            <a:ea typeface="標楷體" pitchFamily="65" charset="-120"/>
          </a:endParaRPr>
        </a:p>
      </dsp:txBody>
      <dsp:txXfrm>
        <a:off x="5526699" y="868211"/>
        <a:ext cx="2244202" cy="1346521"/>
      </dsp:txXfrm>
    </dsp:sp>
    <dsp:sp modelId="{73A923B8-6D12-4B96-A20F-33FB38E9812D}">
      <dsp:nvSpPr>
        <dsp:cNvPr id="0" name=""/>
        <dsp:cNvSpPr/>
      </dsp:nvSpPr>
      <dsp:spPr>
        <a:xfrm>
          <a:off x="2248364" y="3358440"/>
          <a:ext cx="485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56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標楷體" pitchFamily="65" charset="-120"/>
            <a:ea typeface="標楷體" pitchFamily="65" charset="-120"/>
          </a:endParaRPr>
        </a:p>
      </dsp:txBody>
      <dsp:txXfrm>
        <a:off x="2478243" y="3401579"/>
        <a:ext cx="25808" cy="5161"/>
      </dsp:txXfrm>
    </dsp:sp>
    <dsp:sp modelId="{64B96702-CF52-4E0A-A46B-7E86519CD32D}">
      <dsp:nvSpPr>
        <dsp:cNvPr id="0" name=""/>
        <dsp:cNvSpPr/>
      </dsp:nvSpPr>
      <dsp:spPr>
        <a:xfrm>
          <a:off x="5961" y="2730899"/>
          <a:ext cx="2244202" cy="13465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標楷體" pitchFamily="65" charset="-120"/>
              <a:ea typeface="標楷體" pitchFamily="65" charset="-120"/>
            </a:rPr>
            <a:t>評估危害的風險</a:t>
          </a:r>
          <a:r>
            <a:rPr lang="en-US" altLang="zh-TW" sz="2200" kern="1200" dirty="0" smtClean="0">
              <a:latin typeface="標楷體" pitchFamily="65" charset="-120"/>
              <a:ea typeface="標楷體" pitchFamily="65" charset="-120"/>
            </a:rPr>
            <a:t>(</a:t>
          </a:r>
          <a:r>
            <a:rPr lang="zh-TW" altLang="en-US" sz="2200" kern="1200" dirty="0" smtClean="0">
              <a:latin typeface="標楷體" pitchFamily="65" charset="-120"/>
              <a:ea typeface="標楷體" pitchFamily="65" charset="-120"/>
            </a:rPr>
            <a:t>四</a:t>
          </a:r>
          <a:r>
            <a:rPr lang="en-US" altLang="zh-TW" sz="2200" kern="1200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2200" kern="1200" dirty="0">
            <a:latin typeface="標楷體" pitchFamily="65" charset="-120"/>
            <a:ea typeface="標楷體" pitchFamily="65" charset="-120"/>
          </a:endParaRPr>
        </a:p>
      </dsp:txBody>
      <dsp:txXfrm>
        <a:off x="5961" y="2730899"/>
        <a:ext cx="2244202" cy="1346521"/>
      </dsp:txXfrm>
    </dsp:sp>
    <dsp:sp modelId="{A59713D3-36F0-4824-B080-AFD3A592F8A9}">
      <dsp:nvSpPr>
        <dsp:cNvPr id="0" name=""/>
        <dsp:cNvSpPr/>
      </dsp:nvSpPr>
      <dsp:spPr>
        <a:xfrm>
          <a:off x="5008733" y="3358440"/>
          <a:ext cx="485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5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標楷體" pitchFamily="65" charset="-120"/>
            <a:ea typeface="標楷體" pitchFamily="65" charset="-120"/>
          </a:endParaRPr>
        </a:p>
      </dsp:txBody>
      <dsp:txXfrm>
        <a:off x="5238612" y="3401579"/>
        <a:ext cx="25808" cy="5161"/>
      </dsp:txXfrm>
    </dsp:sp>
    <dsp:sp modelId="{622A7BD6-1F35-4385-B808-BBC2E6E18613}">
      <dsp:nvSpPr>
        <dsp:cNvPr id="0" name=""/>
        <dsp:cNvSpPr/>
      </dsp:nvSpPr>
      <dsp:spPr>
        <a:xfrm>
          <a:off x="2766330" y="2730899"/>
          <a:ext cx="2244202" cy="13465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6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6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標楷體" pitchFamily="65" charset="-120"/>
              <a:ea typeface="標楷體" pitchFamily="65" charset="-120"/>
            </a:rPr>
            <a:t>決定降低風險的控制措施</a:t>
          </a:r>
          <a:r>
            <a:rPr lang="en-US" altLang="zh-TW" sz="2200" kern="1200" dirty="0" smtClean="0">
              <a:latin typeface="標楷體" pitchFamily="65" charset="-120"/>
              <a:ea typeface="標楷體" pitchFamily="65" charset="-120"/>
            </a:rPr>
            <a:t>(</a:t>
          </a:r>
          <a:r>
            <a:rPr lang="zh-TW" altLang="en-US" sz="2200" kern="1200" dirty="0" smtClean="0">
              <a:latin typeface="標楷體" pitchFamily="65" charset="-120"/>
              <a:ea typeface="標楷體" pitchFamily="65" charset="-120"/>
            </a:rPr>
            <a:t>五</a:t>
          </a:r>
          <a:r>
            <a:rPr lang="en-US" altLang="zh-TW" sz="2200" kern="1200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2200" kern="1200" dirty="0">
            <a:latin typeface="標楷體" pitchFamily="65" charset="-120"/>
            <a:ea typeface="標楷體" pitchFamily="65" charset="-120"/>
          </a:endParaRPr>
        </a:p>
      </dsp:txBody>
      <dsp:txXfrm>
        <a:off x="2766330" y="2730899"/>
        <a:ext cx="2244202" cy="1346521"/>
      </dsp:txXfrm>
    </dsp:sp>
    <dsp:sp modelId="{985FCA4B-120D-4837-9800-5D372CABD512}">
      <dsp:nvSpPr>
        <dsp:cNvPr id="0" name=""/>
        <dsp:cNvSpPr/>
      </dsp:nvSpPr>
      <dsp:spPr>
        <a:xfrm>
          <a:off x="5526699" y="2730899"/>
          <a:ext cx="2244202" cy="13465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標楷體" pitchFamily="65" charset="-120"/>
              <a:ea typeface="標楷體" pitchFamily="65" charset="-120"/>
            </a:rPr>
            <a:t>確認採取控制措施後的殘餘風險</a:t>
          </a:r>
          <a:r>
            <a:rPr lang="en-US" altLang="zh-TW" sz="2200" kern="1200" dirty="0" smtClean="0">
              <a:latin typeface="標楷體" pitchFamily="65" charset="-120"/>
              <a:ea typeface="標楷體" pitchFamily="65" charset="-120"/>
            </a:rPr>
            <a:t>(</a:t>
          </a:r>
          <a:r>
            <a:rPr lang="zh-TW" altLang="en-US" sz="2200" kern="1200" dirty="0" smtClean="0">
              <a:latin typeface="標楷體" pitchFamily="65" charset="-120"/>
              <a:ea typeface="標楷體" pitchFamily="65" charset="-120"/>
            </a:rPr>
            <a:t>六</a:t>
          </a:r>
          <a:r>
            <a:rPr lang="en-US" altLang="zh-TW" sz="2200" kern="1200" dirty="0" smtClean="0">
              <a:latin typeface="標楷體" pitchFamily="65" charset="-120"/>
              <a:ea typeface="標楷體" pitchFamily="65" charset="-120"/>
            </a:rPr>
            <a:t>)</a:t>
          </a:r>
          <a:endParaRPr lang="zh-TW" altLang="en-US" sz="2200" kern="1200" dirty="0">
            <a:latin typeface="標楷體" pitchFamily="65" charset="-120"/>
            <a:ea typeface="標楷體" pitchFamily="65" charset="-120"/>
          </a:endParaRPr>
        </a:p>
      </dsp:txBody>
      <dsp:txXfrm>
        <a:off x="5526699" y="2730899"/>
        <a:ext cx="2244202" cy="1346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2820C-82DA-4AAC-B705-649DD6EBFB09}" type="datetimeFigureOut">
              <a:rPr lang="zh-TW" altLang="en-US" smtClean="0"/>
              <a:t>2011/9/6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EABE4-F15A-429E-B90B-AEDD6B168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22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4FC6BE8-E153-452E-90C5-FF9FC2A08C86}" type="slidenum">
              <a:rPr lang="en-US" altLang="zh-TW" smtClean="0"/>
              <a:pPr eaLnBrk="1" hangingPunct="1"/>
              <a:t>11</a:t>
            </a:fld>
            <a:endParaRPr lang="en-US" altLang="zh-TW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D786518-31D8-4632-8957-CC6BCDC1401F}" type="datetimeFigureOut">
              <a:rPr lang="zh-TW" altLang="en-US" smtClean="0"/>
              <a:t>2011/9/6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A4098F7-2F37-4211-BC48-6D7B8AE0E5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6518-31D8-4632-8957-CC6BCDC1401F}" type="datetimeFigureOut">
              <a:rPr lang="zh-TW" altLang="en-US" smtClean="0"/>
              <a:t>2011/9/6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98F7-2F37-4211-BC48-6D7B8AE0E5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6518-31D8-4632-8957-CC6BCDC1401F}" type="datetimeFigureOut">
              <a:rPr lang="zh-TW" altLang="en-US" smtClean="0"/>
              <a:t>2011/9/6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98F7-2F37-4211-BC48-6D7B8AE0E5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786518-31D8-4632-8957-CC6BCDC1401F}" type="datetimeFigureOut">
              <a:rPr lang="zh-TW" altLang="en-US" smtClean="0"/>
              <a:t>2011/9/6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4098F7-2F37-4211-BC48-6D7B8AE0E5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D786518-31D8-4632-8957-CC6BCDC1401F}" type="datetimeFigureOut">
              <a:rPr lang="zh-TW" altLang="en-US" smtClean="0"/>
              <a:t>2011/9/6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A4098F7-2F37-4211-BC48-6D7B8AE0E5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6518-31D8-4632-8957-CC6BCDC1401F}" type="datetimeFigureOut">
              <a:rPr lang="zh-TW" altLang="en-US" smtClean="0"/>
              <a:t>2011/9/6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98F7-2F37-4211-BC48-6D7B8AE0E5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6518-31D8-4632-8957-CC6BCDC1401F}" type="datetimeFigureOut">
              <a:rPr lang="zh-TW" altLang="en-US" smtClean="0"/>
              <a:t>2011/9/6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98F7-2F37-4211-BC48-6D7B8AE0E5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786518-31D8-4632-8957-CC6BCDC1401F}" type="datetimeFigureOut">
              <a:rPr lang="zh-TW" altLang="en-US" smtClean="0"/>
              <a:t>2011/9/6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4098F7-2F37-4211-BC48-6D7B8AE0E5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6518-31D8-4632-8957-CC6BCDC1401F}" type="datetimeFigureOut">
              <a:rPr lang="zh-TW" altLang="en-US" smtClean="0"/>
              <a:t>2011/9/6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98F7-2F37-4211-BC48-6D7B8AE0E5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786518-31D8-4632-8957-CC6BCDC1401F}" type="datetimeFigureOut">
              <a:rPr lang="zh-TW" altLang="en-US" smtClean="0"/>
              <a:t>2011/9/6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4098F7-2F37-4211-BC48-6D7B8AE0E5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786518-31D8-4632-8957-CC6BCDC1401F}" type="datetimeFigureOut">
              <a:rPr lang="zh-TW" altLang="en-US" smtClean="0"/>
              <a:t>2011/9/6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4098F7-2F37-4211-BC48-6D7B8AE0E5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D786518-31D8-4632-8957-CC6BCDC1401F}" type="datetimeFigureOut">
              <a:rPr lang="zh-TW" altLang="en-US" smtClean="0"/>
              <a:t>2011/9/6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4098F7-2F37-4211-BC48-6D7B8AE0E5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7744" y="1484784"/>
            <a:ext cx="6172200" cy="1894362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標楷體" pitchFamily="65" charset="-120"/>
                <a:ea typeface="標楷體" pitchFamily="65" charset="-120"/>
              </a:rPr>
              <a:t>校園安全衛生管理系統之危害鑑別填報說明會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089974"/>
          </a:xfrm>
        </p:spPr>
        <p:txBody>
          <a:bodyPr>
            <a:normAutofit/>
          </a:bodyPr>
          <a:lstStyle/>
          <a:p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環安衛中心  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100/09/07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5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467600" cy="796950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採取降低風險之控制措施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9929240"/>
              </p:ext>
            </p:extLst>
          </p:nvPr>
        </p:nvGraphicFramePr>
        <p:xfrm>
          <a:off x="827584" y="1484784"/>
          <a:ext cx="7255842" cy="490490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10178"/>
                <a:gridCol w="3208389"/>
                <a:gridCol w="2737275"/>
              </a:tblGrid>
              <a:tr h="2581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風險等級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風險控制規劃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備註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16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5-</a:t>
                      </a:r>
                      <a:r>
                        <a:rPr lang="zh-TW" altLang="en-US" sz="16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重大風險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須</a:t>
                      </a:r>
                      <a:r>
                        <a:rPr lang="zh-TW" altLang="en-US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立即採取風險降低設施</a:t>
                      </a:r>
                      <a:r>
                        <a:rPr lang="en-US" altLang="zh-TW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,</a:t>
                      </a:r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在</a:t>
                      </a:r>
                      <a:r>
                        <a:rPr lang="zh-TW" altLang="en-US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風險降低前不應開始或繼續作業</a:t>
                      </a:r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不可接受風險，對於重大及高度風險者須發展降低風險之控制設施，將其</a:t>
                      </a:r>
                      <a:r>
                        <a:rPr lang="zh-TW" altLang="en-US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風險降至中度以下</a:t>
                      </a:r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/>
                </a:tc>
              </a:tr>
              <a:tr h="12907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4-</a:t>
                      </a:r>
                      <a:r>
                        <a:rPr lang="zh-TW" altLang="en-US" sz="16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高度風險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須在</a:t>
                      </a:r>
                      <a:r>
                        <a:rPr lang="zh-TW" altLang="en-US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一定期限內採取風險控制設施</a:t>
                      </a:r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，在風險降低前不可開始作業，可能需要相當多的資源以降低風險，若現行作業具高度風險，須儘速進行風險降低設施。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07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3-</a:t>
                      </a:r>
                      <a:r>
                        <a:rPr lang="zh-TW" altLang="en-US" sz="16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中度風險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須致力於風險的降低，例如：　　　●基於成本或財務等考量，</a:t>
                      </a:r>
                      <a:r>
                        <a:rPr lang="zh-TW" altLang="en-US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宜逐步採取風險降低設施</a:t>
                      </a:r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、以逐步降低中度風險之比例。　　　　　　　　●對於嚴重度為重大或非常重大之中度風險，宜進一步評估發生的可能性，作為改善控制設施的基礎。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16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2-</a:t>
                      </a:r>
                      <a:r>
                        <a:rPr lang="zh-TW" altLang="en-US" sz="16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低度風險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暫時無須採取風險降低設施</a:t>
                      </a:r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，但須確保現有防護設施之有效性。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可接受風險，須</a:t>
                      </a:r>
                      <a:r>
                        <a:rPr lang="zh-TW" altLang="en-US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落實</a:t>
                      </a:r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或</a:t>
                      </a:r>
                      <a:r>
                        <a:rPr lang="zh-TW" altLang="en-US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強化</a:t>
                      </a:r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現有</a:t>
                      </a:r>
                      <a:r>
                        <a:rPr lang="zh-TW" altLang="en-US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防護設施之維修保養</a:t>
                      </a:r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zh-TW" altLang="en-US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監督查核</a:t>
                      </a:r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及</a:t>
                      </a:r>
                      <a:r>
                        <a:rPr lang="zh-TW" altLang="en-US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教育訓練</a:t>
                      </a:r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等機制。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16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1-</a:t>
                      </a:r>
                      <a:r>
                        <a:rPr lang="zh-TW" altLang="en-US" sz="1600" u="none" strike="noStrike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輕度風險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不須採取風險降低設施</a:t>
                      </a:r>
                      <a:r>
                        <a:rPr lang="zh-TW" altLang="en-US" sz="1600" u="none" strike="noStrike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，但須確保現有防護設施之有效性。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4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357188"/>
            <a:ext cx="8715375" cy="1470025"/>
          </a:xfrm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9700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AEE1DC3D-6752-4997-B595-6F9D8A920F8C}" type="slidenum">
              <a:rPr lang="en-US" altLang="zh-TW" smtClean="0">
                <a:solidFill>
                  <a:srgbClr val="0C3226"/>
                </a:solidFill>
                <a:latin typeface="Verdana" pitchFamily="34" charset="0"/>
                <a:ea typeface="微軟正黑體" pitchFamily="34" charset="-120"/>
              </a:rPr>
              <a:pPr eaLnBrk="1" hangingPunct="1"/>
              <a:t>11</a:t>
            </a:fld>
            <a:endParaRPr lang="en-US" altLang="zh-TW" smtClean="0">
              <a:solidFill>
                <a:srgbClr val="0C3226"/>
              </a:solidFill>
              <a:latin typeface="Verdana" pitchFamily="34" charset="0"/>
              <a:ea typeface="微軟正黑體" pitchFamily="34" charset="-120"/>
            </a:endParaRPr>
          </a:p>
        </p:txBody>
      </p:sp>
      <p:pic>
        <p:nvPicPr>
          <p:cNvPr id="29701" name="Picture 9" descr="0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10"/>
          <p:cNvSpPr txBox="1">
            <a:spLocks noChangeArrowheads="1"/>
          </p:cNvSpPr>
          <p:nvPr/>
        </p:nvSpPr>
        <p:spPr bwMode="auto">
          <a:xfrm>
            <a:off x="2411413" y="1196975"/>
            <a:ext cx="3527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5" tIns="47893" rIns="95785" bIns="47893">
            <a:spAutoFit/>
          </a:bodyPr>
          <a:lstStyle>
            <a:lvl1pPr defTabSz="9556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endParaRPr kumimoji="0" lang="zh-TW" altLang="zh-TW" sz="170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8855" name="Text Box 11"/>
          <p:cNvSpPr txBox="1">
            <a:spLocks noChangeArrowheads="1"/>
          </p:cNvSpPr>
          <p:nvPr/>
        </p:nvSpPr>
        <p:spPr bwMode="auto">
          <a:xfrm>
            <a:off x="194595" y="1052512"/>
            <a:ext cx="9288462" cy="425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5" tIns="47893" rIns="95785" bIns="47893">
            <a:spAutoFit/>
          </a:bodyPr>
          <a:lstStyle>
            <a:lvl1pPr defTabSz="955675" eaLnBrk="0" hangingPunct="0">
              <a:defRPr kumimoji="1" sz="6200">
                <a:solidFill>
                  <a:srgbClr val="FF0000"/>
                </a:solidFill>
                <a:latin typeface="Times New Roman" pitchFamily="18" charset="0"/>
                <a:ea typeface="華康行楷體W5" pitchFamily="65" charset="-120"/>
              </a:defRPr>
            </a:lvl1pPr>
            <a:lvl2pPr marL="742950" indent="-285750" defTabSz="955675" eaLnBrk="0" hangingPunct="0">
              <a:defRPr kumimoji="1" sz="6200">
                <a:solidFill>
                  <a:srgbClr val="FF0000"/>
                </a:solidFill>
                <a:latin typeface="Times New Roman" pitchFamily="18" charset="0"/>
                <a:ea typeface="華康行楷體W5" pitchFamily="65" charset="-120"/>
              </a:defRPr>
            </a:lvl2pPr>
            <a:lvl3pPr marL="1143000" indent="-228600" defTabSz="955675" eaLnBrk="0" hangingPunct="0">
              <a:defRPr kumimoji="1" sz="6200">
                <a:solidFill>
                  <a:srgbClr val="FF0000"/>
                </a:solidFill>
                <a:latin typeface="Times New Roman" pitchFamily="18" charset="0"/>
                <a:ea typeface="華康行楷體W5" pitchFamily="65" charset="-120"/>
              </a:defRPr>
            </a:lvl3pPr>
            <a:lvl4pPr marL="1600200" indent="-228600" defTabSz="955675" eaLnBrk="0" hangingPunct="0">
              <a:defRPr kumimoji="1" sz="6200">
                <a:solidFill>
                  <a:srgbClr val="FF0000"/>
                </a:solidFill>
                <a:latin typeface="Times New Roman" pitchFamily="18" charset="0"/>
                <a:ea typeface="華康行楷體W5" pitchFamily="65" charset="-120"/>
              </a:defRPr>
            </a:lvl4pPr>
            <a:lvl5pPr marL="2057400" indent="-228600" defTabSz="955675" eaLnBrk="0" hangingPunct="0">
              <a:defRPr kumimoji="1" sz="6200">
                <a:solidFill>
                  <a:srgbClr val="FF0000"/>
                </a:solidFill>
                <a:latin typeface="Times New Roman" pitchFamily="18" charset="0"/>
                <a:ea typeface="華康行楷體W5" pitchFamily="65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rgbClr val="FF0000"/>
                </a:solidFill>
                <a:latin typeface="Times New Roman" pitchFamily="18" charset="0"/>
                <a:ea typeface="華康行楷體W5" pitchFamily="65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rgbClr val="FF0000"/>
                </a:solidFill>
                <a:latin typeface="Times New Roman" pitchFamily="18" charset="0"/>
                <a:ea typeface="華康行楷體W5" pitchFamily="65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rgbClr val="FF0000"/>
                </a:solidFill>
                <a:latin typeface="Times New Roman" pitchFamily="18" charset="0"/>
                <a:ea typeface="華康行楷體W5" pitchFamily="65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rgbClr val="FF0000"/>
                </a:solidFill>
                <a:latin typeface="Times New Roman" pitchFamily="18" charset="0"/>
                <a:ea typeface="華康行楷體W5" pitchFamily="65" charset="-120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TW" alt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行楷體W5" pitchFamily="65" charset="-120"/>
              </a:rPr>
              <a:t>簡 報 完 畢</a:t>
            </a:r>
            <a:endParaRPr kumimoji="0" lang="en-US" altLang="zh-TW" sz="60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行楷體W5" pitchFamily="65" charset="-12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TW" alt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謝 </a:t>
            </a:r>
            <a:r>
              <a:rPr lang="en-US" altLang="zh-TW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謝  聆  聽</a:t>
            </a:r>
            <a:endParaRPr lang="zh-TW" altLang="en-US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zh-TW" sz="4000" dirty="0" smtClean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行楷體W5" pitchFamily="65" charset="-120"/>
            </a:endParaRPr>
          </a:p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TW" altLang="en-US" sz="4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行楷體W5" pitchFamily="65" charset="-12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814362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169224" cy="1143000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勞工安全衛生組織管理及自動檢查辦法第</a:t>
            </a:r>
            <a:r>
              <a:rPr lang="en-US" altLang="zh-TW" sz="3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12-1</a:t>
            </a:r>
            <a:r>
              <a:rPr lang="zh-TW" altLang="en-US" sz="32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條</a:t>
            </a:r>
            <a:endParaRPr lang="zh-TW" altLang="en-US" sz="32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雇主應依其事業規模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特性，訂定勞工安全衛生管理計畫，執行包含</a:t>
            </a:r>
            <a:r>
              <a:rPr lang="zh-TW" alt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工作環境或作業危害之辨識、評估及控制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在內的勞工安全衛生事項，並</a:t>
            </a:r>
            <a:r>
              <a:rPr lang="zh-TW" alt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留存紀錄備查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向右箭號 3">
            <a:hlinkClick r:id="rId2" action="ppaction://hlinksldjump"/>
          </p:cNvPr>
          <p:cNvSpPr/>
          <p:nvPr/>
        </p:nvSpPr>
        <p:spPr>
          <a:xfrm>
            <a:off x="7092280" y="5877272"/>
            <a:ext cx="93610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何謂風險評估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辨識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實</a:t>
            </a: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驗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場所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潛在危害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，考量其後果的</a:t>
            </a:r>
            <a:r>
              <a:rPr lang="zh-TW" alt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嚴重度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與發生的</a:t>
            </a:r>
            <a:r>
              <a:rPr lang="zh-TW" alt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可能性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，評估其</a:t>
            </a:r>
            <a:r>
              <a:rPr lang="zh-TW" alt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風險等級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及決定控制的優先順序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，採取</a:t>
            </a:r>
            <a:r>
              <a:rPr lang="zh-TW" alt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降低風險的控制設施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，以確保勞工的安全與健康</a:t>
            </a:r>
            <a:r>
              <a:rPr lang="zh-TW" altLang="en-US" sz="3200" dirty="0" smtClean="0">
                <a:latin typeface="新細明體"/>
                <a:ea typeface="新細明體"/>
              </a:rPr>
              <a:t>。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為何要執行風險評估？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符合安全衛生</a:t>
            </a:r>
            <a:r>
              <a:rPr lang="zh-TW" altLang="en-US" sz="32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  <a:hlinkClick r:id="rId2" action="ppaction://hlinksldjump"/>
              </a:rPr>
              <a:t>法規要求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建構及推動安全衛生管理計畫及建置校園安全衛生管理系統。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提供安全的作業方法及環境，強化師生安全衛生知能，以預防或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降低職業災害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的發生，確實保障師生的安全與健康。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0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8161" y="260648"/>
            <a:ext cx="7467600" cy="81034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風險評估的基本流程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06887130"/>
              </p:ext>
            </p:extLst>
          </p:nvPr>
        </p:nvGraphicFramePr>
        <p:xfrm>
          <a:off x="750404" y="1340768"/>
          <a:ext cx="2890664" cy="5061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向上箭號圖說文字 4"/>
          <p:cNvSpPr/>
          <p:nvPr/>
        </p:nvSpPr>
        <p:spPr>
          <a:xfrm>
            <a:off x="4788024" y="1340768"/>
            <a:ext cx="3970784" cy="71247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3576" tIns="163576" rIns="163576" bIns="16357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300" kern="1200" dirty="0" smtClean="0"/>
              <a:t>危害辨識</a:t>
            </a:r>
            <a:endParaRPr lang="zh-TW" altLang="en-US" sz="2300" kern="1200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241963"/>
              </p:ext>
            </p:extLst>
          </p:nvPr>
        </p:nvGraphicFramePr>
        <p:xfrm>
          <a:off x="4924302" y="1340768"/>
          <a:ext cx="2890664" cy="5061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3" name="直線單箭頭接點 22"/>
          <p:cNvCxnSpPr/>
          <p:nvPr/>
        </p:nvCxnSpPr>
        <p:spPr>
          <a:xfrm flipV="1">
            <a:off x="3700166" y="2289448"/>
            <a:ext cx="1224136" cy="24324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3763790" y="3096045"/>
            <a:ext cx="1584174" cy="28803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758041" y="6093296"/>
            <a:ext cx="110838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7596118" y="2369145"/>
            <a:ext cx="0" cy="17134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912051" y="3096045"/>
            <a:ext cx="4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否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654734" y="3490121"/>
            <a:ext cx="4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否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12233" y="3976990"/>
            <a:ext cx="4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標楷體" pitchFamily="65" charset="-120"/>
                <a:ea typeface="標楷體" pitchFamily="65" charset="-120"/>
              </a:rPr>
              <a:t>是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2602815" y="5268346"/>
            <a:ext cx="4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是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747447" y="5047620"/>
            <a:ext cx="4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是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5526433" y="3680557"/>
            <a:ext cx="4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否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04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風險評估作業流程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0651463"/>
              </p:ext>
            </p:extLst>
          </p:nvPr>
        </p:nvGraphicFramePr>
        <p:xfrm>
          <a:off x="611560" y="1268760"/>
          <a:ext cx="7776864" cy="4945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31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風險評估表參考例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60972"/>
              </p:ext>
            </p:extLst>
          </p:nvPr>
        </p:nvGraphicFramePr>
        <p:xfrm>
          <a:off x="467544" y="1124744"/>
          <a:ext cx="8136906" cy="5269874"/>
        </p:xfrm>
        <a:graphic>
          <a:graphicData uri="http://schemas.openxmlformats.org/drawingml/2006/table">
            <a:tbl>
              <a:tblPr/>
              <a:tblGrid>
                <a:gridCol w="691346"/>
                <a:gridCol w="396165"/>
                <a:gridCol w="598130"/>
                <a:gridCol w="598130"/>
                <a:gridCol w="567059"/>
                <a:gridCol w="652506"/>
                <a:gridCol w="691346"/>
                <a:gridCol w="691346"/>
                <a:gridCol w="691346"/>
                <a:gridCol w="318485"/>
                <a:gridCol w="314601"/>
                <a:gridCol w="318485"/>
                <a:gridCol w="691346"/>
                <a:gridCol w="318485"/>
                <a:gridCol w="318485"/>
                <a:gridCol w="279645"/>
              </a:tblGrid>
              <a:tr h="33057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實驗名稱：茶葉萃取實驗</a:t>
                      </a:r>
                    </a:p>
                  </a:txBody>
                  <a:tcPr marL="5721" marR="5721" marT="5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21" marR="5721" marT="5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評估日期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5721" marR="5721" marT="5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21" marR="5721" marT="5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21" marR="5721" marT="5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評估人員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5721" marR="5721" marT="5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21" marR="5721" marT="5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21" marR="5721" marT="57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作業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流程名稱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辦識危害及後果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危害可能造成後果之情境描述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3.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現有防護設施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風險評估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5.</a:t>
                      </a:r>
                      <a:r>
                        <a:rPr lang="zh-TW" altLang="en-US" sz="1100" b="0" i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降低風險所採取之控制措施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控制後預估險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519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作業週期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作業環境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機械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設備工具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能源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化學物質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作業資格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危害類型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危害可能造成後果之情境描述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嚴重度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可能性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風險等級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嚴重度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可能性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風險等級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搗碎裝袋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一週一次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室溫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搗碎器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電能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無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被夾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被割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在添加或取出時物料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,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可能觸及機械刀刃部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使用棉質手套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S2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P3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列入操作前講習資料確認設備安全裝置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S1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P2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１</a:t>
                      </a:r>
                      <a:endParaRPr lang="en-US" altLang="zh-TW" sz="11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加水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加熱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一週一次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室溫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酒精燈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酒精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無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火災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燙傷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使用酒精不慎打或過滿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.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觸及容器外瞉部份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備置滅火毯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使用棉質手套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S2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P3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酒精燈使用前檢查列入作業安全規範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S1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P2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１</a:t>
                      </a:r>
                      <a:endParaRPr lang="en-US" altLang="zh-TW" sz="11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9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過濾取茶汁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一週一次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室溫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分液漏斗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量筒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無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無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割傷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使用量筒等玻璃器冊不慎破裂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使用棉質手套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S2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P3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玻璃器皿使用前檢查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S1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P2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１</a:t>
                      </a:r>
                      <a:endParaRPr lang="en-US" altLang="zh-TW" sz="11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再加水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加熱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一週一次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室溫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酒精燈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酒精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無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火災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燙傷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使用酒精不慎打或過滿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觸及容器外瞉部份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備置滅火毯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使用棉質手套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S2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P3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酒精燈使用前檢查列入作業安全規範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S1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P2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１</a:t>
                      </a:r>
                      <a:endParaRPr lang="en-US" altLang="zh-TW" sz="11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9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5.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再過濾茶汁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一週一次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室溫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分液漏斗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.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量筒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無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無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割傷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使用量筒等玻璃器冊不慎破裂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使用棉質手套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S2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P3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玻璃器皿使用前檢查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S1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P2</a:t>
                      </a: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１</a:t>
                      </a:r>
                      <a:endParaRPr lang="en-US" altLang="zh-TW" sz="11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5721" marR="5721" marT="5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0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26318173"/>
              </p:ext>
            </p:extLst>
          </p:nvPr>
        </p:nvGraphicFramePr>
        <p:xfrm>
          <a:off x="323528" y="1412776"/>
          <a:ext cx="8280921" cy="4772847"/>
        </p:xfrm>
        <a:graphic>
          <a:graphicData uri="http://schemas.openxmlformats.org/drawingml/2006/table">
            <a:tbl>
              <a:tblPr/>
              <a:tblGrid>
                <a:gridCol w="576064"/>
                <a:gridCol w="792088"/>
                <a:gridCol w="1445187"/>
                <a:gridCol w="1507141"/>
                <a:gridCol w="860732"/>
                <a:gridCol w="1731556"/>
                <a:gridCol w="1368153"/>
              </a:tblGrid>
              <a:tr h="513536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等級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人員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財務損失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適法性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對環境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公眾之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對教學及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3493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含設備損失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衝擊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研究活動之影響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9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極嚴重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一人死亡或三人以上受傷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重大財務損失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違法且受罰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釋放至環境並造成公害事件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停止相關活動數月以上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(100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萬以上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6026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S3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嚴重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眼睛或四肢傷殘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具體財務損失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違法且需立即改善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對設備造成污染，且排放至外界並對環境造成輕微影響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停止相關活動數週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4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(30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至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100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萬之間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349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S2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中度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扭傷、拉傷或挫傷，酸、鹼腐蝕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輕微財務損失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限期改善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對設備造成污染但未對環境造成威脅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停止相關活動數日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(3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至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30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萬之間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0524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S1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輕微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虛驚事故，輕微割傷，皮膚暴露或可自行包紮及處理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幾無損失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合乎法規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能管制處理或無影響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無影響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5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(0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至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萬以下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8141" marR="8141" marT="8141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467600" cy="85496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嚴重度之分級基準參考例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67083313"/>
              </p:ext>
            </p:extLst>
          </p:nvPr>
        </p:nvGraphicFramePr>
        <p:xfrm>
          <a:off x="683568" y="1700810"/>
          <a:ext cx="7488832" cy="4608510"/>
        </p:xfrm>
        <a:graphic>
          <a:graphicData uri="http://schemas.openxmlformats.org/drawingml/2006/table">
            <a:tbl>
              <a:tblPr/>
              <a:tblGrid>
                <a:gridCol w="1866086"/>
                <a:gridCol w="1665273"/>
                <a:gridCol w="3957473"/>
              </a:tblGrid>
              <a:tr h="7680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等級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傷害或意外事故之發生頻率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時常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每年發生≧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很可能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每年發生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1-5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可能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每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年發生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次以上且每年≦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很少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每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年發生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次以上且每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年≦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不可能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每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年發生≦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2A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可能性之分級基準參考例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2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風險等級之分級基準參考例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467600" cy="5061176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評估風險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風險矩陣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風險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(R)=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嚴重度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(S)*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可能性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(F)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72793"/>
              </p:ext>
            </p:extLst>
          </p:nvPr>
        </p:nvGraphicFramePr>
        <p:xfrm>
          <a:off x="1403645" y="2708920"/>
          <a:ext cx="5976668" cy="3600402"/>
        </p:xfrm>
        <a:graphic>
          <a:graphicData uri="http://schemas.openxmlformats.org/drawingml/2006/table">
            <a:tbl>
              <a:tblPr/>
              <a:tblGrid>
                <a:gridCol w="857090"/>
                <a:gridCol w="857090"/>
                <a:gridCol w="857090"/>
                <a:gridCol w="857090"/>
                <a:gridCol w="849436"/>
                <a:gridCol w="849436"/>
                <a:gridCol w="849436"/>
              </a:tblGrid>
              <a:tr h="600067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可能性等級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00067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6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嚴重度等級</a:t>
                      </a:r>
                    </a:p>
                  </a:txBody>
                  <a:tcPr marL="9525" marR="9525" marT="9525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000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0006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408</TotalTime>
  <Words>1113</Words>
  <Application>Microsoft Office PowerPoint</Application>
  <PresentationFormat>如螢幕大小 (4:3)</PresentationFormat>
  <Paragraphs>258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壁窗</vt:lpstr>
      <vt:lpstr>校園安全衛生管理系統之危害鑑別填報說明會</vt:lpstr>
      <vt:lpstr>何謂風險評估</vt:lpstr>
      <vt:lpstr>為何要執行風險評估？</vt:lpstr>
      <vt:lpstr>風險評估的基本流程</vt:lpstr>
      <vt:lpstr>風險評估作業流程</vt:lpstr>
      <vt:lpstr>風險評估表參考例</vt:lpstr>
      <vt:lpstr>嚴重度之分級基準參考例</vt:lpstr>
      <vt:lpstr>可能性之分級基準參考例</vt:lpstr>
      <vt:lpstr>風險等級之分級基準參考例</vt:lpstr>
      <vt:lpstr>採取降低風險之控制措施</vt:lpstr>
      <vt:lpstr>PowerPoint 簡報</vt:lpstr>
      <vt:lpstr>勞工安全衛生組織管理及自動檢查辦法第12-1條</vt:lpstr>
    </vt:vector>
  </TitlesOfParts>
  <Company>ncnu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校園安全衛生管理系統之危害鑑別填報說明會</dc:title>
  <dc:creator>蘇慧倚</dc:creator>
  <cp:lastModifiedBy>蘇慧倚</cp:lastModifiedBy>
  <cp:revision>16</cp:revision>
  <dcterms:created xsi:type="dcterms:W3CDTF">2011-09-05T08:04:24Z</dcterms:created>
  <dcterms:modified xsi:type="dcterms:W3CDTF">2011-09-06T07:33:06Z</dcterms:modified>
</cp:coreProperties>
</file>