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DF8F94-522D-4825-A18D-B1FEE51AA255}">
  <a:tblStyle styleId="{8BDF8F94-522D-4825-A18D-B1FEE51AA2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699c5cf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699c5cf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699c5cf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699c5cf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699c5cf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699c5cf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a699c5cf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a699c5cf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a699c5cf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a699c5c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699c5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699c5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a699c5c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a699c5c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a699c5c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a699c5c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699c5c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699c5c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a699c5c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a699c5c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a699c5c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a699c5c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699c5c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699c5c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699c5cf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699c5cf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cc.gnu.org/onlinedocs/gcc/Invoking-GCC.html#Invoking-GCC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85975"/>
            <a:ext cx="85206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B7868"/>
                </a:solidFill>
                <a:latin typeface="Consolas"/>
                <a:ea typeface="Consolas"/>
                <a:cs typeface="Consolas"/>
                <a:sym typeface="Consolas"/>
              </a:rPr>
              <a:t>Tutorial - </a:t>
            </a:r>
            <a:r>
              <a:rPr lang="pt-BR" sz="2400">
                <a:solidFill>
                  <a:srgbClr val="5B7868"/>
                </a:solidFill>
                <a:latin typeface="Consolas"/>
                <a:ea typeface="Consolas"/>
                <a:cs typeface="Consolas"/>
                <a:sym typeface="Consolas"/>
              </a:rPr>
              <a:t>Compilando e executando </a:t>
            </a:r>
            <a:endParaRPr sz="2400">
              <a:solidFill>
                <a:srgbClr val="5B7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B7868"/>
                </a:solidFill>
                <a:latin typeface="Consolas"/>
                <a:ea typeface="Consolas"/>
                <a:cs typeface="Consolas"/>
                <a:sym typeface="Consolas"/>
              </a:rPr>
              <a:t>pela linha de comando do Linux</a:t>
            </a:r>
            <a:endParaRPr sz="2400">
              <a:solidFill>
                <a:srgbClr val="5B7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850" y="919250"/>
            <a:ext cx="4276556" cy="18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357475"/>
            <a:ext cx="85206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Compilando seu primeiro código pela linha de comando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Coloque algum código fonte em C dentro da pasta criada. Você pode fazer isso pelo Files, gerenciador de arquivos do Ubuntu, que tem interface gráfica.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441850" y="1486375"/>
            <a:ext cx="549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Agora compile seu programa: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11111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gcc main.c -o programa</a:t>
            </a:r>
            <a:r>
              <a:rPr lang="pt-BR" sz="1600">
                <a:solidFill>
                  <a:srgbClr val="1111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○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main.c = nome do seu código fonte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○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= nome que você quer dar ao executável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Rode o programa: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11111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./programa</a:t>
            </a: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357475"/>
            <a:ext cx="85206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Quanto tempo seu programa leva pra rodar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Nas disciplinas de programação, você será requisitado a documentar o seu código. Nessa documentação, você apresentará alguns testes que você fez no seu programa, como por exemplo, quanto tempo ele levou para rodar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2110750"/>
            <a:ext cx="36888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Rode o programa v</a:t>
            </a: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erifique seu tempo de execução: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11111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time ./programa</a:t>
            </a: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✯✯ S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eta para cima para buscar no histórico de comandos recentemente passados ao Bash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59902" l="0" r="60428" t="10086"/>
          <a:stretch/>
        </p:blipFill>
        <p:spPr>
          <a:xfrm>
            <a:off x="4114100" y="2247324"/>
            <a:ext cx="5029900" cy="215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357475"/>
            <a:ext cx="85206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Opções de compilação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 GCC tem vários utilitários opcionais para te dar mais informações sobre o seu programa enquanto o compila. Chamamos esses utilitários de “flags de compilação”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40050" y="4400550"/>
            <a:ext cx="8592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✯✯ 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São tantas opções, mas tantas, que vamos deixar um link para você explorá-las:</a:t>
            </a:r>
            <a:r>
              <a:rPr lang="pt-BR" sz="12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https://gcc.gnu.org/onlinedocs/gcc/Invoking-GCC.html#Invoking-GCC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Warning options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977250" y="1486375"/>
            <a:ext cx="71895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Vamos aprender duas flags. A primeira é a </a:t>
            </a:r>
            <a:r>
              <a:rPr lang="pt-BR" sz="1600">
                <a:solidFill>
                  <a:srgbClr val="111111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-Wall, </a:t>
            </a: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uma </a:t>
            </a: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coleção de flags que mostram erros e avisos 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70796" l="0" r="51992" t="10362"/>
          <a:stretch/>
        </p:blipFill>
        <p:spPr>
          <a:xfrm>
            <a:off x="738150" y="2331822"/>
            <a:ext cx="7667676" cy="17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5"/>
          <p:cNvGraphicFramePr/>
          <p:nvPr/>
        </p:nvGraphicFramePr>
        <p:xfrm>
          <a:off x="1060600" y="132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{8BDF8F94-522D-4825-A18D-B1FEE51AA255}</a:tableStyleId>
              </a:tblPr>
              <a:tblGrid>
                <a:gridCol w="7022775"/>
              </a:tblGrid>
              <a:tr h="265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#include&lt;stdio.h&gt;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main (){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b="1" lang="pt-BR" sz="16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</a:t>
                      </a:r>
                      <a:r>
                        <a:rPr lang="pt-BR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// está gastando espaço na memória inutilmente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printf("Eu sou um programa\n");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 0;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0" name="Google Shape;140;p25"/>
          <p:cNvSpPr txBox="1"/>
          <p:nvPr/>
        </p:nvSpPr>
        <p:spPr>
          <a:xfrm>
            <a:off x="304800" y="304800"/>
            <a:ext cx="8130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A mensagem de aviso diz que a variável ‘a’ não está sendo utilizada. De fato: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04800" y="4173300"/>
            <a:ext cx="8244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 retirarmos essa variável, o gcc vai parar de reclamar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262950" y="948700"/>
            <a:ext cx="861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warnings</a:t>
            </a: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são avisos que não impedem de gerar o executável. Resolvê-los é uma opção sua, mas recomendamos sempre dar ouvidos ao gcc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errors</a:t>
            </a: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por outro lado, não permitirão que seu programa seja compilado. Resolva-os.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○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** Existem muitos avisos e erros possíveis. Não teríamos como tratá-los aqui. Se você não entender o que quer dizer algum deles, é muito provável que alguém da internet já teve esse problema e alguém já postou a solução. Caso não consiga resolver, entre em contato com a equipe do Programação 101!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80275" y="546700"/>
            <a:ext cx="34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 Bash é um interpretador de comandos que possibilita interagir com os aplicativos do seu computador por meio de comandos de texto.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Alguns aplicativos só são acessíveis por meio de comandos de texto. E isso vale tanto para sistemas Linux como para o Windows.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0622" l="19905" r="26641" t="0"/>
          <a:stretch/>
        </p:blipFill>
        <p:spPr>
          <a:xfrm>
            <a:off x="4103375" y="483875"/>
            <a:ext cx="4759725" cy="39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61425" y="439400"/>
            <a:ext cx="47748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Porque comandos em texto?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Programas de computador nem sempre têm uma interface para o usuário interagir, ou seja, nem sempre terão uma GUI - Graphic User Interface. A interação visual facilita localizar opções.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335400" y="2693600"/>
            <a:ext cx="4421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Por outro lado, dar ordens ao computador por meio de comandos digitados é mais rápido e mais poderoso. Pode não parecer no começo, mas acredite: quando você aprender os comandos, vai perceber como é rápido.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70050"/>
            <a:ext cx="4100700" cy="4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 coisas legais o Bash pode fazer?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TODO tipo de coisa legal. Por meio do Bash, podemos executar aplicativos, alterar configurações, compilar programas, obter informações de sistema, automatizar tarefas e até enviar emails.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É uma ferramenta muito poderosa! Vamos focar em compilar e executar programas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352425" y="3706900"/>
            <a:ext cx="34851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✯✯ Para ter uma idea, dentro do Bash, digite </a:t>
            </a:r>
            <a:r>
              <a:rPr lang="pt-BR" sz="1400">
                <a:solidFill>
                  <a:srgbClr val="111111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apt-cache search .</a:t>
            </a:r>
            <a:endParaRPr sz="1400">
              <a:solidFill>
                <a:srgbClr val="111111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034550" y="512100"/>
            <a:ext cx="52122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Instalando o Bash 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 Ubuntu, o Bash já vem instalado nativamente. No Windows, é possível instalá-lo por meio da loja do Windows seguindo as instruções disponíveis lá.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Utilizando pela primeira vez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Daqui pra frente, as instruções serão todas direcionadas para o sistema Ubuntu, que está instalado nos computadores Linux do DCC.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072000" y="4400550"/>
            <a:ext cx="3000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Vamos lá?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651500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Abra o Bash (Ctrl + Alt + 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53839" l="23014" r="22873" t="14338"/>
          <a:stretch/>
        </p:blipFill>
        <p:spPr>
          <a:xfrm>
            <a:off x="792038" y="1432600"/>
            <a:ext cx="7559924" cy="25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1063000" y="2274500"/>
            <a:ext cx="171300" cy="96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026925" y="2274500"/>
            <a:ext cx="171300" cy="480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920225" y="2754500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-B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ome da máquina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009650" y="3181225"/>
            <a:ext cx="20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usuário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09800" y="4244475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✯✯ É possível mudar o nome da máquina. Dê uma pesquisada sobre isso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523800"/>
            <a:ext cx="85206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Localize-se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 você não diz para o Bash onde aplicar um determinado comando, ele vai realizá-lo no diretório atual e alguns comandos são diretório-específicos.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65750" y="1965925"/>
            <a:ext cx="370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 saber em que diretório você está, dê o comando </a:t>
            </a:r>
            <a:r>
              <a:rPr lang="pt-BR" sz="160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pwd</a:t>
            </a:r>
            <a:r>
              <a:rPr i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 saber o conteúdo desta pasta, dê o comando </a:t>
            </a:r>
            <a:r>
              <a:rPr lang="pt-BR" sz="160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ls</a:t>
            </a:r>
            <a:endParaRPr b="1" i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58406" l="22923" r="42682" t="14207"/>
          <a:stretch/>
        </p:blipFill>
        <p:spPr>
          <a:xfrm>
            <a:off x="4190975" y="1965925"/>
            <a:ext cx="4759700" cy="21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523800"/>
            <a:ext cx="85206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Navegando e criando diretórios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1323200"/>
            <a:ext cx="3963000" cy="2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Mude de diretório: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cd Documents</a:t>
            </a:r>
            <a:endParaRPr sz="160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Crie um novo diretório: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mkdir novaPasta</a:t>
            </a:r>
            <a:endParaRPr sz="160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Evite espaços no nome da sua pasta.)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05725" y="4274825"/>
            <a:ext cx="8520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✯✯ A tecla TAB auto completa os nomes dos arquivos e diretórios, caso você tenha digitado caracteres suficientes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50441" l="3560" r="61426" t="9937"/>
          <a:stretch/>
        </p:blipFill>
        <p:spPr>
          <a:xfrm>
            <a:off x="4324500" y="1112400"/>
            <a:ext cx="4631340" cy="2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92325"/>
            <a:ext cx="85206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Instalando um compilador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 você usou o CodeBlocks durante o curso, compilou utilizando o botão de compilar. Aquele botão chama um compilador que foi configurado no CodeBlocks. Geralmente é o GCC - </a:t>
            </a:r>
            <a:r>
              <a:rPr i="1"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GNU Compiler Collection</a:t>
            </a:r>
            <a:r>
              <a:rPr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43125" y="1752475"/>
            <a:ext cx="31515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 GCC é instalado por padrão nos sistemas Unix. Verifique se o GCC está instalando, chamando a versão dele: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gcc -v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21237" l="3601" r="53417" t="24570"/>
          <a:stretch/>
        </p:blipFill>
        <p:spPr>
          <a:xfrm>
            <a:off x="3488850" y="1308325"/>
            <a:ext cx="5221675" cy="37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424725" y="4579125"/>
            <a:ext cx="3578700" cy="37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