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434" autoAdjust="0"/>
  </p:normalViewPr>
  <p:slideViewPr>
    <p:cSldViewPr snapToGrid="0">
      <p:cViewPr varScale="1">
        <p:scale>
          <a:sx n="45" d="100"/>
          <a:sy n="45" d="100"/>
        </p:scale>
        <p:origin x="13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Sprint 1: soll 11.03, tatsächliche Fertigstellung 17.03</a:t>
            </a:r>
          </a:p>
          <a:p>
            <a:r>
              <a:rPr lang="de-DE" dirty="0"/>
              <a:t>Sprint 2: geplante Fertigstellung 19.03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78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/>
              <a:t>KA-Sharing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45DC87C-E610-4A57-82AC-3770D1639076}"/>
              </a:ext>
            </a:extLst>
          </p:cNvPr>
          <p:cNvSpPr/>
          <p:nvPr/>
        </p:nvSpPr>
        <p:spPr>
          <a:xfrm>
            <a:off x="792484" y="1553797"/>
            <a:ext cx="7985730" cy="25472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ussdiagramm: Grenzstelle 34">
            <a:extLst>
              <a:ext uri="{FF2B5EF4-FFF2-40B4-BE49-F238E27FC236}">
                <a16:creationId xmlns:a16="http://schemas.microsoft.com/office/drawing/2014/main" id="{FE8721C4-B7B8-41DB-BBF0-733FEAEA0A1B}"/>
              </a:ext>
            </a:extLst>
          </p:cNvPr>
          <p:cNvSpPr/>
          <p:nvPr/>
        </p:nvSpPr>
        <p:spPr>
          <a:xfrm>
            <a:off x="9600072" y="319203"/>
            <a:ext cx="776614" cy="2091914"/>
          </a:xfrm>
          <a:prstGeom prst="flowChartTermina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658EC0F-A25A-4EA7-9FAA-1CD2B567B530}"/>
              </a:ext>
            </a:extLst>
          </p:cNvPr>
          <p:cNvSpPr/>
          <p:nvPr/>
        </p:nvSpPr>
        <p:spPr>
          <a:xfrm>
            <a:off x="9808379" y="575406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7742A38-5DD0-4AB5-AE1A-EDA2FDAE2273}"/>
              </a:ext>
            </a:extLst>
          </p:cNvPr>
          <p:cNvSpPr/>
          <p:nvPr/>
        </p:nvSpPr>
        <p:spPr>
          <a:xfrm>
            <a:off x="9808379" y="1193797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850FC60-3917-44D0-8767-58944B90C05E}"/>
              </a:ext>
            </a:extLst>
          </p:cNvPr>
          <p:cNvSpPr/>
          <p:nvPr/>
        </p:nvSpPr>
        <p:spPr>
          <a:xfrm>
            <a:off x="9809843" y="178460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Projektstatus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Inhaltsplatzhalter 19">
            <a:extLst>
              <a:ext uri="{FF2B5EF4-FFF2-40B4-BE49-F238E27FC236}">
                <a16:creationId xmlns:a16="http://schemas.microsoft.com/office/drawing/2014/main" id="{8A5C8BA4-12F4-462A-82B0-DBEE81CF397E}"/>
              </a:ext>
            </a:extLst>
          </p:cNvPr>
          <p:cNvSpPr txBox="1">
            <a:spLocks/>
          </p:cNvSpPr>
          <p:nvPr/>
        </p:nvSpPr>
        <p:spPr>
          <a:xfrm>
            <a:off x="985274" y="1749740"/>
            <a:ext cx="2948246" cy="2547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bg1"/>
                </a:solidFill>
              </a:rPr>
              <a:t>Status vom 11.03.2019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1. Sprint: In Bearbeitung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2. Sprint: In Vorbereitung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C91B5FB-2C0B-402B-8A3D-B7707C836ECF}"/>
              </a:ext>
            </a:extLst>
          </p:cNvPr>
          <p:cNvSpPr/>
          <p:nvPr/>
        </p:nvSpPr>
        <p:spPr>
          <a:xfrm>
            <a:off x="8115162" y="3362943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A53D296-F510-44D3-826A-4517090DBDE2}"/>
              </a:ext>
            </a:extLst>
          </p:cNvPr>
          <p:cNvSpPr/>
          <p:nvPr/>
        </p:nvSpPr>
        <p:spPr>
          <a:xfrm>
            <a:off x="8115162" y="2603507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6FB5E38-0D75-4E12-BCD4-85799FAAE2AD}"/>
              </a:ext>
            </a:extLst>
          </p:cNvPr>
          <p:cNvSpPr/>
          <p:nvPr/>
        </p:nvSpPr>
        <p:spPr>
          <a:xfrm>
            <a:off x="3980526" y="2603507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26ADB9A-71A3-490F-AC8D-8FDF48ACAF36}"/>
              </a:ext>
            </a:extLst>
          </p:cNvPr>
          <p:cNvSpPr/>
          <p:nvPr/>
        </p:nvSpPr>
        <p:spPr>
          <a:xfrm>
            <a:off x="3980526" y="3362943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5" name="Grafik 24" descr="Stoppuhr">
            <a:extLst>
              <a:ext uri="{FF2B5EF4-FFF2-40B4-BE49-F238E27FC236}">
                <a16:creationId xmlns:a16="http://schemas.microsoft.com/office/drawing/2014/main" id="{340EE08C-92CA-4E38-80C4-E09B89F4C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5831" y="325784"/>
            <a:ext cx="914400" cy="914400"/>
          </a:xfrm>
          <a:prstGeom prst="rect">
            <a:avLst/>
          </a:prstGeom>
        </p:spPr>
      </p:pic>
      <p:sp>
        <p:nvSpPr>
          <p:cNvPr id="24" name="Inhaltsplatzhalter 19">
            <a:extLst>
              <a:ext uri="{FF2B5EF4-FFF2-40B4-BE49-F238E27FC236}">
                <a16:creationId xmlns:a16="http://schemas.microsoft.com/office/drawing/2014/main" id="{144931A6-3E84-4FB2-AC89-E41C8310B795}"/>
              </a:ext>
            </a:extLst>
          </p:cNvPr>
          <p:cNvSpPr txBox="1">
            <a:spLocks/>
          </p:cNvSpPr>
          <p:nvPr/>
        </p:nvSpPr>
        <p:spPr>
          <a:xfrm>
            <a:off x="5078267" y="1746869"/>
            <a:ext cx="2948246" cy="2595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bg1"/>
                </a:solidFill>
              </a:rPr>
              <a:t>Status vom 18.03.2019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1. Sprint: Fertiggestellt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2. Sprint: In Bearbeitung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1C68BB7-C4DD-4B77-B99E-7CCCC63D8E1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785349" y="1553797"/>
            <a:ext cx="0" cy="2547265"/>
          </a:xfrm>
          <a:prstGeom prst="line">
            <a:avLst/>
          </a:prstGeom>
          <a:ln>
            <a:solidFill>
              <a:schemeClr val="bg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11744"/>
            <a:ext cx="8534400" cy="714656"/>
          </a:xfrm>
        </p:spPr>
        <p:txBody>
          <a:bodyPr/>
          <a:lstStyle/>
          <a:p>
            <a:r>
              <a:rPr lang="de-DE" dirty="0"/>
              <a:t>User Experience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Christopher Pschibila / UX-Manager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CC9F845A-93E8-4B2B-ADEF-BED8801FF075}"/>
              </a:ext>
            </a:extLst>
          </p:cNvPr>
          <p:cNvSpPr txBox="1">
            <a:spLocks/>
          </p:cNvSpPr>
          <p:nvPr/>
        </p:nvSpPr>
        <p:spPr>
          <a:xfrm>
            <a:off x="749614" y="1132787"/>
            <a:ext cx="9212361" cy="229621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cap="none" dirty="0"/>
              <a:t>Hauptaugenmerk:</a:t>
            </a:r>
          </a:p>
          <a:p>
            <a:endParaRPr lang="de-DE" cap="non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cap="none" dirty="0"/>
              <a:t>Usability (einfache Bedienbarkeit)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cap="none" dirty="0"/>
              <a:t>Look &amp; </a:t>
            </a:r>
            <a:r>
              <a:rPr lang="de-DE" cap="none" dirty="0" err="1"/>
              <a:t>Feel</a:t>
            </a:r>
            <a:endParaRPr lang="de-DE" cap="none" dirty="0"/>
          </a:p>
        </p:txBody>
      </p:sp>
    </p:spTree>
    <p:extLst>
      <p:ext uri="{BB962C8B-B14F-4D97-AF65-F5344CB8AC3E}">
        <p14:creationId xmlns:p14="http://schemas.microsoft.com/office/powerpoint/2010/main" val="179523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Grafik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3478C3-A282-42C8-BA55-0F3DEC55B4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8" t="1484" r="3269" b="2183"/>
          <a:stretch/>
        </p:blipFill>
        <p:spPr>
          <a:xfrm>
            <a:off x="2257992" y="185457"/>
            <a:ext cx="6531427" cy="63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8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CAC21EE-AB99-4EBA-8E2F-8037B701F4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455" t="1270" r="29420"/>
          <a:stretch/>
        </p:blipFill>
        <p:spPr>
          <a:xfrm>
            <a:off x="2696086" y="192235"/>
            <a:ext cx="5655240" cy="64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1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D3B5C6-9EDC-4C8A-83B0-3313CFE7C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41" r="33304" b="19498"/>
          <a:stretch/>
        </p:blipFill>
        <p:spPr>
          <a:xfrm>
            <a:off x="2729222" y="153595"/>
            <a:ext cx="5688909" cy="655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17000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92</Words>
  <Application>Microsoft Office PowerPoint</Application>
  <PresentationFormat>Breitbild</PresentationFormat>
  <Paragraphs>41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Segment</vt:lpstr>
      <vt:lpstr>KA-Sharing </vt:lpstr>
      <vt:lpstr>Projektstatus</vt:lpstr>
      <vt:lpstr>User Experience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</dc:title>
  <dc:creator>Orlando Jähde</dc:creator>
  <cp:lastModifiedBy>Christopher PSCHIBILA (PTV Group)</cp:lastModifiedBy>
  <cp:revision>54</cp:revision>
  <dcterms:created xsi:type="dcterms:W3CDTF">2019-02-08T11:09:46Z</dcterms:created>
  <dcterms:modified xsi:type="dcterms:W3CDTF">2019-03-17T11:50:02Z</dcterms:modified>
</cp:coreProperties>
</file>