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sv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8.svg"/><Relationship Id="rId5" Type="http://schemas.openxmlformats.org/officeDocument/2006/relationships/image" Target="../media/image33.svg"/><Relationship Id="rId10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svg"/><Relationship Id="rId7" Type="http://schemas.openxmlformats.org/officeDocument/2006/relationships/image" Target="../media/image4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33.svg"/><Relationship Id="rId5" Type="http://schemas.openxmlformats.org/officeDocument/2006/relationships/image" Target="../media/image39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Sport:</a:t>
            </a:r>
          </a:p>
          <a:p>
            <a:r>
              <a:rPr lang="de-DE" sz="1800" dirty="0">
                <a:solidFill>
                  <a:schemeClr val="tx1"/>
                </a:solidFill>
              </a:rPr>
              <a:t>Fußball</a:t>
            </a:r>
          </a:p>
          <a:p>
            <a:r>
              <a:rPr lang="de-DE" sz="1800" dirty="0">
                <a:solidFill>
                  <a:schemeClr val="tx1"/>
                </a:solidFill>
              </a:rPr>
              <a:t>Dart</a:t>
            </a:r>
          </a:p>
          <a:p>
            <a:r>
              <a:rPr lang="de-DE" sz="1800" dirty="0">
                <a:solidFill>
                  <a:schemeClr val="tx1"/>
                </a:solidFill>
              </a:rPr>
              <a:t>Ski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Musik: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Bastler: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Gitarrenbau</a:t>
            </a:r>
          </a:p>
          <a:p>
            <a:r>
              <a:rPr lang="de-DE" sz="1800" dirty="0">
                <a:solidFill>
                  <a:schemeClr val="tx1"/>
                </a:solidFill>
              </a:rPr>
              <a:t>Verstärkerbau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Fußball">
            <a:extLst>
              <a:ext uri="{FF2B5EF4-FFF2-40B4-BE49-F238E27FC236}">
                <a16:creationId xmlns:a16="http://schemas.microsoft.com/office/drawing/2014/main" id="{76BD585E-B7E5-4943-BBF9-0C35C37B4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212" y="698107"/>
            <a:ext cx="914400" cy="914400"/>
          </a:xfrm>
          <a:prstGeom prst="rect">
            <a:avLst/>
          </a:prstGeom>
        </p:spPr>
      </p:pic>
      <p:pic>
        <p:nvPicPr>
          <p:cNvPr id="11" name="Grafik 10" descr="Skiabfahrt">
            <a:extLst>
              <a:ext uri="{FF2B5EF4-FFF2-40B4-BE49-F238E27FC236}">
                <a16:creationId xmlns:a16="http://schemas.microsoft.com/office/drawing/2014/main" id="{E3E1DD69-8DD0-4B81-BDF4-BB5A6E98A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400" y="1155307"/>
            <a:ext cx="914400" cy="914400"/>
          </a:xfrm>
          <a:prstGeom prst="rect">
            <a:avLst/>
          </a:prstGeom>
        </p:spPr>
      </p:pic>
      <p:pic>
        <p:nvPicPr>
          <p:cNvPr id="13" name="Grafik 12" descr="Gitarre">
            <a:extLst>
              <a:ext uri="{FF2B5EF4-FFF2-40B4-BE49-F238E27FC236}">
                <a16:creationId xmlns:a16="http://schemas.microsoft.com/office/drawing/2014/main" id="{0D631B65-AEF7-4259-8059-96567A24E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0046" y="2357400"/>
            <a:ext cx="914400" cy="914400"/>
          </a:xfrm>
          <a:prstGeom prst="rect">
            <a:avLst/>
          </a:prstGeom>
        </p:spPr>
      </p:pic>
      <p:pic>
        <p:nvPicPr>
          <p:cNvPr id="15" name="Grafik 14" descr="Musik">
            <a:extLst>
              <a:ext uri="{FF2B5EF4-FFF2-40B4-BE49-F238E27FC236}">
                <a16:creationId xmlns:a16="http://schemas.microsoft.com/office/drawing/2014/main" id="{E8325FBE-DCED-4E28-A747-2F92A64B1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446" y="2836030"/>
            <a:ext cx="914400" cy="914400"/>
          </a:xfrm>
          <a:prstGeom prst="rect">
            <a:avLst/>
          </a:prstGeom>
        </p:spPr>
      </p:pic>
      <p:pic>
        <p:nvPicPr>
          <p:cNvPr id="17" name="Grafik 16" descr="Lautsprecher">
            <a:extLst>
              <a:ext uri="{FF2B5EF4-FFF2-40B4-BE49-F238E27FC236}">
                <a16:creationId xmlns:a16="http://schemas.microsoft.com/office/drawing/2014/main" id="{C24ACF24-D155-4D34-9EBA-64D34BD96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3152" y="3420392"/>
            <a:ext cx="914400" cy="914400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Datenbank-Administrator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Programmierer.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8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Reisen: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pPr lvl="1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Freizeitparks: </a:t>
              </a:r>
            </a:p>
          </p:txBody>
        </p:sp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USA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Mexiko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Thailand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Spinning 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Kraft-Ausdauer</a:t>
              </a: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10 Europa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  8 USA</a:t>
              </a:r>
              <a:endParaRPr lang="de-DE" dirty="0"/>
            </a:p>
          </p:txBody>
        </p:sp>
      </p:grp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51C8D45C-4EBC-4C59-BFF4-5061CBD0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004" y="2133302"/>
            <a:ext cx="914400" cy="914400"/>
          </a:xfrm>
          <a:prstGeom prst="rect">
            <a:avLst/>
          </a:prstGeom>
        </p:spPr>
      </p:pic>
      <p:pic>
        <p:nvPicPr>
          <p:cNvPr id="1026" name="Picture 2" descr="https://t4.ftcdn.net/jpg/01/09/49/03/240_F_109490336_58WJ0d4PJsZketWyxhin6zw3TNukh3Dd.jpg">
            <a:extLst>
              <a:ext uri="{FF2B5EF4-FFF2-40B4-BE49-F238E27FC236}">
                <a16:creationId xmlns:a16="http://schemas.microsoft.com/office/drawing/2014/main" id="{20DEC696-1416-48E2-AE86-50B51CA7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67" b="66250" l="9047" r="90307">
                        <a14:foregroundMark x1="32633" y1="22917" x2="32633" y2="22917"/>
                        <a14:foregroundMark x1="32956" y1="21250" x2="33603" y2="21250"/>
                        <a14:foregroundMark x1="31664" y1="24167" x2="29402" y2="29583"/>
                        <a14:foregroundMark x1="34087" y1="20417" x2="36026" y2="17083"/>
                        <a14:foregroundMark x1="36511" y1="16667" x2="36834" y2="16250"/>
                        <a14:foregroundMark x1="28756" y1="30417" x2="28433" y2="30833"/>
                        <a14:foregroundMark x1="27464" y1="30417" x2="27464" y2="30417"/>
                        <a14:foregroundMark x1="10662" y1="49583" x2="10662" y2="49583"/>
                        <a14:foregroundMark x1="11955" y1="50000" x2="11955" y2="50000"/>
                        <a14:foregroundMark x1="15186" y1="52500" x2="15186" y2="52500"/>
                        <a14:foregroundMark x1="16640" y1="53750" x2="16640" y2="53750"/>
                        <a14:foregroundMark x1="18094" y1="55833" x2="18094" y2="55833"/>
                        <a14:foregroundMark x1="19386" y1="52500" x2="19386" y2="52500"/>
                        <a14:foregroundMark x1="20840" y1="47917" x2="20840" y2="47917"/>
                        <a14:foregroundMark x1="22456" y1="45417" x2="22456" y2="45417"/>
                        <a14:foregroundMark x1="13570" y1="50417" x2="13570" y2="50417"/>
                        <a14:foregroundMark x1="11793" y1="49167" x2="11793" y2="49167"/>
                        <a14:foregroundMark x1="9370" y1="49167" x2="9370" y2="49167"/>
                        <a14:foregroundMark x1="10662" y1="48333" x2="10662" y2="48333"/>
                        <a14:foregroundMark x1="26333" y1="35833" x2="25202" y2="38333"/>
                        <a14:foregroundMark x1="38126" y1="15833" x2="40226" y2="14167"/>
                        <a14:foregroundMark x1="44265" y1="26250" x2="45234" y2="30833"/>
                        <a14:foregroundMark x1="52666" y1="32500" x2="48304" y2="27917"/>
                        <a14:foregroundMark x1="48304" y1="27917" x2="44265" y2="29167"/>
                        <a14:foregroundMark x1="44265" y1="29167" x2="42003" y2="37917"/>
                        <a14:foregroundMark x1="42003" y1="37917" x2="42811" y2="49167"/>
                        <a14:foregroundMark x1="42811" y1="49167" x2="46688" y2="53750"/>
                        <a14:foregroundMark x1="46688" y1="53750" x2="50889" y2="52083"/>
                        <a14:foregroundMark x1="50889" y1="52083" x2="51858" y2="45000"/>
                        <a14:foregroundMark x1="57189" y1="56250" x2="58643" y2="44583"/>
                        <a14:foregroundMark x1="58643" y1="44583" x2="62036" y2="37917"/>
                        <a14:foregroundMark x1="62036" y1="37917" x2="66236" y2="38333"/>
                        <a14:foregroundMark x1="66236" y1="38333" x2="68659" y2="46667"/>
                        <a14:foregroundMark x1="68659" y1="46667" x2="71082" y2="62917"/>
                        <a14:foregroundMark x1="67044" y1="54583" x2="63005" y2="57083"/>
                        <a14:foregroundMark x1="63005" y1="57083" x2="57997" y2="54583"/>
                        <a14:foregroundMark x1="49919" y1="62083" x2="11632" y2="62083"/>
                        <a14:foregroundMark x1="11632" y1="62083" x2="9208" y2="56667"/>
                        <a14:foregroundMark x1="20840" y1="52500" x2="41842" y2="30833"/>
                        <a14:foregroundMark x1="51696" y1="62917" x2="46850" y2="62500"/>
                        <a14:foregroundMark x1="78675" y1="65833" x2="82714" y2="62500"/>
                        <a14:foregroundMark x1="82714" y1="62500" x2="86914" y2="62917"/>
                        <a14:foregroundMark x1="86914" y1="62917" x2="89661" y2="65417"/>
                        <a14:foregroundMark x1="90307" y1="66250" x2="79645" y2="6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53" b="28977"/>
          <a:stretch/>
        </p:blipFill>
        <p:spPr bwMode="auto">
          <a:xfrm>
            <a:off x="5288990" y="3003625"/>
            <a:ext cx="5247920" cy="12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8A728D41-212E-4F11-9827-E30D00E0E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0916" y="783433"/>
            <a:ext cx="914400" cy="914400"/>
          </a:xfrm>
          <a:prstGeom prst="rect">
            <a:avLst/>
          </a:prstGeom>
        </p:spPr>
      </p:pic>
      <p:pic>
        <p:nvPicPr>
          <p:cNvPr id="18" name="Grafik 17" descr="Erdkugel Amerika">
            <a:extLst>
              <a:ext uri="{FF2B5EF4-FFF2-40B4-BE49-F238E27FC236}">
                <a16:creationId xmlns:a16="http://schemas.microsoft.com/office/drawing/2014/main" id="{562C6F40-F7D5-4C8A-B706-4BD3F0A55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885" y="384884"/>
            <a:ext cx="914400" cy="914400"/>
          </a:xfrm>
          <a:prstGeom prst="rect">
            <a:avLst/>
          </a:prstGeom>
        </p:spPr>
      </p:pic>
      <p:pic>
        <p:nvPicPr>
          <p:cNvPr id="22" name="Grafik 21" descr="Wegweiser">
            <a:extLst>
              <a:ext uri="{FF2B5EF4-FFF2-40B4-BE49-F238E27FC236}">
                <a16:creationId xmlns:a16="http://schemas.microsoft.com/office/drawing/2014/main" id="{2AECE126-588A-42A5-AE50-B5AEDBBBD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2212" y="384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Bücher: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Musik: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 err="1">
                  <a:solidFill>
                    <a:schemeClr val="tx1"/>
                  </a:solidFill>
                </a:rPr>
                <a:t>Cardio</a:t>
              </a: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Motivation / Ziele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Fitness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Thriller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Klavier 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Gitarre</a:t>
              </a:r>
            </a:p>
          </p:txBody>
        </p:sp>
      </p:grpSp>
      <p:pic>
        <p:nvPicPr>
          <p:cNvPr id="12" name="Grafik 11" descr="Piano">
            <a:extLst>
              <a:ext uri="{FF2B5EF4-FFF2-40B4-BE49-F238E27FC236}">
                <a16:creationId xmlns:a16="http://schemas.microsoft.com/office/drawing/2014/main" id="{13C7B735-DE97-40E4-9C66-880A375D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34331">
            <a:off x="6243773" y="705618"/>
            <a:ext cx="938442" cy="938442"/>
          </a:xfrm>
          <a:prstGeom prst="rect">
            <a:avLst/>
          </a:prstGeom>
        </p:spPr>
      </p:pic>
      <p:pic>
        <p:nvPicPr>
          <p:cNvPr id="14" name="Grafik 13" descr="Hantel">
            <a:extLst>
              <a:ext uri="{FF2B5EF4-FFF2-40B4-BE49-F238E27FC236}">
                <a16:creationId xmlns:a16="http://schemas.microsoft.com/office/drawing/2014/main" id="{84923135-D6CE-4EB8-973A-397C118CF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170" y="402377"/>
            <a:ext cx="938442" cy="938442"/>
          </a:xfrm>
          <a:prstGeom prst="rect">
            <a:avLst/>
          </a:prstGeom>
        </p:spPr>
      </p:pic>
      <p:pic>
        <p:nvPicPr>
          <p:cNvPr id="16" name="Grafik 15" descr="Bücher">
            <a:extLst>
              <a:ext uri="{FF2B5EF4-FFF2-40B4-BE49-F238E27FC236}">
                <a16:creationId xmlns:a16="http://schemas.microsoft.com/office/drawing/2014/main" id="{3F82CDFC-70ED-49D1-A170-2CBC5F157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9271">
            <a:off x="8302696" y="2248071"/>
            <a:ext cx="938442" cy="938442"/>
          </a:xfrm>
          <a:prstGeom prst="rect">
            <a:avLst/>
          </a:prstGeom>
        </p:spPr>
      </p:pic>
      <p:pic>
        <p:nvPicPr>
          <p:cNvPr id="18" name="Grafik 17" descr="Bücherregal">
            <a:extLst>
              <a:ext uri="{FF2B5EF4-FFF2-40B4-BE49-F238E27FC236}">
                <a16:creationId xmlns:a16="http://schemas.microsoft.com/office/drawing/2014/main" id="{43B09446-56E3-4246-B7B2-442E5B6A7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7498" y="1965684"/>
            <a:ext cx="938442" cy="938442"/>
          </a:xfrm>
          <a:prstGeom prst="rect">
            <a:avLst/>
          </a:prstGeom>
        </p:spPr>
      </p:pic>
      <p:pic>
        <p:nvPicPr>
          <p:cNvPr id="20" name="Grafik 19" descr="Kamera">
            <a:extLst>
              <a:ext uri="{FF2B5EF4-FFF2-40B4-BE49-F238E27FC236}">
                <a16:creationId xmlns:a16="http://schemas.microsoft.com/office/drawing/2014/main" id="{7528419F-C6CA-40BF-9EDA-2A03F5C61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3503" y="3415444"/>
            <a:ext cx="938442" cy="9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</a:t>
            </a:r>
            <a:r>
              <a:rPr lang="de-DE" dirty="0" err="1"/>
              <a:t>NeuhofF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Project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2458A5-64D5-4FE2-9D39-D0C0A3545CEA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A6EDE99D-13C2-4EAE-8F7A-988836222039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Autos: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Kochen: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platzhalter 4">
              <a:extLst>
                <a:ext uri="{FF2B5EF4-FFF2-40B4-BE49-F238E27FC236}">
                  <a16:creationId xmlns:a16="http://schemas.microsoft.com/office/drawing/2014/main" id="{A8742D73-B37F-49EB-96CA-D84A98E3A788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Bergsteigen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JP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BMW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Südtiroler Küche 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Grafik 11" descr="Berge">
            <a:extLst>
              <a:ext uri="{FF2B5EF4-FFF2-40B4-BE49-F238E27FC236}">
                <a16:creationId xmlns:a16="http://schemas.microsoft.com/office/drawing/2014/main" id="{8849E988-015A-4FDB-8E1D-3CF7230D8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3102" y="321437"/>
            <a:ext cx="914400" cy="914400"/>
          </a:xfrm>
          <a:prstGeom prst="rect">
            <a:avLst/>
          </a:prstGeom>
        </p:spPr>
      </p:pic>
      <p:pic>
        <p:nvPicPr>
          <p:cNvPr id="14" name="Grafik 13" descr="Messer und Gabel">
            <a:extLst>
              <a:ext uri="{FF2B5EF4-FFF2-40B4-BE49-F238E27FC236}">
                <a16:creationId xmlns:a16="http://schemas.microsoft.com/office/drawing/2014/main" id="{50ABD63F-4A12-4ABF-99AB-3EDC1E9F99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1679" y="3111514"/>
            <a:ext cx="914400" cy="914400"/>
          </a:xfrm>
          <a:prstGeom prst="rect">
            <a:avLst/>
          </a:prstGeom>
        </p:spPr>
      </p:pic>
      <p:pic>
        <p:nvPicPr>
          <p:cNvPr id="16" name="Grafik 15" descr="Teller">
            <a:extLst>
              <a:ext uri="{FF2B5EF4-FFF2-40B4-BE49-F238E27FC236}">
                <a16:creationId xmlns:a16="http://schemas.microsoft.com/office/drawing/2014/main" id="{906234BE-99FE-4EED-80C5-1890496C4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9146" y="2458879"/>
            <a:ext cx="914400" cy="914400"/>
          </a:xfrm>
          <a:prstGeom prst="rect">
            <a:avLst/>
          </a:prstGeom>
        </p:spPr>
      </p:pic>
      <p:pic>
        <p:nvPicPr>
          <p:cNvPr id="18" name="Grafik 17" descr="Hantel">
            <a:extLst>
              <a:ext uri="{FF2B5EF4-FFF2-40B4-BE49-F238E27FC236}">
                <a16:creationId xmlns:a16="http://schemas.microsoft.com/office/drawing/2014/main" id="{36D50A8F-F9E0-4835-B220-E1E77C965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9052" y="1418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4AA81AE-DEF4-4082-BBAB-47A0E5234C21}"/>
              </a:ext>
            </a:extLst>
          </p:cNvPr>
          <p:cNvGrpSpPr/>
          <p:nvPr/>
        </p:nvGrpSpPr>
        <p:grpSpPr>
          <a:xfrm>
            <a:off x="682622" y="559677"/>
            <a:ext cx="5413378" cy="3899072"/>
            <a:chOff x="682622" y="509343"/>
            <a:chExt cx="4893770" cy="3899072"/>
          </a:xfrm>
        </p:grpSpPr>
        <p:sp>
          <p:nvSpPr>
            <p:cNvPr id="11" name="Textplatzhalter 4">
              <a:extLst>
                <a:ext uri="{FF2B5EF4-FFF2-40B4-BE49-F238E27FC236}">
                  <a16:creationId xmlns:a16="http://schemas.microsoft.com/office/drawing/2014/main" id="{9761BB68-75DC-46A6-9EBA-CD804F43AAD5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Freizeit: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Bücher: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Textplatzhalter 4">
              <a:extLst>
                <a:ext uri="{FF2B5EF4-FFF2-40B4-BE49-F238E27FC236}">
                  <a16:creationId xmlns:a16="http://schemas.microsoft.com/office/drawing/2014/main" id="{56B9AEE3-D941-44E3-A8EA-D23079E8CDFD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Bouldern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Tanzen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Festivalbesucher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Alles und Viel</a:t>
              </a:r>
            </a:p>
          </p:txBody>
        </p:sp>
      </p:grpSp>
      <p:pic>
        <p:nvPicPr>
          <p:cNvPr id="13" name="Grafik 12" descr="Bücherregal">
            <a:extLst>
              <a:ext uri="{FF2B5EF4-FFF2-40B4-BE49-F238E27FC236}">
                <a16:creationId xmlns:a16="http://schemas.microsoft.com/office/drawing/2014/main" id="{1FA4C1E7-C0C8-475F-872C-012E8F373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7424" y="2674938"/>
            <a:ext cx="914400" cy="914400"/>
          </a:xfrm>
          <a:prstGeom prst="rect">
            <a:avLst/>
          </a:prstGeom>
        </p:spPr>
      </p:pic>
      <p:pic>
        <p:nvPicPr>
          <p:cNvPr id="15" name="Grafik 14" descr="Tanzen">
            <a:extLst>
              <a:ext uri="{FF2B5EF4-FFF2-40B4-BE49-F238E27FC236}">
                <a16:creationId xmlns:a16="http://schemas.microsoft.com/office/drawing/2014/main" id="{ADC66559-44C1-422E-87B0-04ADA3943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8852" y="995255"/>
            <a:ext cx="914400" cy="914400"/>
          </a:xfrm>
          <a:prstGeom prst="rect">
            <a:avLst/>
          </a:prstGeom>
        </p:spPr>
      </p:pic>
      <p:pic>
        <p:nvPicPr>
          <p:cNvPr id="17" name="Grafik 16" descr="Zelt">
            <a:extLst>
              <a:ext uri="{FF2B5EF4-FFF2-40B4-BE49-F238E27FC236}">
                <a16:creationId xmlns:a16="http://schemas.microsoft.com/office/drawing/2014/main" id="{77A780DA-E97A-4D50-9BB7-4307B71B0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6823" y="1801249"/>
            <a:ext cx="914400" cy="914400"/>
          </a:xfrm>
          <a:prstGeom prst="rect">
            <a:avLst/>
          </a:prstGeom>
        </p:spPr>
      </p:pic>
      <p:pic>
        <p:nvPicPr>
          <p:cNvPr id="19" name="Grafik 18" descr="Berge">
            <a:extLst>
              <a:ext uri="{FF2B5EF4-FFF2-40B4-BE49-F238E27FC236}">
                <a16:creationId xmlns:a16="http://schemas.microsoft.com/office/drawing/2014/main" id="{510983C4-6E9D-4D8F-BB35-9C0128359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6136" y="213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Datenbankverwaltung: H2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Springboot,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Dateiverwaltung: GitHub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176</Words>
  <Application>Microsoft Office PowerPoint</Application>
  <PresentationFormat>Breitbild</PresentationFormat>
  <Paragraphs>132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Segment</vt:lpstr>
      <vt:lpstr>KA-Share </vt:lpstr>
      <vt:lpstr>Benjamin Kanzler</vt:lpstr>
      <vt:lpstr>Christopher Pschibila</vt:lpstr>
      <vt:lpstr>Dominik Kunzmann</vt:lpstr>
      <vt:lpstr>Vincent NeuhofF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Benjamin Kanzler</cp:lastModifiedBy>
  <cp:revision>14</cp:revision>
  <dcterms:created xsi:type="dcterms:W3CDTF">2019-02-08T11:09:46Z</dcterms:created>
  <dcterms:modified xsi:type="dcterms:W3CDTF">2019-02-11T11:45:29Z</dcterms:modified>
</cp:coreProperties>
</file>