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0" r:id="rId5"/>
    <p:sldId id="267" r:id="rId6"/>
    <p:sldId id="259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4" autoAdjust="0"/>
  </p:normalViewPr>
  <p:slideViewPr>
    <p:cSldViewPr snapToGrid="0">
      <p:cViewPr varScale="1">
        <p:scale>
          <a:sx n="63" d="100"/>
          <a:sy n="63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Oli=</a:t>
            </a:r>
            <a:r>
              <a:rPr lang="de-DE" dirty="0" err="1"/>
              <a:t>Requirements</a:t>
            </a:r>
            <a:r>
              <a:rPr lang="de-DE" dirty="0"/>
              <a:t>-Engineer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7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6-8 nicht gemacht -&gt; kommen gleich nochmal drauf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Beginn in Kernfunktionalität und Optional unterteilt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Zuerst: Was ist unsere Architektur nochmal ? Warum ist dass für Sie wichtig zu wissen ? Möchte Sie natürlich nicht langweilig mit technischen Details, deshalb nur kurz. </a:t>
            </a:r>
          </a:p>
          <a:p>
            <a:endParaRPr lang="de-DE" dirty="0"/>
          </a:p>
          <a:p>
            <a:r>
              <a:rPr lang="de-DE" dirty="0"/>
              <a:t>Der Grund für die Aufteilung hat für uns 2 Gründe zum einen die Pair </a:t>
            </a:r>
            <a:r>
              <a:rPr lang="de-DE" dirty="0" err="1"/>
              <a:t>Programming</a:t>
            </a:r>
            <a:r>
              <a:rPr lang="de-DE" dirty="0"/>
              <a:t> „Funktion“ und zum anderen die Wartbarkeit für die Zukunft. </a:t>
            </a:r>
          </a:p>
          <a:p>
            <a:r>
              <a:rPr lang="de-DE" dirty="0"/>
              <a:t>Der Soll / Ist Zustand:  JSP / Servlets / Enterprise Java </a:t>
            </a:r>
            <a:r>
              <a:rPr lang="de-DE" dirty="0" err="1"/>
              <a:t>Beans</a:t>
            </a:r>
            <a:r>
              <a:rPr lang="de-DE" dirty="0"/>
              <a:t> = JSP / Servlets / EJB. Alles eingehalten und der geplante Rahmen wurde nicht gebrochen. </a:t>
            </a:r>
            <a:br>
              <a:rPr lang="de-DE" dirty="0"/>
            </a:br>
            <a:r>
              <a:rPr lang="de-DE" dirty="0"/>
              <a:t>Dadurch haben alle Mitglieder eine geregelte Inhaltliche Abteilung in der Sie arbeiten konnten und zusätzlich hat die Wartbarkeit für die Zukunft bzw. für uns aktuell einen großen Vorteil gezeigt.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7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7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Projektzeitplan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Lastenheftabgleich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905765" y="319203"/>
            <a:ext cx="7985730" cy="4069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098555" y="515146"/>
            <a:ext cx="2948246" cy="3873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3.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228443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228443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37" y="279397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191548" y="512275"/>
            <a:ext cx="2948246" cy="3983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25.03.2019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5. Sprint: Fertiggestellt</a:t>
            </a: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898630" y="319203"/>
            <a:ext cx="0" cy="4069917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B92FF6E-E77F-4878-8402-673C8DE1810A}"/>
              </a:ext>
            </a:extLst>
          </p:cNvPr>
          <p:cNvSpPr/>
          <p:nvPr/>
        </p:nvSpPr>
        <p:spPr>
          <a:xfrm>
            <a:off x="4124100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FDA471C-17ED-42F7-AD0B-EC6C2225C97B}"/>
              </a:ext>
            </a:extLst>
          </p:cNvPr>
          <p:cNvSpPr/>
          <p:nvPr/>
        </p:nvSpPr>
        <p:spPr>
          <a:xfrm>
            <a:off x="4124100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435A976-EBC9-4ED5-897E-0EB064129BC9}"/>
              </a:ext>
            </a:extLst>
          </p:cNvPr>
          <p:cNvSpPr/>
          <p:nvPr/>
        </p:nvSpPr>
        <p:spPr>
          <a:xfrm>
            <a:off x="4124100" y="2902074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D70BD4C-B10B-49B9-9C27-0AD94733D768}"/>
              </a:ext>
            </a:extLst>
          </p:cNvPr>
          <p:cNvSpPr/>
          <p:nvPr/>
        </p:nvSpPr>
        <p:spPr>
          <a:xfrm>
            <a:off x="4124100" y="377112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780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15" y="322358"/>
            <a:ext cx="8534400" cy="643300"/>
          </a:xfrm>
        </p:spPr>
        <p:txBody>
          <a:bodyPr/>
          <a:lstStyle/>
          <a:p>
            <a:r>
              <a:rPr lang="de-DE" dirty="0"/>
              <a:t>Projektzeitplan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25" y="964320"/>
            <a:ext cx="8535990" cy="54346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555" y="6353079"/>
            <a:ext cx="11177109" cy="365125"/>
          </a:xfrm>
        </p:spPr>
        <p:txBody>
          <a:bodyPr/>
          <a:lstStyle/>
          <a:p>
            <a:r>
              <a:rPr lang="en-US" dirty="0"/>
              <a:t>KA-Share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0" y="6353520"/>
            <a:ext cx="1600200" cy="365125"/>
          </a:xfrm>
        </p:spPr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Grafik 9" descr="Tabelle">
            <a:extLst>
              <a:ext uri="{FF2B5EF4-FFF2-40B4-BE49-F238E27FC236}">
                <a16:creationId xmlns:a16="http://schemas.microsoft.com/office/drawing/2014/main" id="{2E283C4F-8714-4200-A31B-3B06926FF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34322" y="186808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4643D6-F775-4DAE-9280-7C9EE65BF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43170"/>
            <a:ext cx="12191999" cy="44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Lastenheftabgleich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Inhaltsplatzhalter 19">
            <a:extLst>
              <a:ext uri="{FF2B5EF4-FFF2-40B4-BE49-F238E27FC236}">
                <a16:creationId xmlns:a16="http://schemas.microsoft.com/office/drawing/2014/main" id="{57E78CBA-C530-46EE-8ABE-7B2A915FA965}"/>
              </a:ext>
            </a:extLst>
          </p:cNvPr>
          <p:cNvSpPr txBox="1">
            <a:spLocks/>
          </p:cNvSpPr>
          <p:nvPr/>
        </p:nvSpPr>
        <p:spPr>
          <a:xfrm>
            <a:off x="1489166" y="320675"/>
            <a:ext cx="2948246" cy="40684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/>
                </a:solidFill>
              </a:rPr>
              <a:t>Gesammelte Use-Cases: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Kernfunktionalität: 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Fahrzeug ausleihen, zurückgeben, hinzufügen, ausbuchen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Benutzerverwaltung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Optional: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Suchergebnisse filtern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Statistik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Kundenrezension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7" name="Inhaltsplatzhalter 19">
            <a:extLst>
              <a:ext uri="{FF2B5EF4-FFF2-40B4-BE49-F238E27FC236}">
                <a16:creationId xmlns:a16="http://schemas.microsoft.com/office/drawing/2014/main" id="{0BF6DF9D-2A14-4901-A645-871259E02E81}"/>
              </a:ext>
            </a:extLst>
          </p:cNvPr>
          <p:cNvSpPr txBox="1">
            <a:spLocks/>
          </p:cNvSpPr>
          <p:nvPr/>
        </p:nvSpPr>
        <p:spPr>
          <a:xfrm>
            <a:off x="5582159" y="320675"/>
            <a:ext cx="2948246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/>
                </a:solidFill>
              </a:rPr>
              <a:t>Erledigte Use-Cases: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Fahrzeug ausleihen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Fahrzeug zurückgeben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3. Fahrzeug hinzufügen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4. Fahrzeug ausbuchen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5. Benutzerverwaltung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0DCCF918-9584-4922-ACA2-083F6E376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11" y="320675"/>
            <a:ext cx="914400" cy="914400"/>
          </a:xfrm>
          <a:prstGeom prst="rect">
            <a:avLst/>
          </a:prstGeom>
        </p:spPr>
      </p:pic>
      <p:pic>
        <p:nvPicPr>
          <p:cNvPr id="15" name="Grafik 14" descr="Prüfliste">
            <a:extLst>
              <a:ext uri="{FF2B5EF4-FFF2-40B4-BE49-F238E27FC236}">
                <a16:creationId xmlns:a16="http://schemas.microsoft.com/office/drawing/2014/main" id="{42DA07E2-0585-49DC-85EC-05EB3B51F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0012" y="3474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89394"/>
            <a:ext cx="8661124" cy="737005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F7BE0C6A-5A4D-43CB-B9F3-E9D33B9BE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4521" y="591939"/>
            <a:ext cx="914400" cy="914400"/>
          </a:xfrm>
          <a:prstGeom prst="rect">
            <a:avLst/>
          </a:prstGeom>
        </p:spPr>
      </p:pic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E0C2D39B-4E07-4BB1-89A7-40CC38A76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42" y="1828153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D1E46FD0-CE5F-4746-B18F-4E507E6BB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87" y="3186069"/>
            <a:ext cx="914400" cy="914400"/>
          </a:xfrm>
          <a:prstGeom prst="rect">
            <a:avLst/>
          </a:prstGeom>
        </p:spPr>
      </p:pic>
      <p:pic>
        <p:nvPicPr>
          <p:cNvPr id="13" name="Grafik 12" descr="Computer">
            <a:extLst>
              <a:ext uri="{FF2B5EF4-FFF2-40B4-BE49-F238E27FC236}">
                <a16:creationId xmlns:a16="http://schemas.microsoft.com/office/drawing/2014/main" id="{ADD82EE7-888F-49FC-AA60-05BF9A0BC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30" y="1756759"/>
            <a:ext cx="1191936" cy="1191936"/>
          </a:xfrm>
          <a:prstGeom prst="rect">
            <a:avLst/>
          </a:prstGeom>
        </p:spPr>
      </p:pic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F6FCBACB-99D0-4966-98E8-96B9297E5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0201" y="1554519"/>
            <a:ext cx="1367462" cy="1367462"/>
          </a:xfrm>
          <a:prstGeom prst="rect">
            <a:avLst/>
          </a:prstGeom>
        </p:spPr>
      </p:pic>
      <p:pic>
        <p:nvPicPr>
          <p:cNvPr id="19" name="Grafik 18" descr="Zahnräder">
            <a:extLst>
              <a:ext uri="{FF2B5EF4-FFF2-40B4-BE49-F238E27FC236}">
                <a16:creationId xmlns:a16="http://schemas.microsoft.com/office/drawing/2014/main" id="{E686C77A-3EFE-424C-BB59-DF1912136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5574" y="1668992"/>
            <a:ext cx="1252598" cy="1252598"/>
          </a:xfrm>
          <a:prstGeom prst="rect">
            <a:avLst/>
          </a:prstGeom>
        </p:spPr>
      </p:pic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43260A3-F1B9-4585-B8A1-AAA1563709EA}"/>
              </a:ext>
            </a:extLst>
          </p:cNvPr>
          <p:cNvSpPr/>
          <p:nvPr/>
        </p:nvSpPr>
        <p:spPr>
          <a:xfrm>
            <a:off x="4683288" y="2094101"/>
            <a:ext cx="1207422" cy="14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7064ED-7079-4EF4-BC9A-ED818840C13B}"/>
              </a:ext>
            </a:extLst>
          </p:cNvPr>
          <p:cNvSpPr/>
          <p:nvPr/>
        </p:nvSpPr>
        <p:spPr>
          <a:xfrm>
            <a:off x="7342598" y="2067175"/>
            <a:ext cx="1652385" cy="18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F4EDBFF1-513F-4828-B372-BD0E9A2354BE}"/>
              </a:ext>
            </a:extLst>
          </p:cNvPr>
          <p:cNvSpPr/>
          <p:nvPr/>
        </p:nvSpPr>
        <p:spPr>
          <a:xfrm rot="10800000">
            <a:off x="7342598" y="2428743"/>
            <a:ext cx="1652385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69DF363-44EA-4211-85CE-58AE155ACE45}"/>
              </a:ext>
            </a:extLst>
          </p:cNvPr>
          <p:cNvSpPr/>
          <p:nvPr/>
        </p:nvSpPr>
        <p:spPr>
          <a:xfrm rot="10800000">
            <a:off x="4683288" y="2422161"/>
            <a:ext cx="1191936" cy="14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C4B5C6F-C2A8-4581-9048-67DCE6352459}"/>
              </a:ext>
            </a:extLst>
          </p:cNvPr>
          <p:cNvSpPr/>
          <p:nvPr/>
        </p:nvSpPr>
        <p:spPr>
          <a:xfrm rot="19727563">
            <a:off x="1980622" y="3043036"/>
            <a:ext cx="1280833" cy="1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E5D3465-AF14-4B9C-A0BE-997BD049236A}"/>
              </a:ext>
            </a:extLst>
          </p:cNvPr>
          <p:cNvSpPr/>
          <p:nvPr/>
        </p:nvSpPr>
        <p:spPr>
          <a:xfrm>
            <a:off x="1718344" y="2317427"/>
            <a:ext cx="1271652" cy="13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1887BC96-3116-4A17-9718-27036483DBD4}"/>
              </a:ext>
            </a:extLst>
          </p:cNvPr>
          <p:cNvSpPr/>
          <p:nvPr/>
        </p:nvSpPr>
        <p:spPr>
          <a:xfrm rot="2210081">
            <a:off x="2268030" y="1643864"/>
            <a:ext cx="1001393" cy="12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E6C97E-577D-4552-B589-1444679D2960}"/>
              </a:ext>
            </a:extLst>
          </p:cNvPr>
          <p:cNvSpPr txBox="1"/>
          <p:nvPr/>
        </p:nvSpPr>
        <p:spPr>
          <a:xfrm>
            <a:off x="6176530" y="3100408"/>
            <a:ext cx="145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Servlets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19ED5-1AA4-4973-BC15-C0D3E66D2910}"/>
              </a:ext>
            </a:extLst>
          </p:cNvPr>
          <p:cNvSpPr txBox="1"/>
          <p:nvPr/>
        </p:nvSpPr>
        <p:spPr>
          <a:xfrm>
            <a:off x="9228029" y="795541"/>
            <a:ext cx="28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</a:t>
            </a:r>
          </a:p>
          <a:p>
            <a:r>
              <a:rPr lang="de-DE" dirty="0"/>
              <a:t>- Enterprise Java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F2ACA0-EDA8-4708-963B-DF62131A34FE}"/>
              </a:ext>
            </a:extLst>
          </p:cNvPr>
          <p:cNvSpPr txBox="1"/>
          <p:nvPr/>
        </p:nvSpPr>
        <p:spPr>
          <a:xfrm>
            <a:off x="3145623" y="916291"/>
            <a:ext cx="2384623" cy="66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</a:t>
            </a:r>
          </a:p>
          <a:p>
            <a:r>
              <a:rPr lang="de-DE" dirty="0"/>
              <a:t>- Java Server Pages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7FD5AD-735E-4F05-9A30-20DF4A3F8A17}"/>
              </a:ext>
            </a:extLst>
          </p:cNvPr>
          <p:cNvSpPr txBox="1"/>
          <p:nvPr/>
        </p:nvSpPr>
        <p:spPr>
          <a:xfrm>
            <a:off x="302092" y="670342"/>
            <a:ext cx="1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Benjamin Kanzler / Datenbank-Administrator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C48761-9D71-4D51-B97E-BA3FE5064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0" y="476565"/>
            <a:ext cx="8801319" cy="3864206"/>
          </a:xfrm>
          <a:prstGeom prst="rect">
            <a:avLst/>
          </a:prstGeom>
        </p:spPr>
      </p:pic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408E0297-8FC7-41D2-B022-1BE98342624F}"/>
              </a:ext>
            </a:extLst>
          </p:cNvPr>
          <p:cNvSpPr/>
          <p:nvPr/>
        </p:nvSpPr>
        <p:spPr>
          <a:xfrm>
            <a:off x="6096000" y="1683848"/>
            <a:ext cx="1222625" cy="53835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Tabelle in Buchung umbenannt</a:t>
            </a:r>
          </a:p>
        </p:txBody>
      </p:sp>
      <p:sp>
        <p:nvSpPr>
          <p:cNvPr id="10" name="Rechteck: eine Ecke abgeschnitten 9">
            <a:extLst>
              <a:ext uri="{FF2B5EF4-FFF2-40B4-BE49-F238E27FC236}">
                <a16:creationId xmlns:a16="http://schemas.microsoft.com/office/drawing/2014/main" id="{C18538EC-CB6D-480E-9057-0EF56180055F}"/>
              </a:ext>
            </a:extLst>
          </p:cNvPr>
          <p:cNvSpPr/>
          <p:nvPr/>
        </p:nvSpPr>
        <p:spPr>
          <a:xfrm>
            <a:off x="3863084" y="2383200"/>
            <a:ext cx="1533843" cy="578103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Generisch für Mitarbeiter und Kunde</a:t>
            </a:r>
          </a:p>
        </p:txBody>
      </p:sp>
    </p:spTree>
    <p:extLst>
      <p:ext uri="{BB962C8B-B14F-4D97-AF65-F5344CB8AC3E}">
        <p14:creationId xmlns:p14="http://schemas.microsoft.com/office/powerpoint/2010/main" val="297845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176073-E419-4937-AE13-EE684378145D}"/>
              </a:ext>
            </a:extLst>
          </p:cNvPr>
          <p:cNvSpPr txBox="1">
            <a:spLocks/>
          </p:cNvSpPr>
          <p:nvPr/>
        </p:nvSpPr>
        <p:spPr>
          <a:xfrm>
            <a:off x="2870851" y="1844299"/>
            <a:ext cx="5715210" cy="1405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45518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374</Words>
  <Application>Microsoft Office PowerPoint</Application>
  <PresentationFormat>Breitbild</PresentationFormat>
  <Paragraphs>122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Projektzeitplan</vt:lpstr>
      <vt:lpstr>Lastenheftabgleich</vt:lpstr>
      <vt:lpstr>IT-Architektur</vt:lpstr>
      <vt:lpstr>Datenbank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Vincent Neuhoff</cp:lastModifiedBy>
  <cp:revision>75</cp:revision>
  <dcterms:created xsi:type="dcterms:W3CDTF">2019-02-08T11:09:46Z</dcterms:created>
  <dcterms:modified xsi:type="dcterms:W3CDTF">2019-03-24T20:32:34Z</dcterms:modified>
</cp:coreProperties>
</file>