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7351D5-9E2F-4DC8-88A7-8E0747AD0E82}" v="359" dt="2019-02-08T15:40:18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lando Jähde" userId="7dcfecf1790c2121" providerId="LiveId" clId="{857351D5-9E2F-4DC8-88A7-8E0747AD0E82}"/>
    <pc:docChg chg="undo custSel addSld modSld modMainMaster">
      <pc:chgData name="Orlando Jähde" userId="7dcfecf1790c2121" providerId="LiveId" clId="{857351D5-9E2F-4DC8-88A7-8E0747AD0E82}" dt="2019-02-08T15:40:18.457" v="350" actId="1076"/>
      <pc:docMkLst>
        <pc:docMk/>
      </pc:docMkLst>
      <pc:sldChg chg="addSp modSp">
        <pc:chgData name="Orlando Jähde" userId="7dcfecf1790c2121" providerId="LiveId" clId="{857351D5-9E2F-4DC8-88A7-8E0747AD0E82}" dt="2019-02-08T11:19:50.275" v="203" actId="20577"/>
        <pc:sldMkLst>
          <pc:docMk/>
          <pc:sldMk cId="3052776334" sldId="256"/>
        </pc:sldMkLst>
        <pc:spChg chg="mod">
          <ac:chgData name="Orlando Jähde" userId="7dcfecf1790c2121" providerId="LiveId" clId="{857351D5-9E2F-4DC8-88A7-8E0747AD0E82}" dt="2019-02-08T11:19:50.275" v="203" actId="20577"/>
          <ac:spMkLst>
            <pc:docMk/>
            <pc:sldMk cId="3052776334" sldId="256"/>
            <ac:spMk id="2" creationId="{68E02C24-53B1-4B4C-9DC5-02DFD3E812B6}"/>
          </ac:spMkLst>
        </pc:spChg>
        <pc:spChg chg="mod">
          <ac:chgData name="Orlando Jähde" userId="7dcfecf1790c2121" providerId="LiveId" clId="{857351D5-9E2F-4DC8-88A7-8E0747AD0E82}" dt="2019-02-08T11:19:41.402" v="199" actId="1076"/>
          <ac:spMkLst>
            <pc:docMk/>
            <pc:sldMk cId="3052776334" sldId="256"/>
            <ac:spMk id="3" creationId="{2E33732D-78B0-4AAA-AB26-D1B5702C7DFC}"/>
          </ac:spMkLst>
        </pc:spChg>
        <pc:picChg chg="add mod">
          <ac:chgData name="Orlando Jähde" userId="7dcfecf1790c2121" providerId="LiveId" clId="{857351D5-9E2F-4DC8-88A7-8E0747AD0E82}" dt="2019-02-08T11:16:21.636" v="146" actId="207"/>
          <ac:picMkLst>
            <pc:docMk/>
            <pc:sldMk cId="3052776334" sldId="256"/>
            <ac:picMk id="5" creationId="{DB52C320-6C6E-4E0B-A959-D9C53A60895D}"/>
          </ac:picMkLst>
        </pc:picChg>
      </pc:sldChg>
      <pc:sldChg chg="addSp modSp">
        <pc:chgData name="Orlando Jähde" userId="7dcfecf1790c2121" providerId="LiveId" clId="{857351D5-9E2F-4DC8-88A7-8E0747AD0E82}" dt="2019-02-08T15:33:17.024" v="251" actId="1076"/>
        <pc:sldMkLst>
          <pc:docMk/>
          <pc:sldMk cId="2756352833" sldId="257"/>
        </pc:sldMkLst>
        <pc:spChg chg="mod">
          <ac:chgData name="Orlando Jähde" userId="7dcfecf1790c2121" providerId="LiveId" clId="{857351D5-9E2F-4DC8-88A7-8E0747AD0E82}" dt="2019-02-08T11:21:40.485" v="224" actId="207"/>
          <ac:spMkLst>
            <pc:docMk/>
            <pc:sldMk cId="2756352833" sldId="257"/>
            <ac:spMk id="6" creationId="{EEC4A702-6041-4042-9E95-76C25F4F7EE1}"/>
          </ac:spMkLst>
        </pc:spChg>
        <pc:picChg chg="add mod">
          <ac:chgData name="Orlando Jähde" userId="7dcfecf1790c2121" providerId="LiveId" clId="{857351D5-9E2F-4DC8-88A7-8E0747AD0E82}" dt="2019-02-08T15:33:17.024" v="251" actId="1076"/>
          <ac:picMkLst>
            <pc:docMk/>
            <pc:sldMk cId="2756352833" sldId="257"/>
            <ac:picMk id="7" creationId="{E22131F2-98A3-4859-A680-0372D9EDC374}"/>
          </ac:picMkLst>
        </pc:picChg>
      </pc:sldChg>
      <pc:sldChg chg="addSp">
        <pc:chgData name="Orlando Jähde" userId="7dcfecf1790c2121" providerId="LiveId" clId="{857351D5-9E2F-4DC8-88A7-8E0747AD0E82}" dt="2019-02-08T15:33:19.759" v="252"/>
        <pc:sldMkLst>
          <pc:docMk/>
          <pc:sldMk cId="1795233669" sldId="258"/>
        </pc:sldMkLst>
        <pc:picChg chg="add">
          <ac:chgData name="Orlando Jähde" userId="7dcfecf1790c2121" providerId="LiveId" clId="{857351D5-9E2F-4DC8-88A7-8E0747AD0E82}" dt="2019-02-08T15:33:19.759" v="252"/>
          <ac:picMkLst>
            <pc:docMk/>
            <pc:sldMk cId="1795233669" sldId="258"/>
            <ac:picMk id="6" creationId="{BB1CAF7E-22C8-4388-9AE5-9DB1D0690E8D}"/>
          </ac:picMkLst>
        </pc:picChg>
      </pc:sldChg>
      <pc:sldChg chg="addSp">
        <pc:chgData name="Orlando Jähde" userId="7dcfecf1790c2121" providerId="LiveId" clId="{857351D5-9E2F-4DC8-88A7-8E0747AD0E82}" dt="2019-02-08T15:33:21.871" v="253"/>
        <pc:sldMkLst>
          <pc:docMk/>
          <pc:sldMk cId="2766168185" sldId="259"/>
        </pc:sldMkLst>
        <pc:picChg chg="add">
          <ac:chgData name="Orlando Jähde" userId="7dcfecf1790c2121" providerId="LiveId" clId="{857351D5-9E2F-4DC8-88A7-8E0747AD0E82}" dt="2019-02-08T15:33:21.871" v="253"/>
          <ac:picMkLst>
            <pc:docMk/>
            <pc:sldMk cId="2766168185" sldId="259"/>
            <ac:picMk id="6" creationId="{60F30CBD-42F4-4C44-974C-BC1991F6839A}"/>
          </ac:picMkLst>
        </pc:picChg>
      </pc:sldChg>
      <pc:sldChg chg="addSp">
        <pc:chgData name="Orlando Jähde" userId="7dcfecf1790c2121" providerId="LiveId" clId="{857351D5-9E2F-4DC8-88A7-8E0747AD0E82}" dt="2019-02-08T15:33:22.708" v="254"/>
        <pc:sldMkLst>
          <pc:docMk/>
          <pc:sldMk cId="837063793" sldId="260"/>
        </pc:sldMkLst>
        <pc:picChg chg="add">
          <ac:chgData name="Orlando Jähde" userId="7dcfecf1790c2121" providerId="LiveId" clId="{857351D5-9E2F-4DC8-88A7-8E0747AD0E82}" dt="2019-02-08T15:33:22.708" v="254"/>
          <ac:picMkLst>
            <pc:docMk/>
            <pc:sldMk cId="837063793" sldId="260"/>
            <ac:picMk id="6" creationId="{DF950C70-F545-45FB-93F4-9D3A19FC2DDF}"/>
          </ac:picMkLst>
        </pc:picChg>
      </pc:sldChg>
      <pc:sldChg chg="addSp modSp">
        <pc:chgData name="Orlando Jähde" userId="7dcfecf1790c2121" providerId="LiveId" clId="{857351D5-9E2F-4DC8-88A7-8E0747AD0E82}" dt="2019-02-08T15:40:18.457" v="350" actId="1076"/>
        <pc:sldMkLst>
          <pc:docMk/>
          <pc:sldMk cId="3105482310" sldId="261"/>
        </pc:sldMkLst>
        <pc:spChg chg="mod">
          <ac:chgData name="Orlando Jähde" userId="7dcfecf1790c2121" providerId="LiveId" clId="{857351D5-9E2F-4DC8-88A7-8E0747AD0E82}" dt="2019-02-08T15:39:55.281" v="345" actId="20577"/>
          <ac:spMkLst>
            <pc:docMk/>
            <pc:sldMk cId="3105482310" sldId="261"/>
            <ac:spMk id="5" creationId="{E127A5F6-278C-46F5-B682-739817FF04BE}"/>
          </ac:spMkLst>
        </pc:spChg>
        <pc:picChg chg="add">
          <ac:chgData name="Orlando Jähde" userId="7dcfecf1790c2121" providerId="LiveId" clId="{857351D5-9E2F-4DC8-88A7-8E0747AD0E82}" dt="2019-02-08T15:33:23.577" v="255"/>
          <ac:picMkLst>
            <pc:docMk/>
            <pc:sldMk cId="3105482310" sldId="261"/>
            <ac:picMk id="6" creationId="{2AEF1B7A-EF9B-4553-BDEE-5CE100830634}"/>
          </ac:picMkLst>
        </pc:picChg>
        <pc:picChg chg="add mod">
          <ac:chgData name="Orlando Jähde" userId="7dcfecf1790c2121" providerId="LiveId" clId="{857351D5-9E2F-4DC8-88A7-8E0747AD0E82}" dt="2019-02-08T15:40:18.457" v="350" actId="1076"/>
          <ac:picMkLst>
            <pc:docMk/>
            <pc:sldMk cId="3105482310" sldId="261"/>
            <ac:picMk id="9" creationId="{C1245636-399B-499A-B705-8DE030D37A4C}"/>
          </ac:picMkLst>
        </pc:picChg>
      </pc:sldChg>
      <pc:sldChg chg="addSp modSp">
        <pc:chgData name="Orlando Jähde" userId="7dcfecf1790c2121" providerId="LiveId" clId="{857351D5-9E2F-4DC8-88A7-8E0747AD0E82}" dt="2019-02-08T15:38:43.665" v="293" actId="1076"/>
        <pc:sldMkLst>
          <pc:docMk/>
          <pc:sldMk cId="3402155839" sldId="262"/>
        </pc:sldMkLst>
        <pc:spChg chg="mod">
          <ac:chgData name="Orlando Jähde" userId="7dcfecf1790c2121" providerId="LiveId" clId="{857351D5-9E2F-4DC8-88A7-8E0747AD0E82}" dt="2019-02-08T11:18:01.175" v="155" actId="207"/>
          <ac:spMkLst>
            <pc:docMk/>
            <pc:sldMk cId="3402155839" sldId="262"/>
            <ac:spMk id="7" creationId="{8C7D7CC9-0FBB-471E-9B84-C760F0D11B83}"/>
          </ac:spMkLst>
        </pc:spChg>
        <pc:spChg chg="mod">
          <ac:chgData name="Orlando Jähde" userId="7dcfecf1790c2121" providerId="LiveId" clId="{857351D5-9E2F-4DC8-88A7-8E0747AD0E82}" dt="2019-02-08T15:35:48.683" v="262" actId="1076"/>
          <ac:spMkLst>
            <pc:docMk/>
            <pc:sldMk cId="3402155839" sldId="262"/>
            <ac:spMk id="8" creationId="{8A87847E-8214-4980-BC99-EE2C9B27956F}"/>
          </ac:spMkLst>
        </pc:spChg>
        <pc:picChg chg="add mod ord">
          <ac:chgData name="Orlando Jähde" userId="7dcfecf1790c2121" providerId="LiveId" clId="{857351D5-9E2F-4DC8-88A7-8E0747AD0E82}" dt="2019-02-08T15:38:43.665" v="293" actId="1076"/>
          <ac:picMkLst>
            <pc:docMk/>
            <pc:sldMk cId="3402155839" sldId="262"/>
            <ac:picMk id="5" creationId="{C4D3C0D6-6502-4514-AD47-19C1717E47D9}"/>
          </ac:picMkLst>
        </pc:picChg>
        <pc:picChg chg="add">
          <ac:chgData name="Orlando Jähde" userId="7dcfecf1790c2121" providerId="LiveId" clId="{857351D5-9E2F-4DC8-88A7-8E0747AD0E82}" dt="2019-02-08T15:33:24.324" v="256"/>
          <ac:picMkLst>
            <pc:docMk/>
            <pc:sldMk cId="3402155839" sldId="262"/>
            <ac:picMk id="10" creationId="{7F97334B-D561-4E6B-BCBD-1AB594704693}"/>
          </ac:picMkLst>
        </pc:picChg>
      </pc:sldChg>
      <pc:sldChg chg="addSp modSp">
        <pc:chgData name="Orlando Jähde" userId="7dcfecf1790c2121" providerId="LiveId" clId="{857351D5-9E2F-4DC8-88A7-8E0747AD0E82}" dt="2019-02-08T15:38:51.491" v="296" actId="1076"/>
        <pc:sldMkLst>
          <pc:docMk/>
          <pc:sldMk cId="2602982493" sldId="263"/>
        </pc:sldMkLst>
        <pc:spChg chg="mod">
          <ac:chgData name="Orlando Jähde" userId="7dcfecf1790c2121" providerId="LiveId" clId="{857351D5-9E2F-4DC8-88A7-8E0747AD0E82}" dt="2019-02-08T11:18:22.530" v="158" actId="207"/>
          <ac:spMkLst>
            <pc:docMk/>
            <pc:sldMk cId="2602982493" sldId="263"/>
            <ac:spMk id="6" creationId="{03776AB9-B118-489B-84EB-FBBB21CD07E0}"/>
          </ac:spMkLst>
        </pc:spChg>
        <pc:picChg chg="add">
          <ac:chgData name="Orlando Jähde" userId="7dcfecf1790c2121" providerId="LiveId" clId="{857351D5-9E2F-4DC8-88A7-8E0747AD0E82}" dt="2019-02-08T15:33:25.058" v="257"/>
          <ac:picMkLst>
            <pc:docMk/>
            <pc:sldMk cId="2602982493" sldId="263"/>
            <ac:picMk id="8" creationId="{36E96E01-55DB-4672-AE3C-80D6598EBE35}"/>
          </ac:picMkLst>
        </pc:picChg>
        <pc:picChg chg="add mod">
          <ac:chgData name="Orlando Jähde" userId="7dcfecf1790c2121" providerId="LiveId" clId="{857351D5-9E2F-4DC8-88A7-8E0747AD0E82}" dt="2019-02-08T15:38:51.491" v="296" actId="1076"/>
          <ac:picMkLst>
            <pc:docMk/>
            <pc:sldMk cId="2602982493" sldId="263"/>
            <ac:picMk id="11" creationId="{E42DD96E-B422-4B0E-9309-498EF6FFE439}"/>
          </ac:picMkLst>
        </pc:picChg>
      </pc:sldChg>
      <pc:sldChg chg="addSp modSp add">
        <pc:chgData name="Orlando Jähde" userId="7dcfecf1790c2121" providerId="LiveId" clId="{857351D5-9E2F-4DC8-88A7-8E0747AD0E82}" dt="2019-02-08T15:38:57.507" v="299" actId="1076"/>
        <pc:sldMkLst>
          <pc:docMk/>
          <pc:sldMk cId="2889765455" sldId="264"/>
        </pc:sldMkLst>
        <pc:spChg chg="mod">
          <ac:chgData name="Orlando Jähde" userId="7dcfecf1790c2121" providerId="LiveId" clId="{857351D5-9E2F-4DC8-88A7-8E0747AD0E82}" dt="2019-02-08T11:15:10.839" v="18" actId="20577"/>
          <ac:spMkLst>
            <pc:docMk/>
            <pc:sldMk cId="2889765455" sldId="264"/>
            <ac:spMk id="5" creationId="{48E01C12-0A6D-4B2C-A2EF-4BFE6FCDAE00}"/>
          </ac:spMkLst>
        </pc:spChg>
        <pc:spChg chg="mod">
          <ac:chgData name="Orlando Jähde" userId="7dcfecf1790c2121" providerId="LiveId" clId="{857351D5-9E2F-4DC8-88A7-8E0747AD0E82}" dt="2019-02-08T11:18:28.247" v="159" actId="207"/>
          <ac:spMkLst>
            <pc:docMk/>
            <pc:sldMk cId="2889765455" sldId="264"/>
            <ac:spMk id="6" creationId="{03776AB9-B118-489B-84EB-FBBB21CD07E0}"/>
          </ac:spMkLst>
        </pc:spChg>
        <pc:picChg chg="add">
          <ac:chgData name="Orlando Jähde" userId="7dcfecf1790c2121" providerId="LiveId" clId="{857351D5-9E2F-4DC8-88A7-8E0747AD0E82}" dt="2019-02-08T15:33:25.821" v="258"/>
          <ac:picMkLst>
            <pc:docMk/>
            <pc:sldMk cId="2889765455" sldId="264"/>
            <ac:picMk id="7" creationId="{72AE1237-DDF2-4CF4-9556-81C9B8D73FD1}"/>
          </ac:picMkLst>
        </pc:picChg>
        <pc:picChg chg="add mod">
          <ac:chgData name="Orlando Jähde" userId="7dcfecf1790c2121" providerId="LiveId" clId="{857351D5-9E2F-4DC8-88A7-8E0747AD0E82}" dt="2019-02-08T15:38:57.507" v="299" actId="1076"/>
          <ac:picMkLst>
            <pc:docMk/>
            <pc:sldMk cId="2889765455" sldId="264"/>
            <ac:picMk id="9" creationId="{AAB37315-7598-4A9B-8E10-735482D3A0F7}"/>
          </ac:picMkLst>
        </pc:picChg>
      </pc:sldChg>
      <pc:sldMasterChg chg="addSp delSp modSp modSldLayout">
        <pc:chgData name="Orlando Jähde" userId="7dcfecf1790c2121" providerId="LiveId" clId="{857351D5-9E2F-4DC8-88A7-8E0747AD0E82}" dt="2019-02-08T15:33:54.423" v="259"/>
        <pc:sldMasterMkLst>
          <pc:docMk/>
          <pc:sldMasterMk cId="0" sldId="2147483648"/>
        </pc:sldMasterMkLst>
        <pc:spChg chg="del">
          <ac:chgData name="Orlando Jähde" userId="7dcfecf1790c2121" providerId="LiveId" clId="{857351D5-9E2F-4DC8-88A7-8E0747AD0E82}" dt="2019-02-08T11:22:22.694" v="234" actId="478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Orlando Jähde" userId="7dcfecf1790c2121" providerId="LiveId" clId="{857351D5-9E2F-4DC8-88A7-8E0747AD0E82}" dt="2019-02-08T15:31:57.130" v="246" actId="20577"/>
          <ac:spMkLst>
            <pc:docMk/>
            <pc:sldMasterMk cId="0" sldId="2147483648"/>
            <ac:spMk id="5" creationId="{00000000-0000-0000-0000-000000000000}"/>
          </ac:spMkLst>
        </pc:spChg>
        <pc:spChg chg="del">
          <ac:chgData name="Orlando Jähde" userId="7dcfecf1790c2121" providerId="LiveId" clId="{857351D5-9E2F-4DC8-88A7-8E0747AD0E82}" dt="2019-02-08T11:22:21.788" v="233" actId="478"/>
          <ac:spMkLst>
            <pc:docMk/>
            <pc:sldMasterMk cId="0" sldId="2147483648"/>
            <ac:spMk id="6" creationId="{00000000-0000-0000-0000-000000000000}"/>
          </ac:spMkLst>
        </pc:spChg>
        <pc:spChg chg="add">
          <ac:chgData name="Orlando Jähde" userId="7dcfecf1790c2121" providerId="LiveId" clId="{857351D5-9E2F-4DC8-88A7-8E0747AD0E82}" dt="2019-02-08T15:33:54.423" v="259"/>
          <ac:spMkLst>
            <pc:docMk/>
            <pc:sldMasterMk cId="0" sldId="2147483648"/>
            <ac:spMk id="13" creationId="{CE76EFC3-C360-4719-ADD1-EE95FFB706CD}"/>
          </ac:spMkLst>
        </pc:spChg>
        <pc:grpChg chg="mod">
          <ac:chgData name="Orlando Jähde" userId="7dcfecf1790c2121" providerId="LiveId" clId="{857351D5-9E2F-4DC8-88A7-8E0747AD0E82}" dt="2019-02-08T11:22:31.301" v="239" actId="1076"/>
          <ac:grpSpMkLst>
            <pc:docMk/>
            <pc:sldMasterMk cId="0" sldId="2147483648"/>
            <ac:grpSpMk id="7" creationId="{00000000-0000-0000-0000-000000000000}"/>
          </ac:grpSpMkLst>
        </pc:grpChg>
        <pc:sldLayoutChg chg="addSp delSp modSp">
          <pc:chgData name="Orlando Jähde" userId="7dcfecf1790c2121" providerId="LiveId" clId="{857351D5-9E2F-4DC8-88A7-8E0747AD0E82}" dt="2019-02-08T15:32:44.918" v="248"/>
          <pc:sldLayoutMkLst>
            <pc:docMk/>
            <pc:sldMasterMk cId="0" sldId="2147483648"/>
            <pc:sldLayoutMk cId="0" sldId="2147483665"/>
          </pc:sldLayoutMkLst>
          <pc:spChg chg="del">
            <ac:chgData name="Orlando Jähde" userId="7dcfecf1790c2121" providerId="LiveId" clId="{857351D5-9E2F-4DC8-88A7-8E0747AD0E82}" dt="2019-02-08T11:22:10.697" v="230" actId="478"/>
            <ac:spMkLst>
              <pc:docMk/>
              <pc:sldMasterMk cId="0" sldId="2147483648"/>
              <pc:sldLayoutMk cId="0" sldId="2147483665"/>
              <ac:spMk id="4" creationId="{00000000-0000-0000-0000-000000000000}"/>
            </ac:spMkLst>
          </pc:spChg>
          <pc:spChg chg="mod">
            <ac:chgData name="Orlando Jähde" userId="7dcfecf1790c2121" providerId="LiveId" clId="{857351D5-9E2F-4DC8-88A7-8E0747AD0E82}" dt="2019-02-08T11:22:14.415" v="232" actId="14100"/>
            <ac:spMkLst>
              <pc:docMk/>
              <pc:sldMasterMk cId="0" sldId="2147483648"/>
              <pc:sldLayoutMk cId="0" sldId="2147483665"/>
              <ac:spMk id="5" creationId="{00000000-0000-0000-0000-000000000000}"/>
            </ac:spMkLst>
          </pc:spChg>
          <pc:spChg chg="del">
            <ac:chgData name="Orlando Jähde" userId="7dcfecf1790c2121" providerId="LiveId" clId="{857351D5-9E2F-4DC8-88A7-8E0747AD0E82}" dt="2019-02-08T11:22:11.337" v="231" actId="478"/>
            <ac:spMkLst>
              <pc:docMk/>
              <pc:sldMasterMk cId="0" sldId="2147483648"/>
              <pc:sldLayoutMk cId="0" sldId="2147483665"/>
              <ac:spMk id="6" creationId="{00000000-0000-0000-0000-000000000000}"/>
            </ac:spMkLst>
          </pc:spChg>
          <pc:spChg chg="add">
            <ac:chgData name="Orlando Jähde" userId="7dcfecf1790c2121" providerId="LiveId" clId="{857351D5-9E2F-4DC8-88A7-8E0747AD0E82}" dt="2019-02-08T15:32:26.712" v="247"/>
            <ac:spMkLst>
              <pc:docMk/>
              <pc:sldMasterMk cId="0" sldId="2147483648"/>
              <pc:sldLayoutMk cId="0" sldId="2147483665"/>
              <ac:spMk id="6" creationId="{7218EC6A-A6BF-467F-BEC3-E1D85F61294B}"/>
            </ac:spMkLst>
          </pc:spChg>
          <pc:spChg chg="add">
            <ac:chgData name="Orlando Jähde" userId="7dcfecf1790c2121" providerId="LiveId" clId="{857351D5-9E2F-4DC8-88A7-8E0747AD0E82}" dt="2019-02-08T15:32:44.918" v="248"/>
            <ac:spMkLst>
              <pc:docMk/>
              <pc:sldMasterMk cId="0" sldId="2147483648"/>
              <pc:sldLayoutMk cId="0" sldId="2147483665"/>
              <ac:spMk id="7" creationId="{80DE54A8-A89F-4481-B79F-AD747A0DD355}"/>
            </ac:spMkLst>
          </pc:spChg>
        </pc:sldLayoutChg>
      </pc:sldMasterChg>
      <pc:sldMasterChg chg="addSp modSp">
        <pc:chgData name="Orlando Jähde" userId="7dcfecf1790c2121" providerId="LiveId" clId="{857351D5-9E2F-4DC8-88A7-8E0747AD0E82}" dt="2019-02-08T15:31:17.504" v="240"/>
        <pc:sldMasterMkLst>
          <pc:docMk/>
          <pc:sldMasterMk cId="2927493086" sldId="2147483669"/>
        </pc:sldMasterMkLst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2" creationId="{2986C778-5C77-466B-B5E3-D2F5A621A576}"/>
          </ac:spMkLst>
        </pc:spChg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3" creationId="{CCB7EFBB-AD94-4210-8BB1-2721AB04B052}"/>
          </ac:spMkLst>
        </pc:spChg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4" creationId="{249571F5-D389-4CAF-B83F-A446114AF328}"/>
          </ac:spMkLst>
        </pc:spChg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5" creationId="{816E58BF-0ADF-4085-A02A-945C9A51C9B2}"/>
          </ac:spMkLst>
        </pc:spChg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6" creationId="{4FD02D58-E7E7-4F88-9026-DFC562D5874B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E69C-A511-489D-9735-98F84310A8BC}" type="datetimeFigureOut">
              <a:rPr lang="de-DE" smtClean="0"/>
              <a:t>08.02.2019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A23EE-73BF-44EE-AD97-BE4BD81AF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63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1" y="6172200"/>
            <a:ext cx="11177109" cy="365125"/>
          </a:xfrm>
        </p:spPr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218EC6A-A6BF-467F-BEC3-E1D85F61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DE54A8-A89F-4481-B79F-AD747A0D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18612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1" y="6172200"/>
            <a:ext cx="11177109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KA-Share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E76EFC3-C360-4719-ADD1-EE95FFB70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02C24-53B1-4B4C-9DC5-02DFD3E81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932" y="696185"/>
            <a:ext cx="8001000" cy="2971801"/>
          </a:xfrm>
        </p:spPr>
        <p:txBody>
          <a:bodyPr/>
          <a:lstStyle/>
          <a:p>
            <a:r>
              <a:rPr lang="de-DE" dirty="0"/>
              <a:t>KA-Share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33732D-78B0-4AAA-AB26-D1B5702C7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57406"/>
            <a:ext cx="9530942" cy="400594"/>
          </a:xfrm>
        </p:spPr>
        <p:txBody>
          <a:bodyPr>
            <a:norm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Benjamin Kanzler, Christopher </a:t>
            </a:r>
            <a:r>
              <a:rPr lang="de-DE" sz="1400" dirty="0" err="1">
                <a:solidFill>
                  <a:schemeClr val="tx1"/>
                </a:solidFill>
              </a:rPr>
              <a:t>Pschibila</a:t>
            </a:r>
            <a:r>
              <a:rPr lang="de-DE" sz="1400" dirty="0">
                <a:solidFill>
                  <a:schemeClr val="tx1"/>
                </a:solidFill>
              </a:rPr>
              <a:t>, Dominik Kunzmann, Vincent Neuhoff, Orlando Jähde</a:t>
            </a:r>
          </a:p>
        </p:txBody>
      </p:sp>
      <p:pic>
        <p:nvPicPr>
          <p:cNvPr id="5" name="Grafik 4" descr="Auto">
            <a:extLst>
              <a:ext uri="{FF2B5EF4-FFF2-40B4-BE49-F238E27FC236}">
                <a16:creationId xmlns:a16="http://schemas.microsoft.com/office/drawing/2014/main" id="{DB52C320-6C6E-4E0B-A959-D9C53A608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6921887" y="500039"/>
            <a:ext cx="3364089" cy="336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7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Benjamin Kanzler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C4A702-6041-4042-9E95-76C25F4F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11202988" cy="365125"/>
          </a:xfrm>
        </p:spPr>
        <p:txBody>
          <a:bodyPr/>
          <a:lstStyle/>
          <a:p>
            <a:r>
              <a:rPr 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KA-Share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F37089-E0D7-4721-9818-6F58D6F2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7" name="Grafik 6" descr="Auto">
            <a:extLst>
              <a:ext uri="{FF2B5EF4-FFF2-40B4-BE49-F238E27FC236}">
                <a16:creationId xmlns:a16="http://schemas.microsoft.com/office/drawing/2014/main" id="{E22131F2-98A3-4859-A680-0372D9EDC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0BBF157-124A-4B08-AF72-A5EF9841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5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Christopher </a:t>
            </a:r>
            <a:r>
              <a:rPr lang="de-DE" dirty="0" err="1"/>
              <a:t>Pschibila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23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Dominik Kunzmann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EE19599-E843-4699-BB14-BFFA47EE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874B5-6CE0-4569-96F9-A299B875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60F30CBD-42F4-4C44-974C-BC1991F68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C64041-F474-4836-AAA7-EDDA382C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168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Vincent Neuhofer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F4C4E6-EE12-43F8-B0EA-3874A5CB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B06358-FD9F-4C24-83DE-05707AC9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DF950C70-F545-45FB-93F4-9D3A19FC2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DAF236-19B4-4482-AFE0-330E4A81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6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Orlando Jähde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Requirements</a:t>
            </a:r>
            <a:r>
              <a:rPr lang="de-DE" dirty="0"/>
              <a:t> Engineer.</a:t>
            </a:r>
          </a:p>
          <a:p>
            <a:r>
              <a:rPr lang="de-DE" dirty="0"/>
              <a:t>Heute leider nicht da. 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06E8936-FEFA-4DDD-A3E6-EB4DE1F0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32F13-4FCD-45A5-B5A7-EA3E25D9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2AEF1B7A-EF9B-4553-BDEE-5CE100830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C30B81-E412-473B-9A64-1F795621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Grafik 8" descr="Verwirrtes Gesicht ohne Füllung">
            <a:extLst>
              <a:ext uri="{FF2B5EF4-FFF2-40B4-BE49-F238E27FC236}">
                <a16:creationId xmlns:a16="http://schemas.microsoft.com/office/drawing/2014/main" id="{C1245636-399B-499A-B705-8DE030D37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86022" y="554276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8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Prüfliste">
            <a:extLst>
              <a:ext uri="{FF2B5EF4-FFF2-40B4-BE49-F238E27FC236}">
                <a16:creationId xmlns:a16="http://schemas.microsoft.com/office/drawing/2014/main" id="{C4D3C0D6-6502-4514-AD47-19C1717E4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23547">
            <a:off x="4855424" y="4634761"/>
            <a:ext cx="1172948" cy="1172948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DDCCAD6B-DAA9-455E-9609-A6451A4F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C7D7CC9-0FBB-471E-9B84-C760F0D11B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FUNKTIONAL: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Benutzerverwaltung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Autos ausleihen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Fuhrparkverwaltung</a:t>
            </a:r>
          </a:p>
          <a:p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Reportings</a:t>
            </a:r>
            <a:endParaRPr lang="de-DE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A87847E-8214-4980-BC99-EE2C9B279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0033" y="458970"/>
            <a:ext cx="4934479" cy="3615266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de-DE" b="1" dirty="0"/>
              <a:t>NICHT FUNKTIONAL: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Performance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Konsistenz</a:t>
            </a:r>
          </a:p>
          <a:p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Usabilty</a:t>
            </a:r>
            <a:endParaRPr lang="de-DE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7EF898E-CDBD-4F3D-B562-400FBE3C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D305F72-825C-499A-9326-A7FE1A87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BE7F3F-001A-461E-B3CF-2DAA0924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Grafik 9" descr="Auto">
            <a:extLst>
              <a:ext uri="{FF2B5EF4-FFF2-40B4-BE49-F238E27FC236}">
                <a16:creationId xmlns:a16="http://schemas.microsoft.com/office/drawing/2014/main" id="{7F97334B-D561-4E6B-BCBD-1AB594704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5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8E01C12-0A6D-4B2C-A2EF-4BFE6FCDA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3776AB9-B118-489B-84EB-FBBB21CD0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Vorgehensmodell:</a:t>
            </a:r>
          </a:p>
          <a:p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Scrum</a:t>
            </a: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als Basis</a:t>
            </a:r>
          </a:p>
          <a:p>
            <a:pPr marL="0" indent="0">
              <a:buNone/>
            </a:pPr>
            <a:r>
              <a:rPr lang="de-DE" b="1" dirty="0"/>
              <a:t>Artefakte: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Lastenheft</a:t>
            </a:r>
          </a:p>
          <a:p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Product</a:t>
            </a: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Backlog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Sprint Backlogs</a:t>
            </a:r>
          </a:p>
          <a:p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Burndown</a:t>
            </a: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-Chart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Release Notes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55A5B81-06B5-489B-9810-3AA483B1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267499F-D1EA-4BBB-9064-10AE684B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EDFEFEF-21A7-40FD-A9E6-BE22CC63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Grafik 7" descr="Auto">
            <a:extLst>
              <a:ext uri="{FF2B5EF4-FFF2-40B4-BE49-F238E27FC236}">
                <a16:creationId xmlns:a16="http://schemas.microsoft.com/office/drawing/2014/main" id="{36E96E01-55DB-4672-AE3C-80D6598EB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pic>
        <p:nvPicPr>
          <p:cNvPr id="11" name="Grafik 10" descr="Spielbuch">
            <a:extLst>
              <a:ext uri="{FF2B5EF4-FFF2-40B4-BE49-F238E27FC236}">
                <a16:creationId xmlns:a16="http://schemas.microsoft.com/office/drawing/2014/main" id="{E42DD96E-B422-4B0E-9309-498EF6FFE4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53618">
            <a:off x="3461655" y="47794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8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8E01C12-0A6D-4B2C-A2EF-4BFE6FCDA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 &amp; TOOLS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3776AB9-B118-489B-84EB-FBBB21CD0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Datenbankverwaltung: H2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Entwicklung: Springboot, Maven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Dateiverwaltung: GitHub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Kommunikationsmittel: Skype, </a:t>
            </a:r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Whatsapp</a:t>
            </a:r>
            <a:endParaRPr lang="de-DE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5B03189-084D-4443-852C-94B1AC8B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F97EDC-C194-4257-80CF-D6B7B392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ABF8D6-B5D9-466A-B221-EC110706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Grafik 6" descr="Auto">
            <a:extLst>
              <a:ext uri="{FF2B5EF4-FFF2-40B4-BE49-F238E27FC236}">
                <a16:creationId xmlns:a16="http://schemas.microsoft.com/office/drawing/2014/main" id="{72AE1237-DDF2-4CF4-9556-81C9B8D73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pic>
        <p:nvPicPr>
          <p:cNvPr id="9" name="Grafik 8" descr="Puzzle">
            <a:extLst>
              <a:ext uri="{FF2B5EF4-FFF2-40B4-BE49-F238E27FC236}">
                <a16:creationId xmlns:a16="http://schemas.microsoft.com/office/drawing/2014/main" id="{AAB37315-7598-4A9B-8E10-735482D3A0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8889" y="4894792"/>
            <a:ext cx="799041" cy="79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65455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106</Words>
  <Application>Microsoft Office PowerPoint</Application>
  <PresentationFormat>Breitbild</PresentationFormat>
  <Paragraphs>57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3</vt:lpstr>
      <vt:lpstr>Segment</vt:lpstr>
      <vt:lpstr>KA-Share </vt:lpstr>
      <vt:lpstr>Benjamin Kanzler</vt:lpstr>
      <vt:lpstr>Christopher Pschibila</vt:lpstr>
      <vt:lpstr>Dominik Kunzmann</vt:lpstr>
      <vt:lpstr>Vincent Neuhofer</vt:lpstr>
      <vt:lpstr>Orlando Jähde</vt:lpstr>
      <vt:lpstr>Anforderungen</vt:lpstr>
      <vt:lpstr>Vorgehen</vt:lpstr>
      <vt:lpstr>Methoden &amp;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CarSharing </dc:title>
  <dc:creator>Orlando Jähde</dc:creator>
  <cp:lastModifiedBy>Orlando Jähde</cp:lastModifiedBy>
  <cp:revision>1</cp:revision>
  <dcterms:created xsi:type="dcterms:W3CDTF">2019-02-08T11:09:46Z</dcterms:created>
  <dcterms:modified xsi:type="dcterms:W3CDTF">2019-02-08T15:40:27Z</dcterms:modified>
</cp:coreProperties>
</file>