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Sport:</a:t>
            </a:r>
          </a:p>
          <a:p>
            <a:r>
              <a:rPr lang="de-DE" sz="1800" dirty="0">
                <a:solidFill>
                  <a:schemeClr val="tx1"/>
                </a:solidFill>
              </a:rPr>
              <a:t>Fußball</a:t>
            </a:r>
          </a:p>
          <a:p>
            <a:r>
              <a:rPr lang="de-DE" sz="1800" dirty="0">
                <a:solidFill>
                  <a:schemeClr val="tx1"/>
                </a:solidFill>
              </a:rPr>
              <a:t>Dart</a:t>
            </a:r>
          </a:p>
          <a:p>
            <a:r>
              <a:rPr lang="de-DE" sz="1800" dirty="0">
                <a:solidFill>
                  <a:schemeClr val="tx1"/>
                </a:solidFill>
              </a:rPr>
              <a:t>Ski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Musik: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Bastler: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Gitarrenbau</a:t>
            </a:r>
          </a:p>
          <a:p>
            <a:r>
              <a:rPr lang="de-DE" sz="1800" dirty="0">
                <a:solidFill>
                  <a:schemeClr val="tx1"/>
                </a:solidFill>
              </a:rPr>
              <a:t>Verstärkerbau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698107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1155307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0046" y="2357400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446" y="2836030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152" y="3420392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Bücher: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Musik: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>
                  <a:solidFill>
                    <a:schemeClr val="tx1"/>
                  </a:solidFill>
                </a:rPr>
                <a:t>Cardio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Motivation / 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Fitness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Thriller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Klavier 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Gitarre</a:t>
              </a:r>
            </a:p>
          </p:txBody>
        </p:sp>
      </p:grpSp>
      <p:pic>
        <p:nvPicPr>
          <p:cNvPr id="12" name="Grafik 11" descr="Piano">
            <a:extLst>
              <a:ext uri="{FF2B5EF4-FFF2-40B4-BE49-F238E27FC236}">
                <a16:creationId xmlns:a16="http://schemas.microsoft.com/office/drawing/2014/main" id="{13C7B735-DE97-40E4-9C66-880A375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4331">
            <a:off x="6243773" y="705618"/>
            <a:ext cx="938442" cy="938442"/>
          </a:xfrm>
          <a:prstGeom prst="rect">
            <a:avLst/>
          </a:prstGeom>
        </p:spPr>
      </p:pic>
      <p:pic>
        <p:nvPicPr>
          <p:cNvPr id="14" name="Grafik 13" descr="Hantel">
            <a:extLst>
              <a:ext uri="{FF2B5EF4-FFF2-40B4-BE49-F238E27FC236}">
                <a16:creationId xmlns:a16="http://schemas.microsoft.com/office/drawing/2014/main" id="{84923135-D6CE-4EB8-973A-397C118C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170" y="402377"/>
            <a:ext cx="938442" cy="938442"/>
          </a:xfrm>
          <a:prstGeom prst="rect">
            <a:avLst/>
          </a:prstGeom>
        </p:spPr>
      </p:pic>
      <p:pic>
        <p:nvPicPr>
          <p:cNvPr id="16" name="Grafik 15" descr="Bücher">
            <a:extLst>
              <a:ext uri="{FF2B5EF4-FFF2-40B4-BE49-F238E27FC236}">
                <a16:creationId xmlns:a16="http://schemas.microsoft.com/office/drawing/2014/main" id="{3F82CDFC-70ED-49D1-A170-2CBC5F15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9271">
            <a:off x="8302696" y="2248071"/>
            <a:ext cx="938442" cy="938442"/>
          </a:xfrm>
          <a:prstGeom prst="rect">
            <a:avLst/>
          </a:prstGeom>
        </p:spPr>
      </p:pic>
      <p:pic>
        <p:nvPicPr>
          <p:cNvPr id="18" name="Grafik 17" descr="Bücherregal">
            <a:extLst>
              <a:ext uri="{FF2B5EF4-FFF2-40B4-BE49-F238E27FC236}">
                <a16:creationId xmlns:a16="http://schemas.microsoft.com/office/drawing/2014/main" id="{43B09446-56E3-4246-B7B2-442E5B6A7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498" y="1965684"/>
            <a:ext cx="938442" cy="938442"/>
          </a:xfrm>
          <a:prstGeom prst="rect">
            <a:avLst/>
          </a:prstGeom>
        </p:spPr>
      </p:pic>
      <p:pic>
        <p:nvPicPr>
          <p:cNvPr id="20" name="Grafik 19" descr="Kamera">
            <a:extLst>
              <a:ext uri="{FF2B5EF4-FFF2-40B4-BE49-F238E27FC236}">
                <a16:creationId xmlns:a16="http://schemas.microsoft.com/office/drawing/2014/main" id="{7528419F-C6CA-40BF-9EDA-2A03F5C61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3503" y="3415444"/>
            <a:ext cx="938442" cy="9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</a:t>
            </a:r>
            <a:r>
              <a:rPr lang="de-DE" dirty="0" err="1"/>
              <a:t>NeuhofF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Project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2458A5-64D5-4FE2-9D39-D0C0A3545CEA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A6EDE99D-13C2-4EAE-8F7A-988836222039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Autos: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Kochen: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A8742D73-B37F-49EB-96CA-D84A98E3A788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Bergsteigen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JP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BMW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Südtiroler Küche 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168</Words>
  <Application>Microsoft Office PowerPoint</Application>
  <PresentationFormat>Breitbild</PresentationFormat>
  <Paragraphs>120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NeuhofF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11</cp:revision>
  <dcterms:created xsi:type="dcterms:W3CDTF">2019-02-08T11:09:46Z</dcterms:created>
  <dcterms:modified xsi:type="dcterms:W3CDTF">2019-02-11T11:37:05Z</dcterms:modified>
</cp:coreProperties>
</file>