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58" r:id="rId6"/>
    <p:sldId id="268" r:id="rId7"/>
    <p:sldId id="269" r:id="rId8"/>
    <p:sldId id="270" r:id="rId9"/>
    <p:sldId id="271" r:id="rId10"/>
    <p:sldId id="25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34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Pair </a:t>
            </a:r>
            <a:r>
              <a:rPr lang="de-DE" dirty="0" err="1"/>
              <a:t>Programming</a:t>
            </a:r>
            <a:r>
              <a:rPr lang="de-DE" dirty="0"/>
              <a:t>: Vincent &amp; Christopher; Orlando &amp; Ich; Benjamin</a:t>
            </a:r>
          </a:p>
          <a:p>
            <a:r>
              <a:rPr lang="de-DE" dirty="0"/>
              <a:t>UI: Vincent &amp; Christopher; Oberfläche auf die der Nutzer zugreift, programmiert durch JSP Dateien VIEW: JSP Darstellung auf dem Bildschirm</a:t>
            </a:r>
          </a:p>
          <a:p>
            <a:r>
              <a:rPr lang="de-DE" dirty="0"/>
              <a:t>Servlet: Orlando &amp; Ich; Schnittpunkt zwischen Frontend (JSP &amp; UI) und den Daten ( Datenbank) </a:t>
            </a:r>
          </a:p>
          <a:p>
            <a:r>
              <a:rPr lang="de-DE" dirty="0"/>
              <a:t>Datenbank: Benjamin; Alle Daten der Fahrzeuge und später auch Nutzer. ( Model)</a:t>
            </a:r>
          </a:p>
          <a:p>
            <a:r>
              <a:rPr lang="de-DE" dirty="0"/>
              <a:t>Analyse: Funktioniert super: Aufgabenteilung funktioniert und </a:t>
            </a:r>
            <a:r>
              <a:rPr lang="de-DE"/>
              <a:t>Projekt funktioniert.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7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89394"/>
            <a:ext cx="8661124" cy="737005"/>
          </a:xfrm>
        </p:spPr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Dominik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F7BE0C6A-5A4D-43CB-B9F3-E9D33B9BE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4521" y="591939"/>
            <a:ext cx="914400" cy="914400"/>
          </a:xfrm>
          <a:prstGeom prst="rect">
            <a:avLst/>
          </a:prstGeom>
        </p:spPr>
      </p:pic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E0C2D39B-4E07-4BB1-89A7-40CC38A76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42" y="1828153"/>
            <a:ext cx="914400" cy="914400"/>
          </a:xfrm>
          <a:prstGeom prst="rect">
            <a:avLst/>
          </a:prstGeo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D1E46FD0-CE5F-4746-B18F-4E507E6BB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187" y="3186069"/>
            <a:ext cx="914400" cy="914400"/>
          </a:xfrm>
          <a:prstGeom prst="rect">
            <a:avLst/>
          </a:prstGeom>
        </p:spPr>
      </p:pic>
      <p:pic>
        <p:nvPicPr>
          <p:cNvPr id="13" name="Grafik 12" descr="Computer">
            <a:extLst>
              <a:ext uri="{FF2B5EF4-FFF2-40B4-BE49-F238E27FC236}">
                <a16:creationId xmlns:a16="http://schemas.microsoft.com/office/drawing/2014/main" id="{ADD82EE7-888F-49FC-AA60-05BF9A0BC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930" y="1756759"/>
            <a:ext cx="1191936" cy="1191936"/>
          </a:xfrm>
          <a:prstGeom prst="rect">
            <a:avLst/>
          </a:prstGeom>
        </p:spPr>
      </p:pic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F6FCBACB-99D0-4966-98E8-96B9297E5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0201" y="1554519"/>
            <a:ext cx="1367462" cy="1367462"/>
          </a:xfrm>
          <a:prstGeom prst="rect">
            <a:avLst/>
          </a:prstGeom>
        </p:spPr>
      </p:pic>
      <p:pic>
        <p:nvPicPr>
          <p:cNvPr id="19" name="Grafik 18" descr="Zahnräder">
            <a:extLst>
              <a:ext uri="{FF2B5EF4-FFF2-40B4-BE49-F238E27FC236}">
                <a16:creationId xmlns:a16="http://schemas.microsoft.com/office/drawing/2014/main" id="{E686C77A-3EFE-424C-BB59-DF1912136D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5574" y="1668992"/>
            <a:ext cx="1252598" cy="1252598"/>
          </a:xfrm>
          <a:prstGeom prst="rect">
            <a:avLst/>
          </a:prstGeom>
        </p:spPr>
      </p:pic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43260A3-F1B9-4585-B8A1-AAA1563709EA}"/>
              </a:ext>
            </a:extLst>
          </p:cNvPr>
          <p:cNvSpPr/>
          <p:nvPr/>
        </p:nvSpPr>
        <p:spPr>
          <a:xfrm>
            <a:off x="4683288" y="2094101"/>
            <a:ext cx="1207422" cy="14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347064ED-7079-4EF4-BC9A-ED818840C13B}"/>
              </a:ext>
            </a:extLst>
          </p:cNvPr>
          <p:cNvSpPr/>
          <p:nvPr/>
        </p:nvSpPr>
        <p:spPr>
          <a:xfrm>
            <a:off x="7342598" y="2067175"/>
            <a:ext cx="1652385" cy="18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F4EDBFF1-513F-4828-B372-BD0E9A2354BE}"/>
              </a:ext>
            </a:extLst>
          </p:cNvPr>
          <p:cNvSpPr/>
          <p:nvPr/>
        </p:nvSpPr>
        <p:spPr>
          <a:xfrm rot="10800000">
            <a:off x="7342598" y="2428743"/>
            <a:ext cx="1652385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169DF363-44EA-4211-85CE-58AE155ACE45}"/>
              </a:ext>
            </a:extLst>
          </p:cNvPr>
          <p:cNvSpPr/>
          <p:nvPr/>
        </p:nvSpPr>
        <p:spPr>
          <a:xfrm rot="10800000">
            <a:off x="4683288" y="2422161"/>
            <a:ext cx="1191936" cy="14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C4B5C6F-C2A8-4581-9048-67DCE6352459}"/>
              </a:ext>
            </a:extLst>
          </p:cNvPr>
          <p:cNvSpPr/>
          <p:nvPr/>
        </p:nvSpPr>
        <p:spPr>
          <a:xfrm rot="19727563">
            <a:off x="1980622" y="3043036"/>
            <a:ext cx="1280833" cy="14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6E5D3465-AF14-4B9C-A0BE-997BD049236A}"/>
              </a:ext>
            </a:extLst>
          </p:cNvPr>
          <p:cNvSpPr/>
          <p:nvPr/>
        </p:nvSpPr>
        <p:spPr>
          <a:xfrm>
            <a:off x="1718344" y="2317427"/>
            <a:ext cx="1271652" cy="13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1887BC96-3116-4A17-9718-27036483DBD4}"/>
              </a:ext>
            </a:extLst>
          </p:cNvPr>
          <p:cNvSpPr/>
          <p:nvPr/>
        </p:nvSpPr>
        <p:spPr>
          <a:xfrm rot="2210081">
            <a:off x="2268030" y="1643864"/>
            <a:ext cx="1001393" cy="124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E6C97E-577D-4552-B589-1444679D2960}"/>
              </a:ext>
            </a:extLst>
          </p:cNvPr>
          <p:cNvSpPr txBox="1"/>
          <p:nvPr/>
        </p:nvSpPr>
        <p:spPr>
          <a:xfrm>
            <a:off x="6176530" y="3100408"/>
            <a:ext cx="145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Controller</a:t>
            </a:r>
          </a:p>
          <a:p>
            <a:r>
              <a:rPr lang="de-DE" dirty="0"/>
              <a:t>- Servlets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419ED5-1AA4-4973-BC15-C0D3E66D2910}"/>
              </a:ext>
            </a:extLst>
          </p:cNvPr>
          <p:cNvSpPr txBox="1"/>
          <p:nvPr/>
        </p:nvSpPr>
        <p:spPr>
          <a:xfrm>
            <a:off x="9188303" y="861320"/>
            <a:ext cx="289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</a:t>
            </a:r>
          </a:p>
          <a:p>
            <a:r>
              <a:rPr lang="de-DE" dirty="0"/>
              <a:t>- Enterprise Java </a:t>
            </a:r>
            <a:r>
              <a:rPr lang="de-DE" dirty="0" err="1"/>
              <a:t>Beans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2F2ACA0-EDA8-4708-963B-DF62131A34FE}"/>
              </a:ext>
            </a:extLst>
          </p:cNvPr>
          <p:cNvSpPr txBox="1"/>
          <p:nvPr/>
        </p:nvSpPr>
        <p:spPr>
          <a:xfrm>
            <a:off x="3145623" y="916291"/>
            <a:ext cx="2384623" cy="66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View</a:t>
            </a:r>
          </a:p>
          <a:p>
            <a:r>
              <a:rPr lang="de-DE" dirty="0"/>
              <a:t>- Java Server Pages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A7FD5AD-735E-4F05-9A30-20DF4A3F8A17}"/>
              </a:ext>
            </a:extLst>
          </p:cNvPr>
          <p:cNvSpPr txBox="1"/>
          <p:nvPr/>
        </p:nvSpPr>
        <p:spPr>
          <a:xfrm>
            <a:off x="302092" y="670342"/>
            <a:ext cx="10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Benjamin Kanzler / Datenbank-Administrator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F818BB-F74D-4A95-8DEF-EBB1B1B21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444307"/>
            <a:ext cx="8801319" cy="38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Use Cases &amp; </a:t>
            </a:r>
            <a:r>
              <a:rPr lang="de-DE" sz="1800" dirty="0" err="1">
                <a:solidFill>
                  <a:schemeClr val="tx1"/>
                </a:solidFill>
              </a:rPr>
              <a:t>Product</a:t>
            </a:r>
            <a:r>
              <a:rPr lang="de-DE" sz="1800" dirty="0">
                <a:solidFill>
                  <a:schemeClr val="tx1"/>
                </a:solidFill>
              </a:rPr>
              <a:t> Backlog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7797576" y="955735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8005883" y="121193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8005883" y="1830329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8007347" y="242113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798108" y="666275"/>
            <a:ext cx="393789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dirty="0">
                <a:solidFill>
                  <a:schemeClr val="tx1"/>
                </a:solidFill>
              </a:rPr>
              <a:t>Lastenheft fertiggestellt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Projektzeitplan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 err="1">
                <a:solidFill>
                  <a:schemeClr val="tx1"/>
                </a:solidFill>
              </a:rPr>
              <a:t>Scrum</a:t>
            </a:r>
            <a:r>
              <a:rPr lang="de-DE" sz="1800" dirty="0">
                <a:solidFill>
                  <a:schemeClr val="tx1"/>
                </a:solidFill>
              </a:rPr>
              <a:t> Vorbereitungen abgeschlossen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r>
              <a:rPr lang="de-DE" sz="1800" dirty="0">
                <a:solidFill>
                  <a:schemeClr val="tx1"/>
                </a:solidFill>
              </a:rPr>
              <a:t>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Sprint: abgeschlossen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Sprint: In Bearbeitung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7B4CFA-985D-4C27-A591-CDCD2FC63202}"/>
              </a:ext>
            </a:extLst>
          </p:cNvPr>
          <p:cNvSpPr/>
          <p:nvPr/>
        </p:nvSpPr>
        <p:spPr>
          <a:xfrm>
            <a:off x="5736000" y="59787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58B4AE9-7A13-430B-AD1C-0C9C226A8820}"/>
              </a:ext>
            </a:extLst>
          </p:cNvPr>
          <p:cNvSpPr/>
          <p:nvPr/>
        </p:nvSpPr>
        <p:spPr>
          <a:xfrm>
            <a:off x="5736000" y="121407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5736000" y="183246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5736000" y="24232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5736000" y="304978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5736000" y="366787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708" y="3192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&amp; </a:t>
            </a:r>
            <a:r>
              <a:rPr lang="de-DE" dirty="0" err="1"/>
              <a:t>Product</a:t>
            </a:r>
            <a:r>
              <a:rPr lang="de-DE" dirty="0"/>
              <a:t> Backlog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Orlando </a:t>
            </a:r>
            <a:r>
              <a:rPr lang="de-DE" dirty="0" err="1"/>
              <a:t>Jähde</a:t>
            </a:r>
            <a:r>
              <a:rPr lang="de-DE" dirty="0"/>
              <a:t> / </a:t>
            </a:r>
            <a:r>
              <a:rPr lang="de-DE" dirty="0" err="1"/>
              <a:t>Requirements</a:t>
            </a:r>
            <a:r>
              <a:rPr lang="de-DE" dirty="0"/>
              <a:t> Engineer.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11744"/>
            <a:ext cx="8534400" cy="714656"/>
          </a:xfrm>
        </p:spPr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Pschibila / Programmierer / UX-Manager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CC9F845A-93E8-4B2B-ADEF-BED8801FF075}"/>
              </a:ext>
            </a:extLst>
          </p:cNvPr>
          <p:cNvSpPr txBox="1">
            <a:spLocks/>
          </p:cNvSpPr>
          <p:nvPr/>
        </p:nvSpPr>
        <p:spPr>
          <a:xfrm>
            <a:off x="749614" y="1132787"/>
            <a:ext cx="9212361" cy="22962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cap="none" dirty="0"/>
              <a:t>Hauptaugenmerk:</a:t>
            </a:r>
          </a:p>
          <a:p>
            <a:endParaRPr lang="de-DE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einfache Bedienbarkeit (Usability)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intuitive Nutzung</a:t>
            </a:r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B1EAFDF-EF42-40F1-B6F8-59198E81F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" t="1730" r="1299" b="17578"/>
          <a:stretch/>
        </p:blipFill>
        <p:spPr>
          <a:xfrm>
            <a:off x="2144196" y="135649"/>
            <a:ext cx="6886682" cy="64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8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846A31-7A03-44F6-9403-62EDB8561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0" t="2521" r="2267" b="4989"/>
          <a:stretch/>
        </p:blipFill>
        <p:spPr>
          <a:xfrm>
            <a:off x="2448852" y="207350"/>
            <a:ext cx="6344240" cy="6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809B1C6-A8EB-4CA7-B4D3-0E616396B1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1" t="5364" r="3215" b="4778"/>
          <a:stretch/>
        </p:blipFill>
        <p:spPr>
          <a:xfrm>
            <a:off x="1941922" y="160254"/>
            <a:ext cx="7158114" cy="61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1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47DAF33-2F68-4465-98A3-E4F519807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0" t="2801" r="2323" b="2477"/>
          <a:stretch/>
        </p:blipFill>
        <p:spPr>
          <a:xfrm>
            <a:off x="1942044" y="203230"/>
            <a:ext cx="6732166" cy="62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8945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218</Words>
  <Application>Microsoft Office PowerPoint</Application>
  <PresentationFormat>Breitbild</PresentationFormat>
  <Paragraphs>83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Use cases &amp; Product Backlog</vt:lpstr>
      <vt:lpstr>Mock-ups</vt:lpstr>
      <vt:lpstr>PowerPoint-Präsentation</vt:lpstr>
      <vt:lpstr>PowerPoint-Präsentation</vt:lpstr>
      <vt:lpstr>PowerPoint-Präsentation</vt:lpstr>
      <vt:lpstr>PowerPoint-Präsentation</vt:lpstr>
      <vt:lpstr>IT-Architektur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Dominik Kunzmann</cp:lastModifiedBy>
  <cp:revision>39</cp:revision>
  <dcterms:created xsi:type="dcterms:W3CDTF">2019-02-08T11:09:46Z</dcterms:created>
  <dcterms:modified xsi:type="dcterms:W3CDTF">2019-03-10T16:08:03Z</dcterms:modified>
</cp:coreProperties>
</file>