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0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34" autoAdjust="0"/>
  </p:normalViewPr>
  <p:slideViewPr>
    <p:cSldViewPr snapToGrid="0">
      <p:cViewPr>
        <p:scale>
          <a:sx n="66" d="100"/>
          <a:sy n="66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Oli=</a:t>
            </a:r>
            <a:r>
              <a:rPr lang="de-DE" dirty="0" err="1"/>
              <a:t>Requirements</a:t>
            </a:r>
            <a:r>
              <a:rPr lang="de-DE" dirty="0"/>
              <a:t>-Engineer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7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Kernfunktionalität zu 100%</a:t>
            </a:r>
          </a:p>
          <a:p>
            <a:r>
              <a:rPr lang="de-DE" dirty="0"/>
              <a:t>Sprint 1 (Fahrzeug ausleihen): Fertigstellung 12.03</a:t>
            </a:r>
          </a:p>
          <a:p>
            <a:r>
              <a:rPr lang="de-DE" dirty="0"/>
              <a:t>Sprint 2 (Fahrzeug zurückgeben): Fertigstellung 15.03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3 (Fahrzeug hinzufügen): Fertigstellung 17.03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4 (Fahrzeug ausbuchen):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5 (Benutzerverwaltung): Fertigstellung 25.03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2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6-8 nicht gemacht -&gt; kommen gleich nochmal drauf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8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Beginn in Kernfunktionalität und Optional unterteilt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5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Kernfunktionalität zu 100%</a:t>
            </a:r>
          </a:p>
          <a:p>
            <a:r>
              <a:rPr lang="de-DE" dirty="0"/>
              <a:t>Sprint 1 (Fahrzeug ausleihen): Fertigstellung 12.03</a:t>
            </a:r>
          </a:p>
          <a:p>
            <a:r>
              <a:rPr lang="de-DE" dirty="0"/>
              <a:t>Sprint 2 (Fahrzeug zurückgeben): Fertigstellung 15.03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3 (Fahrzeug hinzufügen): Fertigstellung 17.03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4 (Fahrzeug ausbuchen):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5 (Benutzerverwaltung): Fertigstellung 25.03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4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Kernfunktionalität zu 100%</a:t>
            </a:r>
          </a:p>
          <a:p>
            <a:r>
              <a:rPr lang="de-DE" dirty="0"/>
              <a:t>Sprint 1 (Fahrzeug ausleihen): Fertigstellung 12.03</a:t>
            </a:r>
          </a:p>
          <a:p>
            <a:r>
              <a:rPr lang="de-DE" dirty="0"/>
              <a:t>Sprint 2 (Fahrzeug zurückgeben): Fertigstellung 15.03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3 (Fahrzeug hinzufügen): Fertigstellung 17.03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4 (Fahrzeug ausbuchen):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5 (Benutzerverwaltung): Fertigstellung 25.03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7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Projektzeitplan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Lastenheftabgleich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45DC87C-E610-4A57-82AC-3770D1639076}"/>
              </a:ext>
            </a:extLst>
          </p:cNvPr>
          <p:cNvSpPr/>
          <p:nvPr/>
        </p:nvSpPr>
        <p:spPr>
          <a:xfrm>
            <a:off x="905765" y="319203"/>
            <a:ext cx="7985730" cy="4069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9600072" y="319203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9808379" y="575406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9808379" y="11937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9809843" y="1784602"/>
            <a:ext cx="36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098555" y="515146"/>
            <a:ext cx="2948246" cy="3873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18.03.2019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Fertiggestellt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3. Sprint: Fertiggestellt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4.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8228443" y="2128349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8228443" y="1368913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37" y="279397"/>
            <a:ext cx="914400" cy="914400"/>
          </a:xfrm>
          <a:prstGeom prst="rect">
            <a:avLst/>
          </a:prstGeom>
        </p:spPr>
      </p:pic>
      <p:sp>
        <p:nvSpPr>
          <p:cNvPr id="24" name="Inhaltsplatzhalter 19">
            <a:extLst>
              <a:ext uri="{FF2B5EF4-FFF2-40B4-BE49-F238E27FC236}">
                <a16:creationId xmlns:a16="http://schemas.microsoft.com/office/drawing/2014/main" id="{144931A6-3E84-4FB2-AC89-E41C8310B795}"/>
              </a:ext>
            </a:extLst>
          </p:cNvPr>
          <p:cNvSpPr txBox="1">
            <a:spLocks/>
          </p:cNvSpPr>
          <p:nvPr/>
        </p:nvSpPr>
        <p:spPr>
          <a:xfrm>
            <a:off x="5191548" y="512275"/>
            <a:ext cx="2948246" cy="3983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25.03.2019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4.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5. Sprint: Fertiggestellt</a:t>
            </a: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68BB7-C4DD-4B77-B99E-7CCCC63D8E1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898630" y="319203"/>
            <a:ext cx="0" cy="4069917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B92FF6E-E77F-4878-8402-673C8DE1810A}"/>
              </a:ext>
            </a:extLst>
          </p:cNvPr>
          <p:cNvSpPr/>
          <p:nvPr/>
        </p:nvSpPr>
        <p:spPr>
          <a:xfrm>
            <a:off x="4124100" y="2128349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FDA471C-17ED-42F7-AD0B-EC6C2225C97B}"/>
              </a:ext>
            </a:extLst>
          </p:cNvPr>
          <p:cNvSpPr/>
          <p:nvPr/>
        </p:nvSpPr>
        <p:spPr>
          <a:xfrm>
            <a:off x="4124100" y="1368913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435A976-EBC9-4ED5-897E-0EB064129BC9}"/>
              </a:ext>
            </a:extLst>
          </p:cNvPr>
          <p:cNvSpPr/>
          <p:nvPr/>
        </p:nvSpPr>
        <p:spPr>
          <a:xfrm>
            <a:off x="4124100" y="2902074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D70BD4C-B10B-49B9-9C27-0AD94733D768}"/>
              </a:ext>
            </a:extLst>
          </p:cNvPr>
          <p:cNvSpPr/>
          <p:nvPr/>
        </p:nvSpPr>
        <p:spPr>
          <a:xfrm>
            <a:off x="4124100" y="377112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780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15" y="322358"/>
            <a:ext cx="8534400" cy="643300"/>
          </a:xfrm>
        </p:spPr>
        <p:txBody>
          <a:bodyPr/>
          <a:lstStyle/>
          <a:p>
            <a:r>
              <a:rPr lang="de-DE" dirty="0"/>
              <a:t>Projektzeitplan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925" y="964320"/>
            <a:ext cx="8535990" cy="54346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555" y="6353079"/>
            <a:ext cx="11177109" cy="365125"/>
          </a:xfrm>
        </p:spPr>
        <p:txBody>
          <a:bodyPr/>
          <a:lstStyle/>
          <a:p>
            <a:r>
              <a:rPr lang="en-US" dirty="0"/>
              <a:t>KA-Share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0" y="6353520"/>
            <a:ext cx="1600200" cy="365125"/>
          </a:xfrm>
        </p:spPr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064A805-69FB-4CC2-A9A5-202496FE3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89100"/>
            <a:ext cx="12215696" cy="4483100"/>
          </a:xfrm>
          <a:prstGeom prst="rect">
            <a:avLst/>
          </a:prstGeom>
        </p:spPr>
      </p:pic>
      <p:pic>
        <p:nvPicPr>
          <p:cNvPr id="10" name="Grafik 9" descr="Tabelle">
            <a:extLst>
              <a:ext uri="{FF2B5EF4-FFF2-40B4-BE49-F238E27FC236}">
                <a16:creationId xmlns:a16="http://schemas.microsoft.com/office/drawing/2014/main" id="{2E283C4F-8714-4200-A31B-3B06926FF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4322" y="1868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Lastenheftabgleich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Inhaltsplatzhalter 19">
            <a:extLst>
              <a:ext uri="{FF2B5EF4-FFF2-40B4-BE49-F238E27FC236}">
                <a16:creationId xmlns:a16="http://schemas.microsoft.com/office/drawing/2014/main" id="{57E78CBA-C530-46EE-8ABE-7B2A915FA965}"/>
              </a:ext>
            </a:extLst>
          </p:cNvPr>
          <p:cNvSpPr txBox="1">
            <a:spLocks/>
          </p:cNvSpPr>
          <p:nvPr/>
        </p:nvSpPr>
        <p:spPr>
          <a:xfrm>
            <a:off x="1489166" y="320675"/>
            <a:ext cx="2948246" cy="40684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tx1"/>
                </a:solidFill>
              </a:rPr>
              <a:t>Gesammelte Use-Cases: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Kernfunktionalität: 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Fahrzeug ausleihen, zurückgeben, hinzufügen, ausbuchen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Benutzerverwaltung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Optional: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Suchergebnisse filtern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Statistik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Kundenrezension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7" name="Inhaltsplatzhalter 19">
            <a:extLst>
              <a:ext uri="{FF2B5EF4-FFF2-40B4-BE49-F238E27FC236}">
                <a16:creationId xmlns:a16="http://schemas.microsoft.com/office/drawing/2014/main" id="{0BF6DF9D-2A14-4901-A645-871259E02E81}"/>
              </a:ext>
            </a:extLst>
          </p:cNvPr>
          <p:cNvSpPr txBox="1">
            <a:spLocks/>
          </p:cNvSpPr>
          <p:nvPr/>
        </p:nvSpPr>
        <p:spPr>
          <a:xfrm>
            <a:off x="5582159" y="320675"/>
            <a:ext cx="2948246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tx1"/>
                </a:solidFill>
              </a:rPr>
              <a:t>Erledigte Use-Cases: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Fahrzeug ausleihen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Fahrzeug zurückgeben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3. Fahrzeug hinzufügen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4. Fahrzeug ausbuchen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5. Benutzerverwaltung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10" name="Grafik 9" descr="Zahnräder">
            <a:extLst>
              <a:ext uri="{FF2B5EF4-FFF2-40B4-BE49-F238E27FC236}">
                <a16:creationId xmlns:a16="http://schemas.microsoft.com/office/drawing/2014/main" id="{0DCCF918-9584-4922-ACA2-083F6E376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011" y="320675"/>
            <a:ext cx="914400" cy="914400"/>
          </a:xfrm>
          <a:prstGeom prst="rect">
            <a:avLst/>
          </a:prstGeom>
        </p:spPr>
      </p:pic>
      <p:pic>
        <p:nvPicPr>
          <p:cNvPr id="15" name="Grafik 14" descr="Prüfliste">
            <a:extLst>
              <a:ext uri="{FF2B5EF4-FFF2-40B4-BE49-F238E27FC236}">
                <a16:creationId xmlns:a16="http://schemas.microsoft.com/office/drawing/2014/main" id="{42DA07E2-0585-49DC-85EC-05EB3B51F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0012" y="34747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Dominik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7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Benjamin Kanzler / Datenbank-Administrator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5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8176073-E419-4937-AE13-EE684378145D}"/>
              </a:ext>
            </a:extLst>
          </p:cNvPr>
          <p:cNvSpPr txBox="1">
            <a:spLocks/>
          </p:cNvSpPr>
          <p:nvPr/>
        </p:nvSpPr>
        <p:spPr>
          <a:xfrm>
            <a:off x="2870851" y="1844299"/>
            <a:ext cx="5715210" cy="1405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455181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308</Words>
  <Application>Microsoft Office PowerPoint</Application>
  <PresentationFormat>Breitbild</PresentationFormat>
  <Paragraphs>115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Projektzeitplan</vt:lpstr>
      <vt:lpstr>Lastenheftabgleich</vt:lpstr>
      <vt:lpstr>IT-Architektur</vt:lpstr>
      <vt:lpstr>Datenbank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Vincent Neuhoff</cp:lastModifiedBy>
  <cp:revision>69</cp:revision>
  <dcterms:created xsi:type="dcterms:W3CDTF">2019-02-08T11:09:46Z</dcterms:created>
  <dcterms:modified xsi:type="dcterms:W3CDTF">2019-03-23T16:25:20Z</dcterms:modified>
</cp:coreProperties>
</file>