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68" r:id="rId7"/>
    <p:sldId id="269" r:id="rId8"/>
    <p:sldId id="270" r:id="rId9"/>
    <p:sldId id="271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Domenik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&amp;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Orlando </a:t>
            </a:r>
            <a:r>
              <a:rPr lang="de-DE" dirty="0" err="1"/>
              <a:t>Jähde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118</Words>
  <Application>Microsoft Office PowerPoint</Application>
  <PresentationFormat>Breitbild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 cases &amp; Product Backlog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Christopher PSCHIBILA (PTV Group)</cp:lastModifiedBy>
  <cp:revision>33</cp:revision>
  <dcterms:created xsi:type="dcterms:W3CDTF">2019-02-08T11:09:46Z</dcterms:created>
  <dcterms:modified xsi:type="dcterms:W3CDTF">2019-03-10T11:17:59Z</dcterms:modified>
</cp:coreProperties>
</file>