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34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 soll 11.03, tatsächliche Fertigstellung 17.03</a:t>
            </a:r>
          </a:p>
          <a:p>
            <a:r>
              <a:rPr lang="de-DE" dirty="0"/>
              <a:t>Sprint 2: geplante Fertigstellung 19.03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User Experience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Prototyp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45DC87C-E610-4A57-82AC-3770D1639076}"/>
              </a:ext>
            </a:extLst>
          </p:cNvPr>
          <p:cNvSpPr/>
          <p:nvPr/>
        </p:nvSpPr>
        <p:spPr>
          <a:xfrm>
            <a:off x="792484" y="1553797"/>
            <a:ext cx="7985730" cy="2547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9600072" y="319203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9808379" y="575406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9808379" y="119379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9809843" y="178460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985274" y="1749740"/>
            <a:ext cx="2948246" cy="254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11.03.2019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In Bearbeitung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8115162" y="3362943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8115162" y="2603507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3980526" y="260350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3980526" y="3362943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31" y="325784"/>
            <a:ext cx="914400" cy="914400"/>
          </a:xfrm>
          <a:prstGeom prst="rect">
            <a:avLst/>
          </a:prstGeom>
        </p:spPr>
      </p:pic>
      <p:sp>
        <p:nvSpPr>
          <p:cNvPr id="24" name="Inhaltsplatzhalter 19">
            <a:extLst>
              <a:ext uri="{FF2B5EF4-FFF2-40B4-BE49-F238E27FC236}">
                <a16:creationId xmlns:a16="http://schemas.microsoft.com/office/drawing/2014/main" id="{144931A6-3E84-4FB2-AC89-E41C8310B795}"/>
              </a:ext>
            </a:extLst>
          </p:cNvPr>
          <p:cNvSpPr txBox="1">
            <a:spLocks/>
          </p:cNvSpPr>
          <p:nvPr/>
        </p:nvSpPr>
        <p:spPr>
          <a:xfrm>
            <a:off x="5078267" y="1746869"/>
            <a:ext cx="2948246" cy="2595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18.03.2019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In Bearbeitung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68BB7-C4DD-4B77-B99E-7CCCC63D8E1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785349" y="1553797"/>
            <a:ext cx="0" cy="2547265"/>
          </a:xfrm>
          <a:prstGeom prst="line">
            <a:avLst/>
          </a:prstGeom>
          <a:ln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11744"/>
            <a:ext cx="8534400" cy="714656"/>
          </a:xfrm>
        </p:spPr>
        <p:txBody>
          <a:bodyPr/>
          <a:lstStyle/>
          <a:p>
            <a:r>
              <a:rPr lang="de-DE" dirty="0"/>
              <a:t>User Experience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Pschibila / UX-Manager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CC9F845A-93E8-4B2B-ADEF-BED8801FF075}"/>
              </a:ext>
            </a:extLst>
          </p:cNvPr>
          <p:cNvSpPr txBox="1">
            <a:spLocks/>
          </p:cNvSpPr>
          <p:nvPr/>
        </p:nvSpPr>
        <p:spPr>
          <a:xfrm>
            <a:off x="749614" y="1132787"/>
            <a:ext cx="9212361" cy="22962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cap="none" dirty="0"/>
              <a:t>Hauptaugenmerk:</a:t>
            </a:r>
          </a:p>
          <a:p>
            <a:endParaRPr lang="de-DE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Usability (einfache Bedienbarkeit)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Look &amp; </a:t>
            </a:r>
            <a:r>
              <a:rPr lang="de-DE" cap="none" dirty="0" err="1"/>
              <a:t>Feel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478C3-A282-42C8-BA55-0F3DEC55B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8" t="1484" r="3269" b="2183"/>
          <a:stretch/>
        </p:blipFill>
        <p:spPr>
          <a:xfrm>
            <a:off x="2257992" y="185457"/>
            <a:ext cx="6531427" cy="63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AC21EE-AB99-4EBA-8E2F-8037B701F4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55" t="1270" r="29420"/>
          <a:stretch/>
        </p:blipFill>
        <p:spPr>
          <a:xfrm>
            <a:off x="2696086" y="192235"/>
            <a:ext cx="5655240" cy="64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1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D3B5C6-9EDC-4C8A-83B0-3313CFE7C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41" r="33304" b="19498"/>
          <a:stretch/>
        </p:blipFill>
        <p:spPr>
          <a:xfrm>
            <a:off x="2729222" y="153595"/>
            <a:ext cx="5688909" cy="65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700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106</Words>
  <Application>Microsoft Office PowerPoint</Application>
  <PresentationFormat>Breitbild</PresentationFormat>
  <Paragraphs>52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User Experience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Vincent Neuhoff</cp:lastModifiedBy>
  <cp:revision>55</cp:revision>
  <dcterms:created xsi:type="dcterms:W3CDTF">2019-02-08T11:09:46Z</dcterms:created>
  <dcterms:modified xsi:type="dcterms:W3CDTF">2019-03-17T16:59:59Z</dcterms:modified>
</cp:coreProperties>
</file>