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72" r:id="rId6"/>
    <p:sldId id="274" r:id="rId7"/>
    <p:sldId id="275" r:id="rId8"/>
    <p:sldId id="273" r:id="rId9"/>
    <p:sldId id="258" r:id="rId10"/>
    <p:sldId id="268" r:id="rId11"/>
    <p:sldId id="269" r:id="rId12"/>
    <p:sldId id="270" r:id="rId13"/>
    <p:sldId id="271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0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9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5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Pair </a:t>
            </a:r>
            <a:r>
              <a:rPr lang="de-DE" dirty="0" err="1"/>
              <a:t>Programming</a:t>
            </a:r>
            <a:r>
              <a:rPr lang="de-DE" dirty="0"/>
              <a:t>: Vincent &amp; Christopher; Orlando &amp; Ich; Benjamin</a:t>
            </a:r>
          </a:p>
          <a:p>
            <a:r>
              <a:rPr lang="de-DE" dirty="0"/>
              <a:t>UI: Vincent &amp; Christopher; Oberfläche auf die der Nutzer zugreift, programmiert durch JSP Dateien VIEW: JSP Darstellung auf dem Bildschirm</a:t>
            </a:r>
          </a:p>
          <a:p>
            <a:r>
              <a:rPr lang="de-DE" dirty="0"/>
              <a:t>Servlet: Orlando &amp; Ich; Schnittpunkt zwischen Frontend (JSP &amp; UI) und den Daten ( Datenbank) </a:t>
            </a:r>
          </a:p>
          <a:p>
            <a:r>
              <a:rPr lang="de-DE" dirty="0"/>
              <a:t>Datenbank: Benjamin; Alle Daten der Fahrzeuge und später auch Nutzer. ( Model)</a:t>
            </a:r>
          </a:p>
          <a:p>
            <a:r>
              <a:rPr lang="de-DE" dirty="0"/>
              <a:t>Analyse: Funktioniert super: Aufgabenteilung funktioniert und </a:t>
            </a:r>
            <a:r>
              <a:rPr lang="de-DE"/>
              <a:t>Projekt funktioniert.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1EAFDF-EF42-40F1-B6F8-59198E81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30" r="1299" b="17578"/>
          <a:stretch/>
        </p:blipFill>
        <p:spPr>
          <a:xfrm>
            <a:off x="2144196" y="135649"/>
            <a:ext cx="6886682" cy="64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846A31-7A03-44F6-9403-62EDB8561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" t="2521" r="2267" b="4989"/>
          <a:stretch/>
        </p:blipFill>
        <p:spPr>
          <a:xfrm>
            <a:off x="2448852" y="207350"/>
            <a:ext cx="6344240" cy="6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809B1C6-A8EB-4CA7-B4D3-0E616396B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" t="5364" r="3215" b="4778"/>
          <a:stretch/>
        </p:blipFill>
        <p:spPr>
          <a:xfrm>
            <a:off x="1941922" y="160254"/>
            <a:ext cx="7158114" cy="61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7DAF33-2F68-4465-98A3-E4F519807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2801" r="2323" b="2477"/>
          <a:stretch/>
        </p:blipFill>
        <p:spPr>
          <a:xfrm>
            <a:off x="1942044" y="203230"/>
            <a:ext cx="6732166" cy="62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r>
              <a:rPr lang="de-DE" dirty="0"/>
              <a:t>- Servlets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188303" y="861320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818BB-F74D-4A95-8DEF-EBB1B1B2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/>
          <a:lstStyle/>
          <a:p>
            <a:r>
              <a:rPr lang="de-DE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DA01-B586-4779-848E-49D77B534978}"/>
              </a:ext>
            </a:extLst>
          </p:cNvPr>
          <p:cNvSpPr txBox="1"/>
          <p:nvPr/>
        </p:nvSpPr>
        <p:spPr>
          <a:xfrm>
            <a:off x="684211" y="1114095"/>
            <a:ext cx="5464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Auto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Fuhrparkverwaltung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Reportings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E6E23C-2228-43B8-9EC6-F485658F4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1" y="208418"/>
            <a:ext cx="7597540" cy="41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35EFA3-6B11-4C5C-B7EC-B919A8CD3B07}"/>
              </a:ext>
            </a:extLst>
          </p:cNvPr>
          <p:cNvSpPr txBox="1"/>
          <p:nvPr/>
        </p:nvSpPr>
        <p:spPr>
          <a:xfrm>
            <a:off x="684211" y="1114095"/>
            <a:ext cx="7371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Angelegt auf </a:t>
            </a:r>
            <a:r>
              <a:rPr lang="de-DE" sz="3600" dirty="0" err="1"/>
              <a:t>Github</a:t>
            </a: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Bewertung der Use-Cases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Anschließend Festlegung der einzelnen Sprint-Elemente</a:t>
            </a:r>
          </a:p>
        </p:txBody>
      </p:sp>
    </p:spTree>
    <p:extLst>
      <p:ext uri="{BB962C8B-B14F-4D97-AF65-F5344CB8AC3E}">
        <p14:creationId xmlns:p14="http://schemas.microsoft.com/office/powerpoint/2010/main" val="26143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628F95-0FB8-4B18-BEE1-9DB5C9D92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61" y="320675"/>
            <a:ext cx="9202500" cy="40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Nicht-Funktionale </a:t>
            </a:r>
            <a:r>
              <a:rPr lang="de-DE" dirty="0" err="1"/>
              <a:t>anforderungen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22E5EA-D3FF-4693-A658-4E82EDBF5B5A}"/>
              </a:ext>
            </a:extLst>
          </p:cNvPr>
          <p:cNvSpPr txBox="1"/>
          <p:nvPr/>
        </p:nvSpPr>
        <p:spPr>
          <a:xfrm>
            <a:off x="684211" y="1114095"/>
            <a:ext cx="546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Konsistenz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36100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Programmierer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einfache Bedienbarkeit (Usability)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intuitive Nutzung</a:t>
            </a:r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276</Words>
  <Application>Microsoft Office PowerPoint</Application>
  <PresentationFormat>Breitbild</PresentationFormat>
  <Paragraphs>117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Funktionale Anforderungen</vt:lpstr>
      <vt:lpstr>USE CASES</vt:lpstr>
      <vt:lpstr>Burndown-Chart</vt:lpstr>
      <vt:lpstr>Burndown-Chart</vt:lpstr>
      <vt:lpstr>Nicht-Funktionale anforderungen</vt:lpstr>
      <vt:lpstr>Mock-ups</vt:lpstr>
      <vt:lpstr>PowerPoint-Präsentation</vt:lpstr>
      <vt:lpstr>PowerPoint-Präsentation</vt:lpstr>
      <vt:lpstr>PowerPoint-Präsentation</vt:lpstr>
      <vt:lpstr>PowerPoint-Präsentation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Vincent Neuhoff</cp:lastModifiedBy>
  <cp:revision>48</cp:revision>
  <dcterms:created xsi:type="dcterms:W3CDTF">2019-02-08T11:09:46Z</dcterms:created>
  <dcterms:modified xsi:type="dcterms:W3CDTF">2019-03-11T11:32:53Z</dcterms:modified>
</cp:coreProperties>
</file>