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</a:t>
            </a:r>
            <a:r>
              <a:rPr lang="de-DE" b="1" dirty="0" err="1"/>
              <a:t>Pschibila</a:t>
            </a:r>
            <a:r>
              <a:rPr lang="de-DE" b="1" dirty="0"/>
              <a:t> / Rolle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&amp;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Orlando </a:t>
            </a:r>
            <a:r>
              <a:rPr lang="de-DE" dirty="0" err="1"/>
              <a:t>Jähde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Domenik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95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Mock-ups</vt:lpstr>
      <vt:lpstr>Use cases &amp; Product Backlog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28</cp:revision>
  <dcterms:created xsi:type="dcterms:W3CDTF">2019-02-08T11:09:46Z</dcterms:created>
  <dcterms:modified xsi:type="dcterms:W3CDTF">2019-03-09T17:51:29Z</dcterms:modified>
</cp:coreProperties>
</file>