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57351D5-9E2F-4DC8-88A7-8E0747AD0E82}" v="359" dt="2019-02-08T15:40:18.4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rlando Jähde" userId="7dcfecf1790c2121" providerId="LiveId" clId="{857351D5-9E2F-4DC8-88A7-8E0747AD0E82}"/>
    <pc:docChg chg="undo custSel addSld modSld modMainMaster">
      <pc:chgData name="Orlando Jähde" userId="7dcfecf1790c2121" providerId="LiveId" clId="{857351D5-9E2F-4DC8-88A7-8E0747AD0E82}" dt="2019-02-08T15:40:18.457" v="350" actId="1076"/>
      <pc:docMkLst>
        <pc:docMk/>
      </pc:docMkLst>
      <pc:sldChg chg="addSp modSp">
        <pc:chgData name="Orlando Jähde" userId="7dcfecf1790c2121" providerId="LiveId" clId="{857351D5-9E2F-4DC8-88A7-8E0747AD0E82}" dt="2019-02-08T11:19:50.275" v="203" actId="20577"/>
        <pc:sldMkLst>
          <pc:docMk/>
          <pc:sldMk cId="3052776334" sldId="256"/>
        </pc:sldMkLst>
        <pc:spChg chg="mod">
          <ac:chgData name="Orlando Jähde" userId="7dcfecf1790c2121" providerId="LiveId" clId="{857351D5-9E2F-4DC8-88A7-8E0747AD0E82}" dt="2019-02-08T11:19:50.275" v="203" actId="20577"/>
          <ac:spMkLst>
            <pc:docMk/>
            <pc:sldMk cId="3052776334" sldId="256"/>
            <ac:spMk id="2" creationId="{68E02C24-53B1-4B4C-9DC5-02DFD3E812B6}"/>
          </ac:spMkLst>
        </pc:spChg>
        <pc:spChg chg="mod">
          <ac:chgData name="Orlando Jähde" userId="7dcfecf1790c2121" providerId="LiveId" clId="{857351D5-9E2F-4DC8-88A7-8E0747AD0E82}" dt="2019-02-08T11:19:41.402" v="199" actId="1076"/>
          <ac:spMkLst>
            <pc:docMk/>
            <pc:sldMk cId="3052776334" sldId="256"/>
            <ac:spMk id="3" creationId="{2E33732D-78B0-4AAA-AB26-D1B5702C7DFC}"/>
          </ac:spMkLst>
        </pc:spChg>
        <pc:picChg chg="add mod">
          <ac:chgData name="Orlando Jähde" userId="7dcfecf1790c2121" providerId="LiveId" clId="{857351D5-9E2F-4DC8-88A7-8E0747AD0E82}" dt="2019-02-08T11:16:21.636" v="146" actId="207"/>
          <ac:picMkLst>
            <pc:docMk/>
            <pc:sldMk cId="3052776334" sldId="256"/>
            <ac:picMk id="5" creationId="{DB52C320-6C6E-4E0B-A959-D9C53A60895D}"/>
          </ac:picMkLst>
        </pc:picChg>
      </pc:sldChg>
      <pc:sldChg chg="addSp modSp">
        <pc:chgData name="Orlando Jähde" userId="7dcfecf1790c2121" providerId="LiveId" clId="{857351D5-9E2F-4DC8-88A7-8E0747AD0E82}" dt="2019-02-08T15:33:17.024" v="251" actId="1076"/>
        <pc:sldMkLst>
          <pc:docMk/>
          <pc:sldMk cId="2756352833" sldId="257"/>
        </pc:sldMkLst>
        <pc:spChg chg="mod">
          <ac:chgData name="Orlando Jähde" userId="7dcfecf1790c2121" providerId="LiveId" clId="{857351D5-9E2F-4DC8-88A7-8E0747AD0E82}" dt="2019-02-08T11:21:40.485" v="224" actId="207"/>
          <ac:spMkLst>
            <pc:docMk/>
            <pc:sldMk cId="2756352833" sldId="257"/>
            <ac:spMk id="6" creationId="{EEC4A702-6041-4042-9E95-76C25F4F7EE1}"/>
          </ac:spMkLst>
        </pc:spChg>
        <pc:picChg chg="add mod">
          <ac:chgData name="Orlando Jähde" userId="7dcfecf1790c2121" providerId="LiveId" clId="{857351D5-9E2F-4DC8-88A7-8E0747AD0E82}" dt="2019-02-08T15:33:17.024" v="251" actId="1076"/>
          <ac:picMkLst>
            <pc:docMk/>
            <pc:sldMk cId="2756352833" sldId="257"/>
            <ac:picMk id="7" creationId="{E22131F2-98A3-4859-A680-0372D9EDC374}"/>
          </ac:picMkLst>
        </pc:picChg>
      </pc:sldChg>
      <pc:sldChg chg="addSp">
        <pc:chgData name="Orlando Jähde" userId="7dcfecf1790c2121" providerId="LiveId" clId="{857351D5-9E2F-4DC8-88A7-8E0747AD0E82}" dt="2019-02-08T15:33:19.759" v="252"/>
        <pc:sldMkLst>
          <pc:docMk/>
          <pc:sldMk cId="1795233669" sldId="258"/>
        </pc:sldMkLst>
        <pc:picChg chg="add">
          <ac:chgData name="Orlando Jähde" userId="7dcfecf1790c2121" providerId="LiveId" clId="{857351D5-9E2F-4DC8-88A7-8E0747AD0E82}" dt="2019-02-08T15:33:19.759" v="252"/>
          <ac:picMkLst>
            <pc:docMk/>
            <pc:sldMk cId="1795233669" sldId="258"/>
            <ac:picMk id="6" creationId="{BB1CAF7E-22C8-4388-9AE5-9DB1D0690E8D}"/>
          </ac:picMkLst>
        </pc:picChg>
      </pc:sldChg>
      <pc:sldChg chg="addSp">
        <pc:chgData name="Orlando Jähde" userId="7dcfecf1790c2121" providerId="LiveId" clId="{857351D5-9E2F-4DC8-88A7-8E0747AD0E82}" dt="2019-02-08T15:33:21.871" v="253"/>
        <pc:sldMkLst>
          <pc:docMk/>
          <pc:sldMk cId="2766168185" sldId="259"/>
        </pc:sldMkLst>
        <pc:picChg chg="add">
          <ac:chgData name="Orlando Jähde" userId="7dcfecf1790c2121" providerId="LiveId" clId="{857351D5-9E2F-4DC8-88A7-8E0747AD0E82}" dt="2019-02-08T15:33:21.871" v="253"/>
          <ac:picMkLst>
            <pc:docMk/>
            <pc:sldMk cId="2766168185" sldId="259"/>
            <ac:picMk id="6" creationId="{60F30CBD-42F4-4C44-974C-BC1991F6839A}"/>
          </ac:picMkLst>
        </pc:picChg>
      </pc:sldChg>
      <pc:sldChg chg="addSp">
        <pc:chgData name="Orlando Jähde" userId="7dcfecf1790c2121" providerId="LiveId" clId="{857351D5-9E2F-4DC8-88A7-8E0747AD0E82}" dt="2019-02-08T15:33:22.708" v="254"/>
        <pc:sldMkLst>
          <pc:docMk/>
          <pc:sldMk cId="837063793" sldId="260"/>
        </pc:sldMkLst>
        <pc:picChg chg="add">
          <ac:chgData name="Orlando Jähde" userId="7dcfecf1790c2121" providerId="LiveId" clId="{857351D5-9E2F-4DC8-88A7-8E0747AD0E82}" dt="2019-02-08T15:33:22.708" v="254"/>
          <ac:picMkLst>
            <pc:docMk/>
            <pc:sldMk cId="837063793" sldId="260"/>
            <ac:picMk id="6" creationId="{DF950C70-F545-45FB-93F4-9D3A19FC2DDF}"/>
          </ac:picMkLst>
        </pc:picChg>
      </pc:sldChg>
      <pc:sldChg chg="addSp modSp">
        <pc:chgData name="Orlando Jähde" userId="7dcfecf1790c2121" providerId="LiveId" clId="{857351D5-9E2F-4DC8-88A7-8E0747AD0E82}" dt="2019-02-08T15:40:18.457" v="350" actId="1076"/>
        <pc:sldMkLst>
          <pc:docMk/>
          <pc:sldMk cId="3105482310" sldId="261"/>
        </pc:sldMkLst>
        <pc:spChg chg="mod">
          <ac:chgData name="Orlando Jähde" userId="7dcfecf1790c2121" providerId="LiveId" clId="{857351D5-9E2F-4DC8-88A7-8E0747AD0E82}" dt="2019-02-08T15:39:55.281" v="345" actId="20577"/>
          <ac:spMkLst>
            <pc:docMk/>
            <pc:sldMk cId="3105482310" sldId="261"/>
            <ac:spMk id="5" creationId="{E127A5F6-278C-46F5-B682-739817FF04BE}"/>
          </ac:spMkLst>
        </pc:spChg>
        <pc:picChg chg="add">
          <ac:chgData name="Orlando Jähde" userId="7dcfecf1790c2121" providerId="LiveId" clId="{857351D5-9E2F-4DC8-88A7-8E0747AD0E82}" dt="2019-02-08T15:33:23.577" v="255"/>
          <ac:picMkLst>
            <pc:docMk/>
            <pc:sldMk cId="3105482310" sldId="261"/>
            <ac:picMk id="6" creationId="{2AEF1B7A-EF9B-4553-BDEE-5CE100830634}"/>
          </ac:picMkLst>
        </pc:picChg>
        <pc:picChg chg="add mod">
          <ac:chgData name="Orlando Jähde" userId="7dcfecf1790c2121" providerId="LiveId" clId="{857351D5-9E2F-4DC8-88A7-8E0747AD0E82}" dt="2019-02-08T15:40:18.457" v="350" actId="1076"/>
          <ac:picMkLst>
            <pc:docMk/>
            <pc:sldMk cId="3105482310" sldId="261"/>
            <ac:picMk id="9" creationId="{C1245636-399B-499A-B705-8DE030D37A4C}"/>
          </ac:picMkLst>
        </pc:picChg>
      </pc:sldChg>
      <pc:sldChg chg="addSp modSp">
        <pc:chgData name="Orlando Jähde" userId="7dcfecf1790c2121" providerId="LiveId" clId="{857351D5-9E2F-4DC8-88A7-8E0747AD0E82}" dt="2019-02-08T15:38:43.665" v="293" actId="1076"/>
        <pc:sldMkLst>
          <pc:docMk/>
          <pc:sldMk cId="3402155839" sldId="262"/>
        </pc:sldMkLst>
        <pc:spChg chg="mod">
          <ac:chgData name="Orlando Jähde" userId="7dcfecf1790c2121" providerId="LiveId" clId="{857351D5-9E2F-4DC8-88A7-8E0747AD0E82}" dt="2019-02-08T11:18:01.175" v="155" actId="207"/>
          <ac:spMkLst>
            <pc:docMk/>
            <pc:sldMk cId="3402155839" sldId="262"/>
            <ac:spMk id="7" creationId="{8C7D7CC9-0FBB-471E-9B84-C760F0D11B83}"/>
          </ac:spMkLst>
        </pc:spChg>
        <pc:spChg chg="mod">
          <ac:chgData name="Orlando Jähde" userId="7dcfecf1790c2121" providerId="LiveId" clId="{857351D5-9E2F-4DC8-88A7-8E0747AD0E82}" dt="2019-02-08T15:35:48.683" v="262" actId="1076"/>
          <ac:spMkLst>
            <pc:docMk/>
            <pc:sldMk cId="3402155839" sldId="262"/>
            <ac:spMk id="8" creationId="{8A87847E-8214-4980-BC99-EE2C9B27956F}"/>
          </ac:spMkLst>
        </pc:spChg>
        <pc:picChg chg="add mod ord">
          <ac:chgData name="Orlando Jähde" userId="7dcfecf1790c2121" providerId="LiveId" clId="{857351D5-9E2F-4DC8-88A7-8E0747AD0E82}" dt="2019-02-08T15:38:43.665" v="293" actId="1076"/>
          <ac:picMkLst>
            <pc:docMk/>
            <pc:sldMk cId="3402155839" sldId="262"/>
            <ac:picMk id="5" creationId="{C4D3C0D6-6502-4514-AD47-19C1717E47D9}"/>
          </ac:picMkLst>
        </pc:picChg>
        <pc:picChg chg="add">
          <ac:chgData name="Orlando Jähde" userId="7dcfecf1790c2121" providerId="LiveId" clId="{857351D5-9E2F-4DC8-88A7-8E0747AD0E82}" dt="2019-02-08T15:33:24.324" v="256"/>
          <ac:picMkLst>
            <pc:docMk/>
            <pc:sldMk cId="3402155839" sldId="262"/>
            <ac:picMk id="10" creationId="{7F97334B-D561-4E6B-BCBD-1AB594704693}"/>
          </ac:picMkLst>
        </pc:picChg>
      </pc:sldChg>
      <pc:sldChg chg="addSp modSp">
        <pc:chgData name="Orlando Jähde" userId="7dcfecf1790c2121" providerId="LiveId" clId="{857351D5-9E2F-4DC8-88A7-8E0747AD0E82}" dt="2019-02-08T15:38:51.491" v="296" actId="1076"/>
        <pc:sldMkLst>
          <pc:docMk/>
          <pc:sldMk cId="2602982493" sldId="263"/>
        </pc:sldMkLst>
        <pc:spChg chg="mod">
          <ac:chgData name="Orlando Jähde" userId="7dcfecf1790c2121" providerId="LiveId" clId="{857351D5-9E2F-4DC8-88A7-8E0747AD0E82}" dt="2019-02-08T11:18:22.530" v="158" actId="207"/>
          <ac:spMkLst>
            <pc:docMk/>
            <pc:sldMk cId="2602982493" sldId="263"/>
            <ac:spMk id="6" creationId="{03776AB9-B118-489B-84EB-FBBB21CD07E0}"/>
          </ac:spMkLst>
        </pc:spChg>
        <pc:picChg chg="add">
          <ac:chgData name="Orlando Jähde" userId="7dcfecf1790c2121" providerId="LiveId" clId="{857351D5-9E2F-4DC8-88A7-8E0747AD0E82}" dt="2019-02-08T15:33:25.058" v="257"/>
          <ac:picMkLst>
            <pc:docMk/>
            <pc:sldMk cId="2602982493" sldId="263"/>
            <ac:picMk id="8" creationId="{36E96E01-55DB-4672-AE3C-80D6598EBE35}"/>
          </ac:picMkLst>
        </pc:picChg>
        <pc:picChg chg="add mod">
          <ac:chgData name="Orlando Jähde" userId="7dcfecf1790c2121" providerId="LiveId" clId="{857351D5-9E2F-4DC8-88A7-8E0747AD0E82}" dt="2019-02-08T15:38:51.491" v="296" actId="1076"/>
          <ac:picMkLst>
            <pc:docMk/>
            <pc:sldMk cId="2602982493" sldId="263"/>
            <ac:picMk id="11" creationId="{E42DD96E-B422-4B0E-9309-498EF6FFE439}"/>
          </ac:picMkLst>
        </pc:picChg>
      </pc:sldChg>
      <pc:sldChg chg="addSp modSp add">
        <pc:chgData name="Orlando Jähde" userId="7dcfecf1790c2121" providerId="LiveId" clId="{857351D5-9E2F-4DC8-88A7-8E0747AD0E82}" dt="2019-02-08T15:38:57.507" v="299" actId="1076"/>
        <pc:sldMkLst>
          <pc:docMk/>
          <pc:sldMk cId="2889765455" sldId="264"/>
        </pc:sldMkLst>
        <pc:spChg chg="mod">
          <ac:chgData name="Orlando Jähde" userId="7dcfecf1790c2121" providerId="LiveId" clId="{857351D5-9E2F-4DC8-88A7-8E0747AD0E82}" dt="2019-02-08T11:15:10.839" v="18" actId="20577"/>
          <ac:spMkLst>
            <pc:docMk/>
            <pc:sldMk cId="2889765455" sldId="264"/>
            <ac:spMk id="5" creationId="{48E01C12-0A6D-4B2C-A2EF-4BFE6FCDAE00}"/>
          </ac:spMkLst>
        </pc:spChg>
        <pc:spChg chg="mod">
          <ac:chgData name="Orlando Jähde" userId="7dcfecf1790c2121" providerId="LiveId" clId="{857351D5-9E2F-4DC8-88A7-8E0747AD0E82}" dt="2019-02-08T11:18:28.247" v="159" actId="207"/>
          <ac:spMkLst>
            <pc:docMk/>
            <pc:sldMk cId="2889765455" sldId="264"/>
            <ac:spMk id="6" creationId="{03776AB9-B118-489B-84EB-FBBB21CD07E0}"/>
          </ac:spMkLst>
        </pc:spChg>
        <pc:picChg chg="add">
          <ac:chgData name="Orlando Jähde" userId="7dcfecf1790c2121" providerId="LiveId" clId="{857351D5-9E2F-4DC8-88A7-8E0747AD0E82}" dt="2019-02-08T15:33:25.821" v="258"/>
          <ac:picMkLst>
            <pc:docMk/>
            <pc:sldMk cId="2889765455" sldId="264"/>
            <ac:picMk id="7" creationId="{72AE1237-DDF2-4CF4-9556-81C9B8D73FD1}"/>
          </ac:picMkLst>
        </pc:picChg>
        <pc:picChg chg="add mod">
          <ac:chgData name="Orlando Jähde" userId="7dcfecf1790c2121" providerId="LiveId" clId="{857351D5-9E2F-4DC8-88A7-8E0747AD0E82}" dt="2019-02-08T15:38:57.507" v="299" actId="1076"/>
          <ac:picMkLst>
            <pc:docMk/>
            <pc:sldMk cId="2889765455" sldId="264"/>
            <ac:picMk id="9" creationId="{AAB37315-7598-4A9B-8E10-735482D3A0F7}"/>
          </ac:picMkLst>
        </pc:picChg>
      </pc:sldChg>
      <pc:sldMasterChg chg="addSp delSp modSp modSldLayout">
        <pc:chgData name="Orlando Jähde" userId="7dcfecf1790c2121" providerId="LiveId" clId="{857351D5-9E2F-4DC8-88A7-8E0747AD0E82}" dt="2019-02-08T15:33:54.423" v="259"/>
        <pc:sldMasterMkLst>
          <pc:docMk/>
          <pc:sldMasterMk cId="0" sldId="2147483648"/>
        </pc:sldMasterMkLst>
        <pc:spChg chg="del">
          <ac:chgData name="Orlando Jähde" userId="7dcfecf1790c2121" providerId="LiveId" clId="{857351D5-9E2F-4DC8-88A7-8E0747AD0E82}" dt="2019-02-08T11:22:22.694" v="234" actId="478"/>
          <ac:spMkLst>
            <pc:docMk/>
            <pc:sldMasterMk cId="0" sldId="2147483648"/>
            <ac:spMk id="4" creationId="{00000000-0000-0000-0000-000000000000}"/>
          </ac:spMkLst>
        </pc:spChg>
        <pc:spChg chg="mod">
          <ac:chgData name="Orlando Jähde" userId="7dcfecf1790c2121" providerId="LiveId" clId="{857351D5-9E2F-4DC8-88A7-8E0747AD0E82}" dt="2019-02-08T15:31:57.130" v="246" actId="20577"/>
          <ac:spMkLst>
            <pc:docMk/>
            <pc:sldMasterMk cId="0" sldId="2147483648"/>
            <ac:spMk id="5" creationId="{00000000-0000-0000-0000-000000000000}"/>
          </ac:spMkLst>
        </pc:spChg>
        <pc:spChg chg="del">
          <ac:chgData name="Orlando Jähde" userId="7dcfecf1790c2121" providerId="LiveId" clId="{857351D5-9E2F-4DC8-88A7-8E0747AD0E82}" dt="2019-02-08T11:22:21.788" v="233" actId="478"/>
          <ac:spMkLst>
            <pc:docMk/>
            <pc:sldMasterMk cId="0" sldId="2147483648"/>
            <ac:spMk id="6" creationId="{00000000-0000-0000-0000-000000000000}"/>
          </ac:spMkLst>
        </pc:spChg>
        <pc:spChg chg="add">
          <ac:chgData name="Orlando Jähde" userId="7dcfecf1790c2121" providerId="LiveId" clId="{857351D5-9E2F-4DC8-88A7-8E0747AD0E82}" dt="2019-02-08T15:33:54.423" v="259"/>
          <ac:spMkLst>
            <pc:docMk/>
            <pc:sldMasterMk cId="0" sldId="2147483648"/>
            <ac:spMk id="13" creationId="{CE76EFC3-C360-4719-ADD1-EE95FFB706CD}"/>
          </ac:spMkLst>
        </pc:spChg>
        <pc:grpChg chg="mod">
          <ac:chgData name="Orlando Jähde" userId="7dcfecf1790c2121" providerId="LiveId" clId="{857351D5-9E2F-4DC8-88A7-8E0747AD0E82}" dt="2019-02-08T11:22:31.301" v="239" actId="1076"/>
          <ac:grpSpMkLst>
            <pc:docMk/>
            <pc:sldMasterMk cId="0" sldId="2147483648"/>
            <ac:grpSpMk id="7" creationId="{00000000-0000-0000-0000-000000000000}"/>
          </ac:grpSpMkLst>
        </pc:grpChg>
        <pc:sldLayoutChg chg="addSp delSp modSp">
          <pc:chgData name="Orlando Jähde" userId="7dcfecf1790c2121" providerId="LiveId" clId="{857351D5-9E2F-4DC8-88A7-8E0747AD0E82}" dt="2019-02-08T15:32:44.918" v="248"/>
          <pc:sldLayoutMkLst>
            <pc:docMk/>
            <pc:sldMasterMk cId="0" sldId="2147483648"/>
            <pc:sldLayoutMk cId="0" sldId="2147483665"/>
          </pc:sldLayoutMkLst>
          <pc:spChg chg="del">
            <ac:chgData name="Orlando Jähde" userId="7dcfecf1790c2121" providerId="LiveId" clId="{857351D5-9E2F-4DC8-88A7-8E0747AD0E82}" dt="2019-02-08T11:22:10.697" v="230" actId="478"/>
            <ac:spMkLst>
              <pc:docMk/>
              <pc:sldMasterMk cId="0" sldId="2147483648"/>
              <pc:sldLayoutMk cId="0" sldId="2147483665"/>
              <ac:spMk id="4" creationId="{00000000-0000-0000-0000-000000000000}"/>
            </ac:spMkLst>
          </pc:spChg>
          <pc:spChg chg="mod">
            <ac:chgData name="Orlando Jähde" userId="7dcfecf1790c2121" providerId="LiveId" clId="{857351D5-9E2F-4DC8-88A7-8E0747AD0E82}" dt="2019-02-08T11:22:14.415" v="232" actId="14100"/>
            <ac:spMkLst>
              <pc:docMk/>
              <pc:sldMasterMk cId="0" sldId="2147483648"/>
              <pc:sldLayoutMk cId="0" sldId="2147483665"/>
              <ac:spMk id="5" creationId="{00000000-0000-0000-0000-000000000000}"/>
            </ac:spMkLst>
          </pc:spChg>
          <pc:spChg chg="del">
            <ac:chgData name="Orlando Jähde" userId="7dcfecf1790c2121" providerId="LiveId" clId="{857351D5-9E2F-4DC8-88A7-8E0747AD0E82}" dt="2019-02-08T11:22:11.337" v="231" actId="478"/>
            <ac:spMkLst>
              <pc:docMk/>
              <pc:sldMasterMk cId="0" sldId="2147483648"/>
              <pc:sldLayoutMk cId="0" sldId="2147483665"/>
              <ac:spMk id="6" creationId="{00000000-0000-0000-0000-000000000000}"/>
            </ac:spMkLst>
          </pc:spChg>
          <pc:spChg chg="add">
            <ac:chgData name="Orlando Jähde" userId="7dcfecf1790c2121" providerId="LiveId" clId="{857351D5-9E2F-4DC8-88A7-8E0747AD0E82}" dt="2019-02-08T15:32:26.712" v="247"/>
            <ac:spMkLst>
              <pc:docMk/>
              <pc:sldMasterMk cId="0" sldId="2147483648"/>
              <pc:sldLayoutMk cId="0" sldId="2147483665"/>
              <ac:spMk id="6" creationId="{7218EC6A-A6BF-467F-BEC3-E1D85F61294B}"/>
            </ac:spMkLst>
          </pc:spChg>
          <pc:spChg chg="add">
            <ac:chgData name="Orlando Jähde" userId="7dcfecf1790c2121" providerId="LiveId" clId="{857351D5-9E2F-4DC8-88A7-8E0747AD0E82}" dt="2019-02-08T15:32:44.918" v="248"/>
            <ac:spMkLst>
              <pc:docMk/>
              <pc:sldMasterMk cId="0" sldId="2147483648"/>
              <pc:sldLayoutMk cId="0" sldId="2147483665"/>
              <ac:spMk id="7" creationId="{80DE54A8-A89F-4481-B79F-AD747A0DD355}"/>
            </ac:spMkLst>
          </pc:spChg>
        </pc:sldLayoutChg>
      </pc:sldMasterChg>
      <pc:sldMasterChg chg="addSp modSp">
        <pc:chgData name="Orlando Jähde" userId="7dcfecf1790c2121" providerId="LiveId" clId="{857351D5-9E2F-4DC8-88A7-8E0747AD0E82}" dt="2019-02-08T15:31:17.504" v="240"/>
        <pc:sldMasterMkLst>
          <pc:docMk/>
          <pc:sldMasterMk cId="2927493086" sldId="2147483669"/>
        </pc:sldMasterMkLst>
        <pc:spChg chg="add mod">
          <ac:chgData name="Orlando Jähde" userId="7dcfecf1790c2121" providerId="LiveId" clId="{857351D5-9E2F-4DC8-88A7-8E0747AD0E82}" dt="2019-02-08T15:31:17.504" v="240"/>
          <ac:spMkLst>
            <pc:docMk/>
            <pc:sldMasterMk cId="2927493086" sldId="2147483669"/>
            <ac:spMk id="2" creationId="{2986C778-5C77-466B-B5E3-D2F5A621A576}"/>
          </ac:spMkLst>
        </pc:spChg>
        <pc:spChg chg="add mod">
          <ac:chgData name="Orlando Jähde" userId="7dcfecf1790c2121" providerId="LiveId" clId="{857351D5-9E2F-4DC8-88A7-8E0747AD0E82}" dt="2019-02-08T15:31:17.504" v="240"/>
          <ac:spMkLst>
            <pc:docMk/>
            <pc:sldMasterMk cId="2927493086" sldId="2147483669"/>
            <ac:spMk id="3" creationId="{CCB7EFBB-AD94-4210-8BB1-2721AB04B052}"/>
          </ac:spMkLst>
        </pc:spChg>
        <pc:spChg chg="add mod">
          <ac:chgData name="Orlando Jähde" userId="7dcfecf1790c2121" providerId="LiveId" clId="{857351D5-9E2F-4DC8-88A7-8E0747AD0E82}" dt="2019-02-08T15:31:17.504" v="240"/>
          <ac:spMkLst>
            <pc:docMk/>
            <pc:sldMasterMk cId="2927493086" sldId="2147483669"/>
            <ac:spMk id="4" creationId="{249571F5-D389-4CAF-B83F-A446114AF328}"/>
          </ac:spMkLst>
        </pc:spChg>
        <pc:spChg chg="add mod">
          <ac:chgData name="Orlando Jähde" userId="7dcfecf1790c2121" providerId="LiveId" clId="{857351D5-9E2F-4DC8-88A7-8E0747AD0E82}" dt="2019-02-08T15:31:17.504" v="240"/>
          <ac:spMkLst>
            <pc:docMk/>
            <pc:sldMasterMk cId="2927493086" sldId="2147483669"/>
            <ac:spMk id="5" creationId="{816E58BF-0ADF-4085-A02A-945C9A51C9B2}"/>
          </ac:spMkLst>
        </pc:spChg>
        <pc:spChg chg="add mod">
          <ac:chgData name="Orlando Jähde" userId="7dcfecf1790c2121" providerId="LiveId" clId="{857351D5-9E2F-4DC8-88A7-8E0747AD0E82}" dt="2019-02-08T15:31:17.504" v="240"/>
          <ac:spMkLst>
            <pc:docMk/>
            <pc:sldMasterMk cId="2927493086" sldId="2147483669"/>
            <ac:spMk id="6" creationId="{4FD02D58-E7E7-4F88-9026-DFC562D5874B}"/>
          </ac:spMkLst>
        </pc:sp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AEE69C-A511-489D-9735-98F84310A8BC}" type="datetimeFigureOut">
              <a:rPr lang="de-DE" smtClean="0"/>
              <a:t>11.02.2019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3A23EE-73BF-44EE-AD97-BE4BD81AF0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56323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11.02.2019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11.02.2019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11.02.2019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11.02.2019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4211" y="6172200"/>
            <a:ext cx="11177109" cy="365125"/>
          </a:xfrm>
        </p:spPr>
        <p:txBody>
          <a:bodyPr/>
          <a:lstStyle>
            <a:lvl1pPr>
              <a:defRPr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7218EC6A-A6BF-467F-BEC3-E1D85F6129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11.02.2019</a:t>
            </a:r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0DE54A8-A89F-4481-B79F-AD747A0DD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11.02.2019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11.02.2019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11.02.2019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11.02.2019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11.02.2019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11.02.2019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11.02.2019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11.02.2019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11.02.2019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11.02.2019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11.02.2019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11.02.2019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18612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1" y="6172200"/>
            <a:ext cx="11177109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tx2">
                    <a:lumMod val="20000"/>
                    <a:lumOff val="80000"/>
                  </a:schemeClr>
                </a:solidFill>
                <a:effectLst/>
                <a:latin typeface="+mn-lt"/>
              </a:defRPr>
            </a:lvl1pPr>
          </a:lstStyle>
          <a:p>
            <a:r>
              <a:rPr lang="en-US" dirty="0"/>
              <a:t>KA-Share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CE76EFC3-C360-4719-ADD1-EE95FFB706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image" Target="../media/image8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21.svg"/><Relationship Id="rId3" Type="http://schemas.openxmlformats.org/officeDocument/2006/relationships/image" Target="../media/image2.svg"/><Relationship Id="rId7" Type="http://schemas.microsoft.com/office/2007/relationships/hdphoto" Target="../media/hdphoto1.wdp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png"/><Relationship Id="rId11" Type="http://schemas.openxmlformats.org/officeDocument/2006/relationships/image" Target="../media/image19.svg"/><Relationship Id="rId5" Type="http://schemas.openxmlformats.org/officeDocument/2006/relationships/image" Target="../media/image14.svg"/><Relationship Id="rId10" Type="http://schemas.openxmlformats.org/officeDocument/2006/relationships/image" Target="../media/image10.png"/><Relationship Id="rId4" Type="http://schemas.openxmlformats.org/officeDocument/2006/relationships/image" Target="../media/image7.png"/><Relationship Id="rId9" Type="http://schemas.openxmlformats.org/officeDocument/2006/relationships/image" Target="../media/image17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3.sv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sv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sv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E02C24-53B1-4B4C-9DC5-02DFD3E812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2932" y="696185"/>
            <a:ext cx="8001000" cy="2971801"/>
          </a:xfrm>
        </p:spPr>
        <p:txBody>
          <a:bodyPr/>
          <a:lstStyle/>
          <a:p>
            <a:r>
              <a:rPr lang="de-DE" dirty="0"/>
              <a:t>KA-Share</a:t>
            </a:r>
            <a:br>
              <a:rPr lang="de-DE" dirty="0"/>
            </a:b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E33732D-78B0-4AAA-AB26-D1B5702C7D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6457406"/>
            <a:ext cx="9530942" cy="400594"/>
          </a:xfrm>
        </p:spPr>
        <p:txBody>
          <a:bodyPr>
            <a:normAutofit/>
          </a:bodyPr>
          <a:lstStyle/>
          <a:p>
            <a:r>
              <a:rPr lang="de-DE" sz="1400" dirty="0">
                <a:solidFill>
                  <a:schemeClr val="tx1"/>
                </a:solidFill>
              </a:rPr>
              <a:t>Benjamin Kanzler, Christopher </a:t>
            </a:r>
            <a:r>
              <a:rPr lang="de-DE" sz="1400" dirty="0" err="1">
                <a:solidFill>
                  <a:schemeClr val="tx1"/>
                </a:solidFill>
              </a:rPr>
              <a:t>Pschibila</a:t>
            </a:r>
            <a:r>
              <a:rPr lang="de-DE" sz="1400" dirty="0">
                <a:solidFill>
                  <a:schemeClr val="tx1"/>
                </a:solidFill>
              </a:rPr>
              <a:t>, Dominik Kunzmann, Vincent Neuhoff, Orlando Jähde</a:t>
            </a:r>
          </a:p>
        </p:txBody>
      </p:sp>
      <p:pic>
        <p:nvPicPr>
          <p:cNvPr id="5" name="Grafik 4" descr="Auto">
            <a:extLst>
              <a:ext uri="{FF2B5EF4-FFF2-40B4-BE49-F238E27FC236}">
                <a16:creationId xmlns:a16="http://schemas.microsoft.com/office/drawing/2014/main" id="{DB52C320-6C6E-4E0B-A959-D9C53A6089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8952507">
            <a:off x="6921887" y="500039"/>
            <a:ext cx="3364089" cy="3364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776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4C68109-468E-4320-A347-CD61565AB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3"/>
            <a:ext cx="8534400" cy="1058268"/>
          </a:xfrm>
        </p:spPr>
        <p:txBody>
          <a:bodyPr/>
          <a:lstStyle/>
          <a:p>
            <a:r>
              <a:rPr lang="de-DE" dirty="0"/>
              <a:t>Benjamin Kanzler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127A5F6-278C-46F5-B682-739817FF04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de-DE" sz="1800" dirty="0">
                <a:solidFill>
                  <a:schemeClr val="tx1"/>
                </a:solidFill>
              </a:rPr>
              <a:t>Sport:</a:t>
            </a:r>
          </a:p>
          <a:p>
            <a:r>
              <a:rPr lang="de-DE" sz="1800" dirty="0">
                <a:solidFill>
                  <a:schemeClr val="tx1"/>
                </a:solidFill>
              </a:rPr>
              <a:t>Fußball</a:t>
            </a:r>
          </a:p>
          <a:p>
            <a:r>
              <a:rPr lang="de-DE" sz="1800" dirty="0">
                <a:solidFill>
                  <a:schemeClr val="tx1"/>
                </a:solidFill>
              </a:rPr>
              <a:t>Dart</a:t>
            </a:r>
          </a:p>
          <a:p>
            <a:r>
              <a:rPr lang="de-DE" sz="1800" dirty="0">
                <a:solidFill>
                  <a:schemeClr val="tx1"/>
                </a:solidFill>
              </a:rPr>
              <a:t>Ski</a:t>
            </a:r>
          </a:p>
          <a:p>
            <a:endParaRPr lang="de-DE" sz="18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de-DE" sz="1800" dirty="0">
                <a:solidFill>
                  <a:schemeClr val="tx1"/>
                </a:solidFill>
              </a:rPr>
              <a:t>Musik:</a:t>
            </a:r>
          </a:p>
          <a:p>
            <a:r>
              <a:rPr lang="de-DE" sz="1800" dirty="0">
                <a:solidFill>
                  <a:schemeClr val="tx1"/>
                </a:solidFill>
              </a:rPr>
              <a:t>Gitarre</a:t>
            </a:r>
          </a:p>
          <a:p>
            <a:endParaRPr lang="de-DE" sz="18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de-DE" sz="1800" dirty="0">
                <a:solidFill>
                  <a:schemeClr val="tx1"/>
                </a:solidFill>
              </a:rPr>
              <a:t>Bastler:</a:t>
            </a:r>
          </a:p>
          <a:p>
            <a:r>
              <a:rPr lang="de-DE" sz="1800" dirty="0">
                <a:solidFill>
                  <a:schemeClr val="tx1"/>
                </a:solidFill>
              </a:rPr>
              <a:t>Gitarrenbau</a:t>
            </a:r>
          </a:p>
          <a:p>
            <a:r>
              <a:rPr lang="de-DE" sz="1800" dirty="0">
                <a:solidFill>
                  <a:schemeClr val="tx1"/>
                </a:solidFill>
              </a:rPr>
              <a:t>Verstärkerbau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7F37089-E0D7-4721-9818-6F58D6F24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11.02.2019</a:t>
            </a:r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EC4A702-6041-4042-9E95-76C25F4F7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chemeClr val="tx2">
                    <a:lumMod val="20000"/>
                    <a:lumOff val="80000"/>
                  </a:schemeClr>
                </a:solidFill>
              </a:rPr>
              <a:t>KA-Share</a:t>
            </a:r>
            <a:endParaRPr lang="en-US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D0BBF157-124A-4B08-AF72-A5EF9841D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7" name="Grafik 6" descr="Auto">
            <a:extLst>
              <a:ext uri="{FF2B5EF4-FFF2-40B4-BE49-F238E27FC236}">
                <a16:creationId xmlns:a16="http://schemas.microsoft.com/office/drawing/2014/main" id="{E22131F2-98A3-4859-A680-0372D9EDC3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8952507">
            <a:off x="10890173" y="2415118"/>
            <a:ext cx="1228875" cy="1228875"/>
          </a:xfrm>
          <a:prstGeom prst="rect">
            <a:avLst/>
          </a:prstGeom>
        </p:spPr>
      </p:pic>
      <p:pic>
        <p:nvPicPr>
          <p:cNvPr id="9" name="Grafik 8" descr="Fußball">
            <a:extLst>
              <a:ext uri="{FF2B5EF4-FFF2-40B4-BE49-F238E27FC236}">
                <a16:creationId xmlns:a16="http://schemas.microsoft.com/office/drawing/2014/main" id="{76BD585E-B7E5-4943-BBF9-0C35C37B4F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94212" y="698107"/>
            <a:ext cx="914400" cy="914400"/>
          </a:xfrm>
          <a:prstGeom prst="rect">
            <a:avLst/>
          </a:prstGeom>
        </p:spPr>
      </p:pic>
      <p:pic>
        <p:nvPicPr>
          <p:cNvPr id="11" name="Grafik 10" descr="Skiabfahrt">
            <a:extLst>
              <a:ext uri="{FF2B5EF4-FFF2-40B4-BE49-F238E27FC236}">
                <a16:creationId xmlns:a16="http://schemas.microsoft.com/office/drawing/2014/main" id="{E3E1DD69-8DD0-4B81-BDF4-BB5A6E98AA7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486400" y="1155307"/>
            <a:ext cx="914400" cy="914400"/>
          </a:xfrm>
          <a:prstGeom prst="rect">
            <a:avLst/>
          </a:prstGeom>
        </p:spPr>
      </p:pic>
      <p:pic>
        <p:nvPicPr>
          <p:cNvPr id="13" name="Grafik 12" descr="Gitarre">
            <a:extLst>
              <a:ext uri="{FF2B5EF4-FFF2-40B4-BE49-F238E27FC236}">
                <a16:creationId xmlns:a16="http://schemas.microsoft.com/office/drawing/2014/main" id="{0D631B65-AEF7-4259-8059-96567A24E07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550046" y="2357400"/>
            <a:ext cx="914400" cy="914400"/>
          </a:xfrm>
          <a:prstGeom prst="rect">
            <a:avLst/>
          </a:prstGeom>
        </p:spPr>
      </p:pic>
      <p:pic>
        <p:nvPicPr>
          <p:cNvPr id="15" name="Grafik 14" descr="Musik">
            <a:extLst>
              <a:ext uri="{FF2B5EF4-FFF2-40B4-BE49-F238E27FC236}">
                <a16:creationId xmlns:a16="http://schemas.microsoft.com/office/drawing/2014/main" id="{E8325FBE-DCED-4E28-A747-2F92A64B147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=""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464446" y="2836030"/>
            <a:ext cx="914400" cy="914400"/>
          </a:xfrm>
          <a:prstGeom prst="rect">
            <a:avLst/>
          </a:prstGeom>
        </p:spPr>
      </p:pic>
      <p:pic>
        <p:nvPicPr>
          <p:cNvPr id="17" name="Grafik 16" descr="Lautsprecher">
            <a:extLst>
              <a:ext uri="{FF2B5EF4-FFF2-40B4-BE49-F238E27FC236}">
                <a16:creationId xmlns:a16="http://schemas.microsoft.com/office/drawing/2014/main" id="{C24ACF24-D155-4D34-9EBA-64D34BD9654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=""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613152" y="3420392"/>
            <a:ext cx="914400" cy="914400"/>
          </a:xfrm>
          <a:prstGeom prst="rect">
            <a:avLst/>
          </a:prstGeom>
        </p:spPr>
      </p:pic>
      <p:sp>
        <p:nvSpPr>
          <p:cNvPr id="18" name="Textplatzhalter 4">
            <a:extLst>
              <a:ext uri="{FF2B5EF4-FFF2-40B4-BE49-F238E27FC236}">
                <a16:creationId xmlns:a16="http://schemas.microsoft.com/office/drawing/2014/main" id="{79A759CD-A5B6-45B0-93FC-60D96E4FBB0A}"/>
              </a:ext>
            </a:extLst>
          </p:cNvPr>
          <p:cNvSpPr txBox="1">
            <a:spLocks/>
          </p:cNvSpPr>
          <p:nvPr/>
        </p:nvSpPr>
        <p:spPr>
          <a:xfrm>
            <a:off x="684211" y="5251507"/>
            <a:ext cx="8535990" cy="7418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b="1"/>
              <a:t>Datenbank-Administrator</a:t>
            </a:r>
            <a:endParaRPr lang="de-DE" b="1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56352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4C68109-468E-4320-A347-CD61565AB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Christopher </a:t>
            </a:r>
            <a:r>
              <a:rPr lang="de-DE" dirty="0" err="1"/>
              <a:t>Pschibila</a:t>
            </a: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127A5F6-278C-46F5-B682-739817FF04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dirty="0"/>
              <a:t>Programmierer.</a:t>
            </a:r>
          </a:p>
          <a:p>
            <a:endParaRPr lang="de-DE" dirty="0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E7E1272E-DBA6-4C09-A303-DD0B15BEC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DFD3153-86A9-4D4B-A1DF-7A2F6F0BA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11.02.2019</a:t>
            </a:r>
            <a:endParaRPr lang="en-US" dirty="0"/>
          </a:p>
        </p:txBody>
      </p:sp>
      <p:pic>
        <p:nvPicPr>
          <p:cNvPr id="6" name="Grafik 5" descr="Auto">
            <a:extLst>
              <a:ext uri="{FF2B5EF4-FFF2-40B4-BE49-F238E27FC236}">
                <a16:creationId xmlns:a16="http://schemas.microsoft.com/office/drawing/2014/main" id="{BB1CAF7E-22C8-4388-9AE5-9DB1D0690E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8952507">
            <a:off x="10890173" y="2415118"/>
            <a:ext cx="1228875" cy="1228875"/>
          </a:xfrm>
          <a:prstGeom prst="rect">
            <a:avLst/>
          </a:prstGeom>
        </p:spPr>
      </p:pic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4ED39B3-FC6D-4359-BCAC-59F383486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07617A49-886C-4502-80EE-C73A6FA606F2}"/>
              </a:ext>
            </a:extLst>
          </p:cNvPr>
          <p:cNvGrpSpPr/>
          <p:nvPr/>
        </p:nvGrpSpPr>
        <p:grpSpPr>
          <a:xfrm>
            <a:off x="682622" y="509343"/>
            <a:ext cx="4893770" cy="3899072"/>
            <a:chOff x="682622" y="509343"/>
            <a:chExt cx="4893770" cy="3899072"/>
          </a:xfrm>
        </p:grpSpPr>
        <p:sp>
          <p:nvSpPr>
            <p:cNvPr id="8" name="Textplatzhalter 4">
              <a:extLst>
                <a:ext uri="{FF2B5EF4-FFF2-40B4-BE49-F238E27FC236}">
                  <a16:creationId xmlns:a16="http://schemas.microsoft.com/office/drawing/2014/main" id="{F46F9C9A-0A39-4C5F-A154-DF2EC4D9A58C}"/>
                </a:ext>
              </a:extLst>
            </p:cNvPr>
            <p:cNvSpPr txBox="1">
              <a:spLocks/>
            </p:cNvSpPr>
            <p:nvPr/>
          </p:nvSpPr>
          <p:spPr>
            <a:xfrm>
              <a:off x="682622" y="515924"/>
              <a:ext cx="2123495" cy="3837962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/>
            </a:bodyPr>
            <a:lstStyle>
              <a:lvl1pPr marL="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1"/>
                </a:buClr>
                <a:buSzPct val="80000"/>
                <a:buFont typeface="Wingdings 3" panose="05040102010807070707" pitchFamily="18" charset="2"/>
                <a:buNone/>
                <a:defRPr sz="2000" kern="1200" cap="none">
                  <a:solidFill>
                    <a:schemeClr val="bg2">
                      <a:lumMod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45720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1"/>
                </a:buClr>
                <a:buSzPct val="80000"/>
                <a:buFont typeface="Wingdings 3" panose="05040102010807070707" pitchFamily="18" charset="2"/>
                <a:buNone/>
                <a:defRPr sz="18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2pPr>
              <a:lvl3pPr marL="91440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1"/>
                </a:buClr>
                <a:buSzPct val="80000"/>
                <a:buFont typeface="Wingdings 3" panose="05040102010807070707" pitchFamily="18" charset="2"/>
                <a:buNone/>
                <a:defRPr sz="16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3pPr>
              <a:lvl4pPr marL="137160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1"/>
                </a:buClr>
                <a:buSzPct val="80000"/>
                <a:buFont typeface="Wingdings 3" panose="05040102010807070707" pitchFamily="18" charset="2"/>
                <a:buNone/>
                <a:defRPr sz="14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4pPr>
              <a:lvl5pPr marL="182880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1"/>
                </a:buClr>
                <a:buSzPct val="80000"/>
                <a:buFont typeface="Wingdings 3" panose="05040102010807070707" pitchFamily="18" charset="2"/>
                <a:buNone/>
                <a:defRPr sz="14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5pPr>
              <a:lvl6pPr marL="228600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1"/>
                </a:buClr>
                <a:buSzPct val="80000"/>
                <a:buFont typeface="Wingdings 3" panose="05040102010807070707" pitchFamily="18" charset="2"/>
                <a:buNone/>
                <a:defRPr sz="14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6pPr>
              <a:lvl7pPr marL="274320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1"/>
                </a:buClr>
                <a:buSzPct val="80000"/>
                <a:buFont typeface="Wingdings 3" panose="05040102010807070707" pitchFamily="18" charset="2"/>
                <a:buNone/>
                <a:defRPr sz="14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7pPr>
              <a:lvl8pPr marL="320040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1"/>
                </a:buClr>
                <a:buSzPct val="80000"/>
                <a:buFont typeface="Wingdings 3" panose="05040102010807070707" pitchFamily="18" charset="2"/>
                <a:buNone/>
                <a:defRPr sz="14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8pPr>
              <a:lvl9pPr marL="365760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1"/>
                </a:buClr>
                <a:buSzPct val="80000"/>
                <a:buFont typeface="Wingdings 3" panose="05040102010807070707" pitchFamily="18" charset="2"/>
                <a:buNone/>
                <a:defRPr sz="14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sz="1800" dirty="0">
                  <a:solidFill>
                    <a:schemeClr val="tx1"/>
                  </a:solidFill>
                </a:rPr>
                <a:t>Reisen:</a:t>
              </a:r>
            </a:p>
            <a:p>
              <a:pPr lvl="1"/>
              <a:endParaRPr lang="de-DE" dirty="0">
                <a:solidFill>
                  <a:schemeClr val="tx1"/>
                </a:solidFill>
              </a:endParaRPr>
            </a:p>
            <a:p>
              <a:pPr marL="800100" lvl="1" indent="-342900">
                <a:buFontTx/>
                <a:buChar char="-"/>
              </a:pPr>
              <a:endParaRPr lang="de-DE" dirty="0">
                <a:solidFill>
                  <a:schemeClr val="tx1"/>
                </a:solidFill>
              </a:endParaRPr>
            </a:p>
            <a:p>
              <a:endParaRPr lang="de-DE" sz="1800" dirty="0">
                <a:solidFill>
                  <a:schemeClr val="tx1"/>
                </a:solidFill>
              </a:endParaRPr>
            </a:p>
            <a:p>
              <a:r>
                <a:rPr lang="de-DE" sz="1800" dirty="0">
                  <a:solidFill>
                    <a:schemeClr val="tx1"/>
                  </a:solidFill>
                </a:rPr>
                <a:t>Sport:</a:t>
              </a:r>
            </a:p>
            <a:p>
              <a:pPr lvl="1"/>
              <a:r>
                <a:rPr lang="de-DE" dirty="0">
                  <a:solidFill>
                    <a:schemeClr val="tx1"/>
                  </a:solidFill>
                </a:rPr>
                <a:t> </a:t>
              </a:r>
            </a:p>
            <a:p>
              <a:pPr lvl="1"/>
              <a:endParaRPr lang="de-DE" dirty="0">
                <a:solidFill>
                  <a:schemeClr val="tx1"/>
                </a:solidFill>
              </a:endParaRPr>
            </a:p>
            <a:p>
              <a:r>
                <a:rPr lang="de-DE" sz="1800" dirty="0">
                  <a:solidFill>
                    <a:schemeClr val="tx1"/>
                  </a:solidFill>
                </a:rPr>
                <a:t>Freizeitparks: </a:t>
              </a:r>
            </a:p>
          </p:txBody>
        </p:sp>
        <p:sp>
          <p:nvSpPr>
            <p:cNvPr id="9" name="Textplatzhalter 4">
              <a:extLst>
                <a:ext uri="{FF2B5EF4-FFF2-40B4-BE49-F238E27FC236}">
                  <a16:creationId xmlns:a16="http://schemas.microsoft.com/office/drawing/2014/main" id="{103C2607-0469-4879-914F-6B58FBEF5679}"/>
                </a:ext>
              </a:extLst>
            </p:cNvPr>
            <p:cNvSpPr txBox="1">
              <a:spLocks/>
            </p:cNvSpPr>
            <p:nvPr/>
          </p:nvSpPr>
          <p:spPr>
            <a:xfrm>
              <a:off x="2559469" y="509343"/>
              <a:ext cx="3016923" cy="3899072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/>
            </a:bodyPr>
            <a:lstStyle>
              <a:lvl1pPr marL="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1"/>
                </a:buClr>
                <a:buSzPct val="80000"/>
                <a:buFont typeface="Wingdings 3" panose="05040102010807070707" pitchFamily="18" charset="2"/>
                <a:buNone/>
                <a:defRPr sz="2000" kern="1200" cap="none">
                  <a:solidFill>
                    <a:schemeClr val="bg2">
                      <a:lumMod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45720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1"/>
                </a:buClr>
                <a:buSzPct val="80000"/>
                <a:buFont typeface="Wingdings 3" panose="05040102010807070707" pitchFamily="18" charset="2"/>
                <a:buNone/>
                <a:defRPr sz="18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2pPr>
              <a:lvl3pPr marL="91440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1"/>
                </a:buClr>
                <a:buSzPct val="80000"/>
                <a:buFont typeface="Wingdings 3" panose="05040102010807070707" pitchFamily="18" charset="2"/>
                <a:buNone/>
                <a:defRPr sz="16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3pPr>
              <a:lvl4pPr marL="137160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1"/>
                </a:buClr>
                <a:buSzPct val="80000"/>
                <a:buFont typeface="Wingdings 3" panose="05040102010807070707" pitchFamily="18" charset="2"/>
                <a:buNone/>
                <a:defRPr sz="14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4pPr>
              <a:lvl5pPr marL="182880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1"/>
                </a:buClr>
                <a:buSzPct val="80000"/>
                <a:buFont typeface="Wingdings 3" panose="05040102010807070707" pitchFamily="18" charset="2"/>
                <a:buNone/>
                <a:defRPr sz="14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5pPr>
              <a:lvl6pPr marL="228600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1"/>
                </a:buClr>
                <a:buSzPct val="80000"/>
                <a:buFont typeface="Wingdings 3" panose="05040102010807070707" pitchFamily="18" charset="2"/>
                <a:buNone/>
                <a:defRPr sz="14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6pPr>
              <a:lvl7pPr marL="274320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1"/>
                </a:buClr>
                <a:buSzPct val="80000"/>
                <a:buFont typeface="Wingdings 3" panose="05040102010807070707" pitchFamily="18" charset="2"/>
                <a:buNone/>
                <a:defRPr sz="14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7pPr>
              <a:lvl8pPr marL="320040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1"/>
                </a:buClr>
                <a:buSzPct val="80000"/>
                <a:buFont typeface="Wingdings 3" panose="05040102010807070707" pitchFamily="18" charset="2"/>
                <a:buNone/>
                <a:defRPr sz="14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8pPr>
              <a:lvl9pPr marL="365760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1"/>
                </a:buClr>
                <a:buSzPct val="80000"/>
                <a:buFont typeface="Wingdings 3" panose="05040102010807070707" pitchFamily="18" charset="2"/>
                <a:buNone/>
                <a:defRPr sz="14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9pPr>
            </a:lstStyle>
            <a:p>
              <a:pPr marL="800100" lvl="1" indent="-342900">
                <a:buFontTx/>
                <a:buChar char="-"/>
              </a:pPr>
              <a:r>
                <a:rPr lang="de-DE" dirty="0">
                  <a:solidFill>
                    <a:schemeClr val="tx1"/>
                  </a:solidFill>
                </a:rPr>
                <a:t>USA</a:t>
              </a:r>
            </a:p>
            <a:p>
              <a:pPr marL="800100" lvl="1" indent="-342900">
                <a:buFontTx/>
                <a:buChar char="-"/>
              </a:pPr>
              <a:r>
                <a:rPr lang="de-DE" dirty="0">
                  <a:solidFill>
                    <a:schemeClr val="tx1"/>
                  </a:solidFill>
                </a:rPr>
                <a:t>Mexiko</a:t>
              </a:r>
            </a:p>
            <a:p>
              <a:pPr marL="800100" lvl="1" indent="-342900">
                <a:buFontTx/>
                <a:buChar char="-"/>
              </a:pPr>
              <a:r>
                <a:rPr lang="de-DE" dirty="0">
                  <a:solidFill>
                    <a:schemeClr val="tx1"/>
                  </a:solidFill>
                </a:rPr>
                <a:t>Thailand</a:t>
              </a:r>
            </a:p>
            <a:p>
              <a:pPr lvl="1"/>
              <a:endParaRPr lang="de-DE" dirty="0">
                <a:solidFill>
                  <a:schemeClr val="tx1"/>
                </a:solidFill>
              </a:endParaRPr>
            </a:p>
            <a:p>
              <a:pPr marL="800100" lvl="1" indent="-342900">
                <a:buFontTx/>
                <a:buChar char="-"/>
              </a:pPr>
              <a:r>
                <a:rPr lang="de-DE" dirty="0">
                  <a:solidFill>
                    <a:schemeClr val="tx1"/>
                  </a:solidFill>
                </a:rPr>
                <a:t>Spinning </a:t>
              </a:r>
            </a:p>
            <a:p>
              <a:pPr marL="800100" lvl="1" indent="-342900">
                <a:buFontTx/>
                <a:buChar char="-"/>
              </a:pPr>
              <a:r>
                <a:rPr lang="de-DE" dirty="0">
                  <a:solidFill>
                    <a:schemeClr val="tx1"/>
                  </a:solidFill>
                </a:rPr>
                <a:t>Kraft-Ausdauer</a:t>
              </a:r>
            </a:p>
            <a:p>
              <a:pPr marL="800100" lvl="1" indent="-342900">
                <a:buFontTx/>
                <a:buChar char="-"/>
              </a:pPr>
              <a:endParaRPr lang="de-DE" dirty="0">
                <a:solidFill>
                  <a:schemeClr val="tx1"/>
                </a:solidFill>
              </a:endParaRPr>
            </a:p>
            <a:p>
              <a:pPr marL="800100" lvl="1" indent="-342900">
                <a:buFontTx/>
                <a:buChar char="-"/>
              </a:pPr>
              <a:r>
                <a:rPr lang="de-DE" dirty="0">
                  <a:solidFill>
                    <a:schemeClr val="tx1"/>
                  </a:solidFill>
                </a:rPr>
                <a:t>10 Europa</a:t>
              </a:r>
            </a:p>
            <a:p>
              <a:pPr marL="800100" lvl="1" indent="-342900">
                <a:buFontTx/>
                <a:buChar char="-"/>
              </a:pPr>
              <a:r>
                <a:rPr lang="de-DE" dirty="0">
                  <a:solidFill>
                    <a:schemeClr val="tx1"/>
                  </a:solidFill>
                </a:rPr>
                <a:t>  8 USA</a:t>
              </a:r>
              <a:endParaRPr lang="de-DE" dirty="0"/>
            </a:p>
          </p:txBody>
        </p:sp>
      </p:grpSp>
      <p:pic>
        <p:nvPicPr>
          <p:cNvPr id="12" name="Grafik 11" descr="Rad">
            <a:extLst>
              <a:ext uri="{FF2B5EF4-FFF2-40B4-BE49-F238E27FC236}">
                <a16:creationId xmlns:a16="http://schemas.microsoft.com/office/drawing/2014/main" id="{51C8D45C-4EBC-4C59-BFF4-5061CBD010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34004" y="2133302"/>
            <a:ext cx="914400" cy="914400"/>
          </a:xfrm>
          <a:prstGeom prst="rect">
            <a:avLst/>
          </a:prstGeom>
        </p:spPr>
      </p:pic>
      <p:pic>
        <p:nvPicPr>
          <p:cNvPr id="1026" name="Picture 2" descr="https://t4.ftcdn.net/jpg/01/09/49/03/240_F_109490336_58WJ0d4PJsZketWyxhin6zw3TNukh3Dd.jpg">
            <a:extLst>
              <a:ext uri="{FF2B5EF4-FFF2-40B4-BE49-F238E27FC236}">
                <a16:creationId xmlns:a16="http://schemas.microsoft.com/office/drawing/2014/main" id="{20DEC696-1416-48E2-AE86-50B51CA7E1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4167" b="66250" l="9047" r="90307">
                        <a14:foregroundMark x1="32633" y1="22917" x2="32633" y2="22917"/>
                        <a14:foregroundMark x1="32956" y1="21250" x2="33603" y2="21250"/>
                        <a14:foregroundMark x1="31664" y1="24167" x2="29402" y2="29583"/>
                        <a14:foregroundMark x1="34087" y1="20417" x2="36026" y2="17083"/>
                        <a14:foregroundMark x1="36511" y1="16667" x2="36834" y2="16250"/>
                        <a14:foregroundMark x1="28756" y1="30417" x2="28433" y2="30833"/>
                        <a14:foregroundMark x1="27464" y1="30417" x2="27464" y2="30417"/>
                        <a14:foregroundMark x1="10662" y1="49583" x2="10662" y2="49583"/>
                        <a14:foregroundMark x1="11955" y1="50000" x2="11955" y2="50000"/>
                        <a14:foregroundMark x1="15186" y1="52500" x2="15186" y2="52500"/>
                        <a14:foregroundMark x1="16640" y1="53750" x2="16640" y2="53750"/>
                        <a14:foregroundMark x1="18094" y1="55833" x2="18094" y2="55833"/>
                        <a14:foregroundMark x1="19386" y1="52500" x2="19386" y2="52500"/>
                        <a14:foregroundMark x1="20840" y1="47917" x2="20840" y2="47917"/>
                        <a14:foregroundMark x1="22456" y1="45417" x2="22456" y2="45417"/>
                        <a14:foregroundMark x1="13570" y1="50417" x2="13570" y2="50417"/>
                        <a14:foregroundMark x1="11793" y1="49167" x2="11793" y2="49167"/>
                        <a14:foregroundMark x1="9370" y1="49167" x2="9370" y2="49167"/>
                        <a14:foregroundMark x1="10662" y1="48333" x2="10662" y2="48333"/>
                        <a14:foregroundMark x1="26333" y1="35833" x2="25202" y2="38333"/>
                        <a14:foregroundMark x1="38126" y1="15833" x2="40226" y2="14167"/>
                        <a14:foregroundMark x1="44265" y1="26250" x2="45234" y2="30833"/>
                        <a14:foregroundMark x1="52666" y1="32500" x2="48304" y2="27917"/>
                        <a14:foregroundMark x1="48304" y1="27917" x2="44265" y2="29167"/>
                        <a14:foregroundMark x1="44265" y1="29167" x2="42003" y2="37917"/>
                        <a14:foregroundMark x1="42003" y1="37917" x2="42811" y2="49167"/>
                        <a14:foregroundMark x1="42811" y1="49167" x2="46688" y2="53750"/>
                        <a14:foregroundMark x1="46688" y1="53750" x2="50889" y2="52083"/>
                        <a14:foregroundMark x1="50889" y1="52083" x2="51858" y2="45000"/>
                        <a14:foregroundMark x1="57189" y1="56250" x2="58643" y2="44583"/>
                        <a14:foregroundMark x1="58643" y1="44583" x2="62036" y2="37917"/>
                        <a14:foregroundMark x1="62036" y1="37917" x2="66236" y2="38333"/>
                        <a14:foregroundMark x1="66236" y1="38333" x2="68659" y2="46667"/>
                        <a14:foregroundMark x1="68659" y1="46667" x2="71082" y2="62917"/>
                        <a14:foregroundMark x1="67044" y1="54583" x2="63005" y2="57083"/>
                        <a14:foregroundMark x1="63005" y1="57083" x2="57997" y2="54583"/>
                        <a14:foregroundMark x1="49919" y1="62083" x2="11632" y2="62083"/>
                        <a14:foregroundMark x1="11632" y1="62083" x2="9208" y2="56667"/>
                        <a14:foregroundMark x1="20840" y1="52500" x2="41842" y2="30833"/>
                        <a14:foregroundMark x1="51696" y1="62917" x2="46850" y2="62500"/>
                        <a14:foregroundMark x1="78675" y1="65833" x2="82714" y2="62500"/>
                        <a14:foregroundMark x1="82714" y1="62500" x2="86914" y2="62917"/>
                        <a14:foregroundMark x1="86914" y1="62917" x2="89661" y2="65417"/>
                        <a14:foregroundMark x1="90307" y1="66250" x2="79645" y2="654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8653" b="28977"/>
          <a:stretch/>
        </p:blipFill>
        <p:spPr bwMode="auto">
          <a:xfrm>
            <a:off x="5288990" y="3003625"/>
            <a:ext cx="5247920" cy="1269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Grafik 15" descr="Palme">
            <a:extLst>
              <a:ext uri="{FF2B5EF4-FFF2-40B4-BE49-F238E27FC236}">
                <a16:creationId xmlns:a16="http://schemas.microsoft.com/office/drawing/2014/main" id="{8A728D41-212E-4F11-9827-E30D00E0E6F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220916" y="783433"/>
            <a:ext cx="914400" cy="914400"/>
          </a:xfrm>
          <a:prstGeom prst="rect">
            <a:avLst/>
          </a:prstGeom>
        </p:spPr>
      </p:pic>
      <p:pic>
        <p:nvPicPr>
          <p:cNvPr id="18" name="Grafik 17" descr="Erdkugel Amerika">
            <a:extLst>
              <a:ext uri="{FF2B5EF4-FFF2-40B4-BE49-F238E27FC236}">
                <a16:creationId xmlns:a16="http://schemas.microsoft.com/office/drawing/2014/main" id="{562C6F40-F7D5-4C8A-B706-4BD3F0A554E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=""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513885" y="384884"/>
            <a:ext cx="914400" cy="914400"/>
          </a:xfrm>
          <a:prstGeom prst="rect">
            <a:avLst/>
          </a:prstGeom>
        </p:spPr>
      </p:pic>
      <p:pic>
        <p:nvPicPr>
          <p:cNvPr id="22" name="Grafik 21" descr="Wegweiser">
            <a:extLst>
              <a:ext uri="{FF2B5EF4-FFF2-40B4-BE49-F238E27FC236}">
                <a16:creationId xmlns:a16="http://schemas.microsoft.com/office/drawing/2014/main" id="{2AECE126-588A-42A5-AE50-B5AEDBBBD24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=""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722212" y="38488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233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4C68109-468E-4320-A347-CD61565AB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Dominik Kunzmann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127A5F6-278C-46F5-B682-739817FF04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dirty="0"/>
              <a:t>IT-Architekt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FEE19599-E843-4699-BB14-BFFA47EE5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C0874B5-6CE0-4569-96F9-A299B8752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11.02.2019</a:t>
            </a:r>
            <a:endParaRPr lang="en-US" dirty="0"/>
          </a:p>
        </p:txBody>
      </p:sp>
      <p:pic>
        <p:nvPicPr>
          <p:cNvPr id="6" name="Grafik 5" descr="Auto">
            <a:extLst>
              <a:ext uri="{FF2B5EF4-FFF2-40B4-BE49-F238E27FC236}">
                <a16:creationId xmlns:a16="http://schemas.microsoft.com/office/drawing/2014/main" id="{60F30CBD-42F4-4C44-974C-BC1991F683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8952507">
            <a:off x="10890173" y="2415118"/>
            <a:ext cx="1228875" cy="1228875"/>
          </a:xfrm>
          <a:prstGeom prst="rect">
            <a:avLst/>
          </a:prstGeom>
        </p:spPr>
      </p:pic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3C64041-F474-4836-AAA7-EDDA382CA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07617A49-886C-4502-80EE-C73A6FA606F2}"/>
              </a:ext>
            </a:extLst>
          </p:cNvPr>
          <p:cNvGrpSpPr/>
          <p:nvPr/>
        </p:nvGrpSpPr>
        <p:grpSpPr>
          <a:xfrm>
            <a:off x="682622" y="509343"/>
            <a:ext cx="4893770" cy="3899072"/>
            <a:chOff x="682622" y="509343"/>
            <a:chExt cx="4893770" cy="3899072"/>
          </a:xfrm>
        </p:grpSpPr>
        <p:sp>
          <p:nvSpPr>
            <p:cNvPr id="9" name="Textplatzhalter 4">
              <a:extLst>
                <a:ext uri="{FF2B5EF4-FFF2-40B4-BE49-F238E27FC236}">
                  <a16:creationId xmlns:a16="http://schemas.microsoft.com/office/drawing/2014/main" id="{F46F9C9A-0A39-4C5F-A154-DF2EC4D9A58C}"/>
                </a:ext>
              </a:extLst>
            </p:cNvPr>
            <p:cNvSpPr txBox="1">
              <a:spLocks/>
            </p:cNvSpPr>
            <p:nvPr/>
          </p:nvSpPr>
          <p:spPr>
            <a:xfrm>
              <a:off x="682622" y="515924"/>
              <a:ext cx="2123495" cy="3837962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/>
            </a:bodyPr>
            <a:lstStyle>
              <a:lvl1pPr marL="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1"/>
                </a:buClr>
                <a:buSzPct val="80000"/>
                <a:buFont typeface="Wingdings 3" panose="05040102010807070707" pitchFamily="18" charset="2"/>
                <a:buNone/>
                <a:defRPr sz="2000" kern="1200" cap="none">
                  <a:solidFill>
                    <a:schemeClr val="bg2">
                      <a:lumMod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45720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1"/>
                </a:buClr>
                <a:buSzPct val="80000"/>
                <a:buFont typeface="Wingdings 3" panose="05040102010807070707" pitchFamily="18" charset="2"/>
                <a:buNone/>
                <a:defRPr sz="18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2pPr>
              <a:lvl3pPr marL="91440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1"/>
                </a:buClr>
                <a:buSzPct val="80000"/>
                <a:buFont typeface="Wingdings 3" panose="05040102010807070707" pitchFamily="18" charset="2"/>
                <a:buNone/>
                <a:defRPr sz="16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3pPr>
              <a:lvl4pPr marL="137160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1"/>
                </a:buClr>
                <a:buSzPct val="80000"/>
                <a:buFont typeface="Wingdings 3" panose="05040102010807070707" pitchFamily="18" charset="2"/>
                <a:buNone/>
                <a:defRPr sz="14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4pPr>
              <a:lvl5pPr marL="182880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1"/>
                </a:buClr>
                <a:buSzPct val="80000"/>
                <a:buFont typeface="Wingdings 3" panose="05040102010807070707" pitchFamily="18" charset="2"/>
                <a:buNone/>
                <a:defRPr sz="14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5pPr>
              <a:lvl6pPr marL="228600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1"/>
                </a:buClr>
                <a:buSzPct val="80000"/>
                <a:buFont typeface="Wingdings 3" panose="05040102010807070707" pitchFamily="18" charset="2"/>
                <a:buNone/>
                <a:defRPr sz="14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6pPr>
              <a:lvl7pPr marL="274320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1"/>
                </a:buClr>
                <a:buSzPct val="80000"/>
                <a:buFont typeface="Wingdings 3" panose="05040102010807070707" pitchFamily="18" charset="2"/>
                <a:buNone/>
                <a:defRPr sz="14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7pPr>
              <a:lvl8pPr marL="320040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1"/>
                </a:buClr>
                <a:buSzPct val="80000"/>
                <a:buFont typeface="Wingdings 3" panose="05040102010807070707" pitchFamily="18" charset="2"/>
                <a:buNone/>
                <a:defRPr sz="14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8pPr>
              <a:lvl9pPr marL="365760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1"/>
                </a:buClr>
                <a:buSzPct val="80000"/>
                <a:buFont typeface="Wingdings 3" panose="05040102010807070707" pitchFamily="18" charset="2"/>
                <a:buNone/>
                <a:defRPr sz="14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sz="1800" dirty="0">
                  <a:solidFill>
                    <a:schemeClr val="tx1"/>
                  </a:solidFill>
                </a:rPr>
                <a:t>Sport:</a:t>
              </a:r>
            </a:p>
            <a:p>
              <a:endParaRPr lang="de-DE" sz="1800" dirty="0">
                <a:solidFill>
                  <a:schemeClr val="tx1"/>
                </a:solidFill>
              </a:endParaRPr>
            </a:p>
            <a:p>
              <a:pPr lvl="1"/>
              <a:endParaRPr lang="de-DE" dirty="0">
                <a:solidFill>
                  <a:schemeClr val="tx1"/>
                </a:solidFill>
              </a:endParaRPr>
            </a:p>
            <a:p>
              <a:r>
                <a:rPr lang="de-DE" sz="1800" dirty="0" smtClean="0">
                  <a:solidFill>
                    <a:schemeClr val="tx1"/>
                  </a:solidFill>
                </a:rPr>
                <a:t>Bücher: </a:t>
              </a:r>
              <a:endParaRPr lang="de-DE" sz="1800" dirty="0">
                <a:solidFill>
                  <a:schemeClr val="tx1"/>
                </a:solidFill>
              </a:endParaRPr>
            </a:p>
            <a:p>
              <a:endParaRPr lang="de-DE" sz="1800" dirty="0">
                <a:solidFill>
                  <a:schemeClr val="tx1"/>
                </a:solidFill>
              </a:endParaRPr>
            </a:p>
            <a:p>
              <a:endParaRPr lang="de-DE" sz="1800" dirty="0">
                <a:solidFill>
                  <a:schemeClr val="tx1"/>
                </a:solidFill>
              </a:endParaRPr>
            </a:p>
            <a:p>
              <a:r>
                <a:rPr lang="de-DE" sz="1800" dirty="0" smtClean="0">
                  <a:solidFill>
                    <a:schemeClr val="tx1"/>
                  </a:solidFill>
                </a:rPr>
                <a:t>Musik</a:t>
              </a:r>
              <a:r>
                <a:rPr lang="de-DE" sz="1800" dirty="0" smtClean="0">
                  <a:solidFill>
                    <a:schemeClr val="tx1"/>
                  </a:solidFill>
                </a:rPr>
                <a:t>:</a:t>
              </a:r>
              <a:r>
                <a:rPr lang="de-DE" dirty="0" smtClean="0">
                  <a:solidFill>
                    <a:schemeClr val="tx1"/>
                  </a:solidFill>
                </a:rPr>
                <a:t> </a:t>
              </a:r>
              <a:endParaRPr lang="de-DE" dirty="0" smtClean="0">
                <a:solidFill>
                  <a:schemeClr val="tx1"/>
                </a:solidFill>
              </a:endParaRPr>
            </a:p>
            <a:p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0" name="Textplatzhalter 4">
              <a:extLst>
                <a:ext uri="{FF2B5EF4-FFF2-40B4-BE49-F238E27FC236}">
                  <a16:creationId xmlns:a16="http://schemas.microsoft.com/office/drawing/2014/main" id="{103C2607-0469-4879-914F-6B58FBEF5679}"/>
                </a:ext>
              </a:extLst>
            </p:cNvPr>
            <p:cNvSpPr txBox="1">
              <a:spLocks/>
            </p:cNvSpPr>
            <p:nvPr/>
          </p:nvSpPr>
          <p:spPr>
            <a:xfrm>
              <a:off x="2559469" y="509343"/>
              <a:ext cx="3016923" cy="3899072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/>
            </a:bodyPr>
            <a:lstStyle>
              <a:lvl1pPr marL="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1"/>
                </a:buClr>
                <a:buSzPct val="80000"/>
                <a:buFont typeface="Wingdings 3" panose="05040102010807070707" pitchFamily="18" charset="2"/>
                <a:buNone/>
                <a:defRPr sz="2000" kern="1200" cap="none">
                  <a:solidFill>
                    <a:schemeClr val="bg2">
                      <a:lumMod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45720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1"/>
                </a:buClr>
                <a:buSzPct val="80000"/>
                <a:buFont typeface="Wingdings 3" panose="05040102010807070707" pitchFamily="18" charset="2"/>
                <a:buNone/>
                <a:defRPr sz="18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2pPr>
              <a:lvl3pPr marL="91440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1"/>
                </a:buClr>
                <a:buSzPct val="80000"/>
                <a:buFont typeface="Wingdings 3" panose="05040102010807070707" pitchFamily="18" charset="2"/>
                <a:buNone/>
                <a:defRPr sz="16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3pPr>
              <a:lvl4pPr marL="137160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1"/>
                </a:buClr>
                <a:buSzPct val="80000"/>
                <a:buFont typeface="Wingdings 3" panose="05040102010807070707" pitchFamily="18" charset="2"/>
                <a:buNone/>
                <a:defRPr sz="14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4pPr>
              <a:lvl5pPr marL="182880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1"/>
                </a:buClr>
                <a:buSzPct val="80000"/>
                <a:buFont typeface="Wingdings 3" panose="05040102010807070707" pitchFamily="18" charset="2"/>
                <a:buNone/>
                <a:defRPr sz="14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5pPr>
              <a:lvl6pPr marL="228600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1"/>
                </a:buClr>
                <a:buSzPct val="80000"/>
                <a:buFont typeface="Wingdings 3" panose="05040102010807070707" pitchFamily="18" charset="2"/>
                <a:buNone/>
                <a:defRPr sz="14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6pPr>
              <a:lvl7pPr marL="274320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1"/>
                </a:buClr>
                <a:buSzPct val="80000"/>
                <a:buFont typeface="Wingdings 3" panose="05040102010807070707" pitchFamily="18" charset="2"/>
                <a:buNone/>
                <a:defRPr sz="14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7pPr>
              <a:lvl8pPr marL="320040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1"/>
                </a:buClr>
                <a:buSzPct val="80000"/>
                <a:buFont typeface="Wingdings 3" panose="05040102010807070707" pitchFamily="18" charset="2"/>
                <a:buNone/>
                <a:defRPr sz="14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8pPr>
              <a:lvl9pPr marL="365760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1"/>
                </a:buClr>
                <a:buSzPct val="80000"/>
                <a:buFont typeface="Wingdings 3" panose="05040102010807070707" pitchFamily="18" charset="2"/>
                <a:buNone/>
                <a:defRPr sz="14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9pPr>
            </a:lstStyle>
            <a:p>
              <a:pPr marL="742950" lvl="1" indent="-285750">
                <a:buFontTx/>
                <a:buChar char="-"/>
              </a:pPr>
              <a:r>
                <a:rPr lang="de-DE" dirty="0" smtClean="0">
                  <a:solidFill>
                    <a:schemeClr val="tx1"/>
                  </a:solidFill>
                </a:rPr>
                <a:t>Kraftsport</a:t>
              </a:r>
            </a:p>
            <a:p>
              <a:pPr marL="742950" lvl="1" indent="-285750">
                <a:buFontTx/>
                <a:buChar char="-"/>
              </a:pPr>
              <a:r>
                <a:rPr lang="de-DE" dirty="0" err="1" smtClean="0">
                  <a:solidFill>
                    <a:schemeClr val="tx1"/>
                  </a:solidFill>
                </a:rPr>
                <a:t>Cardio</a:t>
              </a:r>
              <a:endParaRPr lang="de-DE" dirty="0" smtClean="0">
                <a:solidFill>
                  <a:schemeClr val="tx1"/>
                </a:solidFill>
              </a:endParaRPr>
            </a:p>
            <a:p>
              <a:pPr marL="742950" lvl="1" indent="-285750">
                <a:buFontTx/>
                <a:buChar char="-"/>
              </a:pPr>
              <a:endParaRPr lang="de-DE" dirty="0">
                <a:solidFill>
                  <a:schemeClr val="tx1"/>
                </a:solidFill>
              </a:endParaRPr>
            </a:p>
            <a:p>
              <a:pPr marL="742950" lvl="1" indent="-285750">
                <a:buFontTx/>
                <a:buChar char="-"/>
              </a:pPr>
              <a:r>
                <a:rPr lang="de-DE" dirty="0" smtClean="0">
                  <a:solidFill>
                    <a:schemeClr val="tx1"/>
                  </a:solidFill>
                </a:rPr>
                <a:t>Motivation / </a:t>
              </a:r>
              <a:r>
                <a:rPr lang="de-DE" dirty="0" smtClean="0">
                  <a:solidFill>
                    <a:schemeClr val="tx1"/>
                  </a:solidFill>
                </a:rPr>
                <a:t>Ziele</a:t>
              </a:r>
            </a:p>
            <a:p>
              <a:pPr marL="742950" lvl="1" indent="-285750">
                <a:buFontTx/>
                <a:buChar char="-"/>
              </a:pPr>
              <a:r>
                <a:rPr lang="de-DE" dirty="0" smtClean="0">
                  <a:solidFill>
                    <a:schemeClr val="tx1"/>
                  </a:solidFill>
                </a:rPr>
                <a:t>Fitness</a:t>
              </a:r>
              <a:endParaRPr lang="de-DE" dirty="0">
                <a:solidFill>
                  <a:schemeClr val="tx1"/>
                </a:solidFill>
              </a:endParaRPr>
            </a:p>
            <a:p>
              <a:pPr marL="742950" lvl="1" indent="-285750">
                <a:buFontTx/>
                <a:buChar char="-"/>
              </a:pPr>
              <a:endParaRPr lang="de-DE" dirty="0" smtClean="0">
                <a:solidFill>
                  <a:schemeClr val="tx1"/>
                </a:solidFill>
              </a:endParaRPr>
            </a:p>
            <a:p>
              <a:pPr marL="742950" lvl="1" indent="-285750">
                <a:buFontTx/>
                <a:buChar char="-"/>
              </a:pPr>
              <a:r>
                <a:rPr lang="de-DE" dirty="0" smtClean="0">
                  <a:solidFill>
                    <a:schemeClr val="tx1"/>
                  </a:solidFill>
                </a:rPr>
                <a:t>Klavier </a:t>
              </a:r>
              <a:endParaRPr lang="de-DE" dirty="0" smtClean="0">
                <a:solidFill>
                  <a:schemeClr val="tx1"/>
                </a:solidFill>
              </a:endParaRPr>
            </a:p>
            <a:p>
              <a:pPr marL="742950" lvl="1" indent="-285750">
                <a:buFontTx/>
                <a:buChar char="-"/>
              </a:pPr>
              <a:r>
                <a:rPr lang="de-DE" dirty="0" smtClean="0">
                  <a:solidFill>
                    <a:schemeClr val="tx1"/>
                  </a:solidFill>
                </a:rPr>
                <a:t>Gitarre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66168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4C68109-468E-4320-A347-CD61565AB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Vincent Neuhofer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127A5F6-278C-46F5-B682-739817FF04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93F4C4E6-EE12-43F8-B0EA-3874A5CB4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1B06358-FD9F-4C24-83DE-05707AC93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11.02.2019</a:t>
            </a:r>
            <a:endParaRPr lang="en-US" dirty="0"/>
          </a:p>
        </p:txBody>
      </p:sp>
      <p:pic>
        <p:nvPicPr>
          <p:cNvPr id="6" name="Grafik 5" descr="Auto">
            <a:extLst>
              <a:ext uri="{FF2B5EF4-FFF2-40B4-BE49-F238E27FC236}">
                <a16:creationId xmlns:a16="http://schemas.microsoft.com/office/drawing/2014/main" id="{DF950C70-F545-45FB-93F4-9D3A19FC2D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8952507">
            <a:off x="10890173" y="2415118"/>
            <a:ext cx="1228875" cy="1228875"/>
          </a:xfrm>
          <a:prstGeom prst="rect">
            <a:avLst/>
          </a:prstGeom>
        </p:spPr>
      </p:pic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1DAF236-19B4-4482-AFE0-330E4A812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0637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4C68109-468E-4320-A347-CD61565AB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Orlando Jähde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127A5F6-278C-46F5-B682-739817FF04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Requirements</a:t>
            </a:r>
            <a:r>
              <a:rPr lang="de-DE" dirty="0"/>
              <a:t> Engineer.</a:t>
            </a:r>
          </a:p>
          <a:p>
            <a:r>
              <a:rPr lang="de-DE" dirty="0"/>
              <a:t>Heute leider nicht da. 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306E8936-FEFA-4DDD-A3E6-EB4DE1F01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C032F13-4FCD-45A5-B5A7-EA3E25D97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11.02.2019</a:t>
            </a:r>
            <a:endParaRPr lang="en-US" dirty="0"/>
          </a:p>
        </p:txBody>
      </p:sp>
      <p:pic>
        <p:nvPicPr>
          <p:cNvPr id="6" name="Grafik 5" descr="Auto">
            <a:extLst>
              <a:ext uri="{FF2B5EF4-FFF2-40B4-BE49-F238E27FC236}">
                <a16:creationId xmlns:a16="http://schemas.microsoft.com/office/drawing/2014/main" id="{2AEF1B7A-EF9B-4553-BDEE-5CE1008306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8952507">
            <a:off x="10890173" y="2415118"/>
            <a:ext cx="1228875" cy="1228875"/>
          </a:xfrm>
          <a:prstGeom prst="rect">
            <a:avLst/>
          </a:prstGeom>
        </p:spPr>
      </p:pic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8C30B81-E412-473B-9A64-1F7956213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9" name="Grafik 8" descr="Verwirrtes Gesicht ohne Füllung">
            <a:extLst>
              <a:ext uri="{FF2B5EF4-FFF2-40B4-BE49-F238E27FC236}">
                <a16:creationId xmlns:a16="http://schemas.microsoft.com/office/drawing/2014/main" id="{C1245636-399B-499A-B705-8DE030D37A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86022" y="5542762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4823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Prüfliste">
            <a:extLst>
              <a:ext uri="{FF2B5EF4-FFF2-40B4-BE49-F238E27FC236}">
                <a16:creationId xmlns:a16="http://schemas.microsoft.com/office/drawing/2014/main" id="{C4D3C0D6-6502-4514-AD47-19C1717E47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423547">
            <a:off x="4855424" y="4634761"/>
            <a:ext cx="1172948" cy="1172948"/>
          </a:xfrm>
          <a:prstGeom prst="rect">
            <a:avLst/>
          </a:prstGeom>
        </p:spPr>
      </p:pic>
      <p:sp>
        <p:nvSpPr>
          <p:cNvPr id="6" name="Titel 5">
            <a:extLst>
              <a:ext uri="{FF2B5EF4-FFF2-40B4-BE49-F238E27FC236}">
                <a16:creationId xmlns:a16="http://schemas.microsoft.com/office/drawing/2014/main" id="{DDCCAD6B-DAA9-455E-9609-A6451A4F5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Anforderungen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8C7D7CC9-0FBB-471E-9B84-C760F0D11B8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FUNKTIONAL:</a:t>
            </a:r>
          </a:p>
          <a:p>
            <a:r>
              <a:rPr lang="de-DE" dirty="0">
                <a:solidFill>
                  <a:schemeClr val="tx2">
                    <a:lumMod val="20000"/>
                    <a:lumOff val="80000"/>
                  </a:schemeClr>
                </a:solidFill>
              </a:rPr>
              <a:t>Benutzerverwaltung</a:t>
            </a:r>
          </a:p>
          <a:p>
            <a:r>
              <a:rPr lang="de-DE" dirty="0">
                <a:solidFill>
                  <a:schemeClr val="tx2">
                    <a:lumMod val="20000"/>
                    <a:lumOff val="80000"/>
                  </a:schemeClr>
                </a:solidFill>
              </a:rPr>
              <a:t>Autos ausleihen</a:t>
            </a:r>
          </a:p>
          <a:p>
            <a:r>
              <a:rPr lang="de-DE" dirty="0">
                <a:solidFill>
                  <a:schemeClr val="tx2">
                    <a:lumMod val="20000"/>
                    <a:lumOff val="80000"/>
                  </a:schemeClr>
                </a:solidFill>
              </a:rPr>
              <a:t>Fuhrparkverwaltung</a:t>
            </a:r>
          </a:p>
          <a:p>
            <a:r>
              <a:rPr lang="de-DE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Reportings</a:t>
            </a:r>
            <a:endParaRPr lang="de-DE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8A87847E-8214-4980-BC99-EE2C9B2795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70033" y="458970"/>
            <a:ext cx="4934479" cy="3615266"/>
          </a:xfrm>
        </p:spPr>
        <p:txBody>
          <a:bodyPr anchor="ctr" anchorCtr="0"/>
          <a:lstStyle/>
          <a:p>
            <a:pPr marL="0" indent="0">
              <a:buNone/>
            </a:pPr>
            <a:r>
              <a:rPr lang="de-DE" b="1" dirty="0"/>
              <a:t>NICHT FUNKTIONAL:</a:t>
            </a:r>
          </a:p>
          <a:p>
            <a:r>
              <a:rPr lang="de-DE" dirty="0">
                <a:solidFill>
                  <a:schemeClr val="tx2">
                    <a:lumMod val="20000"/>
                    <a:lumOff val="80000"/>
                  </a:schemeClr>
                </a:solidFill>
              </a:rPr>
              <a:t>Performance</a:t>
            </a:r>
          </a:p>
          <a:p>
            <a:r>
              <a:rPr lang="de-DE" dirty="0">
                <a:solidFill>
                  <a:schemeClr val="tx2">
                    <a:lumMod val="20000"/>
                    <a:lumOff val="80000"/>
                  </a:schemeClr>
                </a:solidFill>
              </a:rPr>
              <a:t>Konsistenz</a:t>
            </a:r>
          </a:p>
          <a:p>
            <a:r>
              <a:rPr lang="de-DE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Usabilty</a:t>
            </a:r>
            <a:endParaRPr lang="de-DE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37EF898E-CDBD-4F3D-B562-400FBE3C0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D305F72-825C-499A-9326-A7FE1A87C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11.02.2019</a:t>
            </a:r>
            <a:endParaRPr lang="en-US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00BE7F3F-001A-461E-B3CF-2DAA09248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10" name="Grafik 9" descr="Auto">
            <a:extLst>
              <a:ext uri="{FF2B5EF4-FFF2-40B4-BE49-F238E27FC236}">
                <a16:creationId xmlns:a16="http://schemas.microsoft.com/office/drawing/2014/main" id="{7F97334B-D561-4E6B-BCBD-1AB5947046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8952507">
            <a:off x="10890173" y="2415118"/>
            <a:ext cx="1228875" cy="12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1558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48E01C12-0A6D-4B2C-A2EF-4BFE6FCDA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Vorgehen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3776AB9-B118-489B-84EB-FBBB21CD07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Vorgehensmodell:</a:t>
            </a:r>
          </a:p>
          <a:p>
            <a:r>
              <a:rPr lang="de-DE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Scrum</a:t>
            </a:r>
            <a:r>
              <a:rPr lang="de-DE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als Basis</a:t>
            </a:r>
          </a:p>
          <a:p>
            <a:pPr marL="0" indent="0">
              <a:buNone/>
            </a:pPr>
            <a:r>
              <a:rPr lang="de-DE" b="1" dirty="0"/>
              <a:t>Artefakte:</a:t>
            </a:r>
          </a:p>
          <a:p>
            <a:r>
              <a:rPr lang="de-DE" dirty="0">
                <a:solidFill>
                  <a:schemeClr val="tx2">
                    <a:lumMod val="20000"/>
                    <a:lumOff val="80000"/>
                  </a:schemeClr>
                </a:solidFill>
              </a:rPr>
              <a:t>Lastenheft</a:t>
            </a:r>
          </a:p>
          <a:p>
            <a:r>
              <a:rPr lang="de-DE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Product</a:t>
            </a:r>
            <a:r>
              <a:rPr lang="de-DE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Backlog</a:t>
            </a:r>
          </a:p>
          <a:p>
            <a:r>
              <a:rPr lang="de-DE" dirty="0">
                <a:solidFill>
                  <a:schemeClr val="tx2">
                    <a:lumMod val="20000"/>
                    <a:lumOff val="80000"/>
                  </a:schemeClr>
                </a:solidFill>
              </a:rPr>
              <a:t>Sprint Backlogs</a:t>
            </a:r>
          </a:p>
          <a:p>
            <a:r>
              <a:rPr lang="de-DE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Burndown</a:t>
            </a:r>
            <a:r>
              <a:rPr lang="de-DE" dirty="0">
                <a:solidFill>
                  <a:schemeClr val="tx2">
                    <a:lumMod val="20000"/>
                    <a:lumOff val="80000"/>
                  </a:schemeClr>
                </a:solidFill>
              </a:rPr>
              <a:t>-Chart</a:t>
            </a:r>
          </a:p>
          <a:p>
            <a:r>
              <a:rPr lang="de-DE" dirty="0">
                <a:solidFill>
                  <a:schemeClr val="tx2">
                    <a:lumMod val="20000"/>
                    <a:lumOff val="80000"/>
                  </a:schemeClr>
                </a:solidFill>
              </a:rPr>
              <a:t>Release Notes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D55A5B81-06B5-489B-9810-3AA483B15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267499F-D1EA-4BBB-9064-10AE684BE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11.02.2019</a:t>
            </a:r>
            <a:endParaRPr lang="en-US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1EDFEFEF-21A7-40FD-A9E6-BE22CC63F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8" name="Grafik 7" descr="Auto">
            <a:extLst>
              <a:ext uri="{FF2B5EF4-FFF2-40B4-BE49-F238E27FC236}">
                <a16:creationId xmlns:a16="http://schemas.microsoft.com/office/drawing/2014/main" id="{36E96E01-55DB-4672-AE3C-80D6598EBE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8952507">
            <a:off x="10890173" y="2415118"/>
            <a:ext cx="1228875" cy="1228875"/>
          </a:xfrm>
          <a:prstGeom prst="rect">
            <a:avLst/>
          </a:prstGeom>
        </p:spPr>
      </p:pic>
      <p:pic>
        <p:nvPicPr>
          <p:cNvPr id="11" name="Grafik 10" descr="Spielbuch">
            <a:extLst>
              <a:ext uri="{FF2B5EF4-FFF2-40B4-BE49-F238E27FC236}">
                <a16:creationId xmlns:a16="http://schemas.microsoft.com/office/drawing/2014/main" id="{E42DD96E-B422-4B0E-9309-498EF6FFE4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53618">
            <a:off x="3461655" y="477943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9824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48E01C12-0A6D-4B2C-A2EF-4BFE6FCDA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Methoden &amp; TOOLS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3776AB9-B118-489B-84EB-FBBB21CD07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solidFill>
                  <a:schemeClr val="tx2">
                    <a:lumMod val="20000"/>
                    <a:lumOff val="80000"/>
                  </a:schemeClr>
                </a:solidFill>
              </a:rPr>
              <a:t>Datenbankverwaltung: H2</a:t>
            </a:r>
          </a:p>
          <a:p>
            <a:r>
              <a:rPr lang="de-DE" dirty="0">
                <a:solidFill>
                  <a:schemeClr val="tx2">
                    <a:lumMod val="20000"/>
                    <a:lumOff val="80000"/>
                  </a:schemeClr>
                </a:solidFill>
              </a:rPr>
              <a:t>Entwicklung: Springboot, Maven</a:t>
            </a:r>
          </a:p>
          <a:p>
            <a:r>
              <a:rPr lang="de-DE" dirty="0">
                <a:solidFill>
                  <a:schemeClr val="tx2">
                    <a:lumMod val="20000"/>
                    <a:lumOff val="80000"/>
                  </a:schemeClr>
                </a:solidFill>
              </a:rPr>
              <a:t>Dateiverwaltung: GitHub</a:t>
            </a:r>
          </a:p>
          <a:p>
            <a:r>
              <a:rPr lang="de-DE" dirty="0">
                <a:solidFill>
                  <a:schemeClr val="tx2">
                    <a:lumMod val="20000"/>
                    <a:lumOff val="80000"/>
                  </a:schemeClr>
                </a:solidFill>
              </a:rPr>
              <a:t>Kommunikationsmittel: Skype, </a:t>
            </a:r>
            <a:r>
              <a:rPr lang="de-DE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Whatsapp</a:t>
            </a:r>
            <a:endParaRPr lang="de-DE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A5B03189-084D-4443-852C-94B1AC8BF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0F97EDC-C194-4257-80CF-D6B7B3929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11.02.2019</a:t>
            </a:r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8ABF8D6-B5D9-466A-B221-EC1107067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7" name="Grafik 6" descr="Auto">
            <a:extLst>
              <a:ext uri="{FF2B5EF4-FFF2-40B4-BE49-F238E27FC236}">
                <a16:creationId xmlns:a16="http://schemas.microsoft.com/office/drawing/2014/main" id="{72AE1237-DDF2-4CF4-9556-81C9B8D73F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8952507">
            <a:off x="10890173" y="2415118"/>
            <a:ext cx="1228875" cy="1228875"/>
          </a:xfrm>
          <a:prstGeom prst="rect">
            <a:avLst/>
          </a:prstGeom>
        </p:spPr>
      </p:pic>
      <p:pic>
        <p:nvPicPr>
          <p:cNvPr id="9" name="Grafik 8" descr="Puzzle">
            <a:extLst>
              <a:ext uri="{FF2B5EF4-FFF2-40B4-BE49-F238E27FC236}">
                <a16:creationId xmlns:a16="http://schemas.microsoft.com/office/drawing/2014/main" id="{AAB37315-7598-4A9B-8E10-735482D3A0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38889" y="4894792"/>
            <a:ext cx="799041" cy="799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765455"/>
      </p:ext>
    </p:extLst>
  </p:cSld>
  <p:clrMapOvr>
    <a:masterClrMapping/>
  </p:clrMapOvr>
</p:sld>
</file>

<file path=ppt/theme/theme1.xml><?xml version="1.0" encoding="utf-8"?>
<a:theme xmlns:a="http://schemas.openxmlformats.org/drawingml/2006/main" name="Segment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0</TotalTime>
  <Words>153</Words>
  <Application>Microsoft Office PowerPoint</Application>
  <PresentationFormat>Breitbild</PresentationFormat>
  <Paragraphs>103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3" baseType="lpstr">
      <vt:lpstr>Calibri</vt:lpstr>
      <vt:lpstr>Century Gothic</vt:lpstr>
      <vt:lpstr>Wingdings 3</vt:lpstr>
      <vt:lpstr>Segment</vt:lpstr>
      <vt:lpstr>KA-Share </vt:lpstr>
      <vt:lpstr>Benjamin Kanzler</vt:lpstr>
      <vt:lpstr>Christopher Pschibila</vt:lpstr>
      <vt:lpstr>Dominik Kunzmann</vt:lpstr>
      <vt:lpstr>Vincent Neuhofer</vt:lpstr>
      <vt:lpstr>Orlando Jähde</vt:lpstr>
      <vt:lpstr>Anforderungen</vt:lpstr>
      <vt:lpstr>Vorgehen</vt:lpstr>
      <vt:lpstr>Methoden &amp; TOOLS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CarSharing </dc:title>
  <dc:creator>Orlando Jähde</dc:creator>
  <cp:lastModifiedBy>Dominik Kunzmann</cp:lastModifiedBy>
  <cp:revision>9</cp:revision>
  <dcterms:created xsi:type="dcterms:W3CDTF">2019-02-08T11:09:46Z</dcterms:created>
  <dcterms:modified xsi:type="dcterms:W3CDTF">2019-02-11T10:04:36Z</dcterms:modified>
</cp:coreProperties>
</file>