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11202988" cy="365125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Neuhofer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</a:t>
            </a:r>
          </a:p>
          <a:p>
            <a:r>
              <a:rPr lang="de-DE" dirty="0"/>
              <a:t>Heute leider nicht da.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Verwirrtes Gesicht ohne Füllung">
            <a:extLst>
              <a:ext uri="{FF2B5EF4-FFF2-40B4-BE49-F238E27FC236}">
                <a16:creationId xmlns:a16="http://schemas.microsoft.com/office/drawing/2014/main" id="{C1245636-399B-499A-B705-8DE030D3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022" y="55427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125</Words>
  <Application>Microsoft Office PowerPoint</Application>
  <PresentationFormat>Breitbild</PresentationFormat>
  <Paragraphs>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Neuhofer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Christopher PSCHIBILA (PTV Group)</cp:lastModifiedBy>
  <cp:revision>5</cp:revision>
  <dcterms:created xsi:type="dcterms:W3CDTF">2019-02-08T11:09:46Z</dcterms:created>
  <dcterms:modified xsi:type="dcterms:W3CDTF">2019-02-10T21:07:11Z</dcterms:modified>
</cp:coreProperties>
</file>