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68" r:id="rId6"/>
    <p:sldId id="262" r:id="rId7"/>
    <p:sldId id="269" r:id="rId8"/>
    <p:sldId id="263" r:id="rId9"/>
    <p:sldId id="272" r:id="rId10"/>
    <p:sldId id="273" r:id="rId11"/>
    <p:sldId id="274" r:id="rId12"/>
    <p:sldId id="278" r:id="rId13"/>
    <p:sldId id="264" r:id="rId14"/>
    <p:sldId id="275" r:id="rId15"/>
    <p:sldId id="276" r:id="rId16"/>
    <p:sldId id="265" r:id="rId17"/>
    <p:sldId id="266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1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955" autoAdjust="0"/>
  </p:normalViewPr>
  <p:slideViewPr>
    <p:cSldViewPr snapToGrid="0">
      <p:cViewPr varScale="1">
        <p:scale>
          <a:sx n="72" d="100"/>
          <a:sy n="72" d="100"/>
        </p:scale>
        <p:origin x="102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D9A-46B6-934D-0C9794770CC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D9A-46B6-934D-0C9794770CC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D9A-46B6-934D-0C9794770CC2}"/>
              </c:ext>
            </c:extLst>
          </c:dPt>
          <c:cat>
            <c:strRef>
              <c:f>Tabelle1!$A$2:$A$4</c:f>
              <c:strCache>
                <c:ptCount val="3"/>
                <c:pt idx="0">
                  <c:v>Grundstudium</c:v>
                </c:pt>
                <c:pt idx="1">
                  <c:v>Firmenspezifisch</c:v>
                </c:pt>
                <c:pt idx="2">
                  <c:v>Studenteninhalte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50</c:v>
                </c:pt>
                <c:pt idx="1">
                  <c:v>25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49-46DC-881F-D3CAD872A2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2.8250498878970524E-2"/>
          <c:w val="0.74601406840222584"/>
          <c:h val="0.94820741872188741"/>
        </c:manualLayout>
      </c:layout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E8D9-4163-9485-066CDD5FEC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E8D9-4163-9485-066CDD5FEC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E8D9-4163-9485-066CDD5FECD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0841-4034-A714-4A8EB5A8E53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0841-4034-A714-4A8EB5A8E537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Handel</c:v>
                </c:pt>
                <c:pt idx="1">
                  <c:v>Industrie</c:v>
                </c:pt>
                <c:pt idx="2">
                  <c:v>Dienstleistung &amp; Consulting</c:v>
                </c:pt>
                <c:pt idx="3">
                  <c:v>Finanzen, Versicherung</c:v>
                </c:pt>
                <c:pt idx="4">
                  <c:v>Service-Management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0</c:v>
                </c:pt>
                <c:pt idx="1">
                  <c:v>30</c:v>
                </c:pt>
                <c:pt idx="2">
                  <c:v>40</c:v>
                </c:pt>
                <c:pt idx="3">
                  <c:v>45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D9-4163-9485-066CDD5FECD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2.8250498878970524E-2"/>
          <c:w val="0.74601406840222584"/>
          <c:h val="0.94820741872188741"/>
        </c:manualLayout>
      </c:layout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E8D9-4163-9485-066CDD5FEC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E8D9-4163-9485-066CDD5FEC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E8D9-4163-9485-066CDD5FECD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0841-4034-A714-4A8EB5A8E53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0841-4034-A714-4A8EB5A8E537}"/>
              </c:ext>
            </c:extLst>
          </c:dPt>
          <c:dLbls>
            <c:dLbl>
              <c:idx val="0"/>
              <c:layout>
                <c:manualLayout>
                  <c:x val="8.3959295361186945E-3"/>
                  <c:y val="0.13185345702504081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8D9-4163-9485-066CDD5FECDB}"/>
                </c:ext>
              </c:extLst>
            </c:dLbl>
            <c:dLbl>
              <c:idx val="5"/>
              <c:layout>
                <c:manualLayout>
                  <c:x val="8.3959295361186945E-3"/>
                  <c:y val="0.2555924958222072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F37-445A-9A9F-453E48649D42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4"/>
                <c:pt idx="0">
                  <c:v>2. Semester</c:v>
                </c:pt>
                <c:pt idx="1">
                  <c:v>3. Semester</c:v>
                </c:pt>
                <c:pt idx="2">
                  <c:v>4. Semester</c:v>
                </c:pt>
                <c:pt idx="3">
                  <c:v>5. Semester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44</c:v>
                </c:pt>
                <c:pt idx="1">
                  <c:v>5</c:v>
                </c:pt>
                <c:pt idx="2">
                  <c:v>24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D9-4163-9485-066CDD5FECD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2.8250498878970524E-2"/>
          <c:w val="0.74601406840222584"/>
          <c:h val="0.94820741872188741"/>
        </c:manualLayout>
      </c:layout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E8D9-4163-9485-066CDD5FEC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E8D9-4163-9485-066CDD5FEC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E8D9-4163-9485-066CDD5FECD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0841-4034-A714-4A8EB5A8E53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0841-4034-A714-4A8EB5A8E537}"/>
              </c:ext>
            </c:extLst>
          </c:dPt>
          <c:dLbls>
            <c:dLbl>
              <c:idx val="0"/>
              <c:layout>
                <c:manualLayout>
                  <c:x val="8.3959295361186945E-3"/>
                  <c:y val="0.13185345702504081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8D9-4163-9485-066CDD5FECDB}"/>
                </c:ext>
              </c:extLst>
            </c:dLbl>
            <c:dLbl>
              <c:idx val="5"/>
              <c:layout>
                <c:manualLayout>
                  <c:x val="8.3959295361186945E-3"/>
                  <c:y val="0.2555924958222072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F37-445A-9A9F-453E48649D42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Tabelle1!$A$2:$A$3</c:f>
              <c:strCache>
                <c:ptCount val="2"/>
                <c:pt idx="0">
                  <c:v>Ja</c:v>
                </c:pt>
                <c:pt idx="1">
                  <c:v>Nein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83</c:v>
                </c:pt>
                <c:pt idx="1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D9-4163-9485-066CDD5FECD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2.8250498878970524E-2"/>
          <c:w val="0.74601406840222584"/>
          <c:h val="0.94820741872188741"/>
        </c:manualLayout>
      </c:layout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B330-4E9F-B439-A6983839376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B330-4E9F-B439-A6983839376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B330-4E9F-B439-A6983839376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B330-4E9F-B439-A6983839376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B330-4E9F-B439-A6983839376E}"/>
              </c:ext>
            </c:extLst>
          </c:dPt>
          <c:dLbls>
            <c:dLbl>
              <c:idx val="0"/>
              <c:layout>
                <c:manualLayout>
                  <c:x val="8.3959295361186945E-3"/>
                  <c:y val="0.13185345702504081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330-4E9F-B439-A6983839376E}"/>
                </c:ext>
              </c:extLst>
            </c:dLbl>
            <c:dLbl>
              <c:idx val="5"/>
              <c:layout>
                <c:manualLayout>
                  <c:x val="8.3959295361186945E-3"/>
                  <c:y val="0.2555924958222072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330-4E9F-B439-A6983839376E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Tabelle1!$A$2:$A$3</c:f>
              <c:strCache>
                <c:ptCount val="2"/>
                <c:pt idx="0">
                  <c:v>Ja</c:v>
                </c:pt>
                <c:pt idx="1">
                  <c:v>Nein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27</c:v>
                </c:pt>
                <c:pt idx="1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330-4E9F-B439-A6983839376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Tabelle1!$B$2</c:f>
              <c:strCache>
                <c:ptCount val="1"/>
                <c:pt idx="0">
                  <c:v>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Tabelle1!$A$3:$A$7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Tabelle1!$B$3:$B$7</c:f>
              <c:numCache>
                <c:formatCode>General</c:formatCode>
                <c:ptCount val="5"/>
                <c:pt idx="0">
                  <c:v>2</c:v>
                </c:pt>
                <c:pt idx="1">
                  <c:v>52</c:v>
                </c:pt>
                <c:pt idx="2">
                  <c:v>23</c:v>
                </c:pt>
                <c:pt idx="3">
                  <c:v>17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BC-46E7-AB7E-5AA35D14A0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30513680"/>
        <c:axId val="2031557824"/>
        <c:axId val="0"/>
      </c:bar3DChart>
      <c:catAx>
        <c:axId val="1830513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31557824"/>
        <c:crosses val="autoZero"/>
        <c:auto val="1"/>
        <c:lblAlgn val="ctr"/>
        <c:lblOffset val="100"/>
        <c:noMultiLvlLbl val="0"/>
      </c:catAx>
      <c:valAx>
        <c:axId val="203155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30513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Tabelle1!$B$2</c:f>
              <c:strCache>
                <c:ptCount val="1"/>
                <c:pt idx="0">
                  <c:v>Zufriedenheit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Tabelle1!$A$3:$A$7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Tabelle1!$B$3:$B$7</c:f>
              <c:numCache>
                <c:formatCode>General</c:formatCode>
                <c:ptCount val="5"/>
                <c:pt idx="0">
                  <c:v>38</c:v>
                </c:pt>
                <c:pt idx="1">
                  <c:v>11</c:v>
                </c:pt>
                <c:pt idx="2">
                  <c:v>30</c:v>
                </c:pt>
                <c:pt idx="3">
                  <c:v>15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BC-46E7-AB7E-5AA35D14A0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30513680"/>
        <c:axId val="2031557824"/>
        <c:axId val="0"/>
      </c:bar3DChart>
      <c:catAx>
        <c:axId val="1830513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31557824"/>
        <c:crosses val="autoZero"/>
        <c:auto val="1"/>
        <c:lblAlgn val="ctr"/>
        <c:lblOffset val="100"/>
        <c:noMultiLvlLbl val="0"/>
      </c:catAx>
      <c:valAx>
        <c:axId val="203155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30513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9002CA-BEE2-4794-A49A-0505DA7485A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0C8CA3A-0F82-4ED2-9A29-26E5B1EEADF7}">
      <dgm:prSet/>
      <dgm:spPr/>
      <dgm:t>
        <a:bodyPr/>
        <a:lstStyle/>
        <a:p>
          <a:r>
            <a:rPr lang="de-DE" dirty="0"/>
            <a:t>Problem </a:t>
          </a:r>
          <a:r>
            <a:rPr lang="de-DE" dirty="0" err="1"/>
            <a:t>profiling</a:t>
          </a:r>
          <a:endParaRPr lang="en-US" dirty="0"/>
        </a:p>
      </dgm:t>
    </dgm:pt>
    <dgm:pt modelId="{FE6C39BB-0996-43D5-8A13-4E071167D71A}" type="parTrans" cxnId="{5C257EBE-DE38-48D2-856B-FC8B1C747AD1}">
      <dgm:prSet/>
      <dgm:spPr/>
      <dgm:t>
        <a:bodyPr/>
        <a:lstStyle/>
        <a:p>
          <a:endParaRPr lang="en-US"/>
        </a:p>
      </dgm:t>
    </dgm:pt>
    <dgm:pt modelId="{BA358C5D-5851-4C2B-930F-1B56D1F29D98}" type="sibTrans" cxnId="{5C257EBE-DE38-48D2-856B-FC8B1C747AD1}">
      <dgm:prSet/>
      <dgm:spPr/>
      <dgm:t>
        <a:bodyPr/>
        <a:lstStyle/>
        <a:p>
          <a:endParaRPr lang="en-US"/>
        </a:p>
      </dgm:t>
    </dgm:pt>
    <dgm:pt modelId="{A9A4BF1C-879F-4CBD-8397-0D3AE9E03161}">
      <dgm:prSet/>
      <dgm:spPr/>
      <dgm:t>
        <a:bodyPr/>
        <a:lstStyle/>
        <a:p>
          <a:r>
            <a:rPr lang="de-DE" dirty="0"/>
            <a:t>Stakeholder &amp; Persona</a:t>
          </a:r>
          <a:endParaRPr lang="en-US" dirty="0"/>
        </a:p>
      </dgm:t>
    </dgm:pt>
    <dgm:pt modelId="{4184D385-A23E-469C-A751-655FD2F95D3A}" type="parTrans" cxnId="{62087BC9-AACE-4D87-AF2D-F4B9BD0C50F0}">
      <dgm:prSet/>
      <dgm:spPr/>
      <dgm:t>
        <a:bodyPr/>
        <a:lstStyle/>
        <a:p>
          <a:endParaRPr lang="en-US"/>
        </a:p>
      </dgm:t>
    </dgm:pt>
    <dgm:pt modelId="{7F719404-5EE5-4DA5-895D-91ED52E57832}" type="sibTrans" cxnId="{62087BC9-AACE-4D87-AF2D-F4B9BD0C50F0}">
      <dgm:prSet/>
      <dgm:spPr/>
      <dgm:t>
        <a:bodyPr/>
        <a:lstStyle/>
        <a:p>
          <a:endParaRPr lang="en-US"/>
        </a:p>
      </dgm:t>
    </dgm:pt>
    <dgm:pt modelId="{9072B60D-1653-4BD3-BB77-AE795595ECE2}">
      <dgm:prSet/>
      <dgm:spPr/>
      <dgm:t>
        <a:bodyPr/>
        <a:lstStyle/>
        <a:p>
          <a:r>
            <a:rPr lang="de-DE"/>
            <a:t>Erwartung der Kunden</a:t>
          </a:r>
          <a:endParaRPr lang="en-US"/>
        </a:p>
      </dgm:t>
    </dgm:pt>
    <dgm:pt modelId="{D90DAD21-4B4A-4C9D-8A2D-EC03353E57BE}" type="parTrans" cxnId="{03EF079B-9CCD-4A4B-BFA2-B6C51E1AFF0F}">
      <dgm:prSet/>
      <dgm:spPr/>
      <dgm:t>
        <a:bodyPr/>
        <a:lstStyle/>
        <a:p>
          <a:endParaRPr lang="en-US"/>
        </a:p>
      </dgm:t>
    </dgm:pt>
    <dgm:pt modelId="{6BE2918B-F18C-4A7E-BC18-E43E4A1834CA}" type="sibTrans" cxnId="{03EF079B-9CCD-4A4B-BFA2-B6C51E1AFF0F}">
      <dgm:prSet/>
      <dgm:spPr/>
      <dgm:t>
        <a:bodyPr/>
        <a:lstStyle/>
        <a:p>
          <a:endParaRPr lang="en-US"/>
        </a:p>
      </dgm:t>
    </dgm:pt>
    <dgm:pt modelId="{00CBF147-16E0-4968-8CE5-05583BF097C3}">
      <dgm:prSet/>
      <dgm:spPr/>
      <dgm:t>
        <a:bodyPr/>
        <a:lstStyle/>
        <a:p>
          <a:r>
            <a:rPr lang="de-DE"/>
            <a:t>Customer Journey Map</a:t>
          </a:r>
          <a:endParaRPr lang="en-US"/>
        </a:p>
      </dgm:t>
    </dgm:pt>
    <dgm:pt modelId="{FCC2E0CF-83B8-4B1F-88C6-BB856BC6CFE9}" type="parTrans" cxnId="{72969D6B-7ADE-4BE3-AABC-9B4B5F2418ED}">
      <dgm:prSet/>
      <dgm:spPr/>
      <dgm:t>
        <a:bodyPr/>
        <a:lstStyle/>
        <a:p>
          <a:endParaRPr lang="en-US"/>
        </a:p>
      </dgm:t>
    </dgm:pt>
    <dgm:pt modelId="{32A55537-9B67-4BB4-9075-02C80A679BB0}" type="sibTrans" cxnId="{72969D6B-7ADE-4BE3-AABC-9B4B5F2418ED}">
      <dgm:prSet/>
      <dgm:spPr/>
      <dgm:t>
        <a:bodyPr/>
        <a:lstStyle/>
        <a:p>
          <a:endParaRPr lang="en-US"/>
        </a:p>
      </dgm:t>
    </dgm:pt>
    <dgm:pt modelId="{F848F589-305B-450B-BBC5-D8E8623E1C39}">
      <dgm:prSet/>
      <dgm:spPr/>
      <dgm:t>
        <a:bodyPr/>
        <a:lstStyle/>
        <a:p>
          <a:r>
            <a:rPr lang="de-DE"/>
            <a:t>Top Issues</a:t>
          </a:r>
          <a:endParaRPr lang="en-US"/>
        </a:p>
      </dgm:t>
    </dgm:pt>
    <dgm:pt modelId="{DAB30745-94C6-40F4-875B-85C5E973AA8A}" type="parTrans" cxnId="{09545B58-7C1D-4CF2-9116-29011E7BE990}">
      <dgm:prSet/>
      <dgm:spPr/>
      <dgm:t>
        <a:bodyPr/>
        <a:lstStyle/>
        <a:p>
          <a:endParaRPr lang="en-US"/>
        </a:p>
      </dgm:t>
    </dgm:pt>
    <dgm:pt modelId="{5A79F320-FF5B-4691-BFD5-8E1066696EF9}" type="sibTrans" cxnId="{09545B58-7C1D-4CF2-9116-29011E7BE990}">
      <dgm:prSet/>
      <dgm:spPr/>
      <dgm:t>
        <a:bodyPr/>
        <a:lstStyle/>
        <a:p>
          <a:endParaRPr lang="en-US"/>
        </a:p>
      </dgm:t>
    </dgm:pt>
    <dgm:pt modelId="{EC84EEFD-4694-49E3-BB8A-D474728D0C6F}" type="pres">
      <dgm:prSet presAssocID="{0B9002CA-BEE2-4794-A49A-0505DA7485AB}" presName="root" presStyleCnt="0">
        <dgm:presLayoutVars>
          <dgm:dir/>
          <dgm:resizeHandles val="exact"/>
        </dgm:presLayoutVars>
      </dgm:prSet>
      <dgm:spPr/>
    </dgm:pt>
    <dgm:pt modelId="{994660D0-3879-4DEA-99B7-B3327D3AB307}" type="pres">
      <dgm:prSet presAssocID="{80C8CA3A-0F82-4ED2-9A29-26E5B1EEADF7}" presName="compNode" presStyleCnt="0"/>
      <dgm:spPr/>
    </dgm:pt>
    <dgm:pt modelId="{3DE53CBC-DCE6-4A38-8853-DE2992A9E60F}" type="pres">
      <dgm:prSet presAssocID="{80C8CA3A-0F82-4ED2-9A29-26E5B1EEADF7}" presName="bgRect" presStyleLbl="bgShp" presStyleIdx="0" presStyleCnt="5"/>
      <dgm:spPr/>
    </dgm:pt>
    <dgm:pt modelId="{7094F326-BCAA-46D4-A889-B898290F5E6A}" type="pres">
      <dgm:prSet presAssocID="{80C8CA3A-0F82-4ED2-9A29-26E5B1EEADF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2409B011-9484-4F44-B79D-C2A824EAA3B3}" type="pres">
      <dgm:prSet presAssocID="{80C8CA3A-0F82-4ED2-9A29-26E5B1EEADF7}" presName="spaceRect" presStyleCnt="0"/>
      <dgm:spPr/>
    </dgm:pt>
    <dgm:pt modelId="{8F8666C4-68CA-41FA-8F66-1B6576341256}" type="pres">
      <dgm:prSet presAssocID="{80C8CA3A-0F82-4ED2-9A29-26E5B1EEADF7}" presName="parTx" presStyleLbl="revTx" presStyleIdx="0" presStyleCnt="5">
        <dgm:presLayoutVars>
          <dgm:chMax val="0"/>
          <dgm:chPref val="0"/>
        </dgm:presLayoutVars>
      </dgm:prSet>
      <dgm:spPr/>
    </dgm:pt>
    <dgm:pt modelId="{1687A2D2-7F5C-49CA-840F-30D4427A53B2}" type="pres">
      <dgm:prSet presAssocID="{BA358C5D-5851-4C2B-930F-1B56D1F29D98}" presName="sibTrans" presStyleCnt="0"/>
      <dgm:spPr/>
    </dgm:pt>
    <dgm:pt modelId="{FDC9C7F1-D6C8-4D30-8FFB-7715835F1009}" type="pres">
      <dgm:prSet presAssocID="{A9A4BF1C-879F-4CBD-8397-0D3AE9E03161}" presName="compNode" presStyleCnt="0"/>
      <dgm:spPr/>
    </dgm:pt>
    <dgm:pt modelId="{B419B5FE-9E1F-4C8D-8365-F449A35DDBD4}" type="pres">
      <dgm:prSet presAssocID="{A9A4BF1C-879F-4CBD-8397-0D3AE9E03161}" presName="bgRect" presStyleLbl="bgShp" presStyleIdx="1" presStyleCnt="5"/>
      <dgm:spPr/>
    </dgm:pt>
    <dgm:pt modelId="{19F20429-734E-4FE5-B1E9-CFA47ABCD6A2}" type="pres">
      <dgm:prSet presAssocID="{A9A4BF1C-879F-4CBD-8397-0D3AE9E0316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A40F312-E525-4D78-82DC-D486A4D8C332}" type="pres">
      <dgm:prSet presAssocID="{A9A4BF1C-879F-4CBD-8397-0D3AE9E03161}" presName="spaceRect" presStyleCnt="0"/>
      <dgm:spPr/>
    </dgm:pt>
    <dgm:pt modelId="{DD17E32B-37FF-49F6-83E3-17692FA450D7}" type="pres">
      <dgm:prSet presAssocID="{A9A4BF1C-879F-4CBD-8397-0D3AE9E03161}" presName="parTx" presStyleLbl="revTx" presStyleIdx="1" presStyleCnt="5">
        <dgm:presLayoutVars>
          <dgm:chMax val="0"/>
          <dgm:chPref val="0"/>
        </dgm:presLayoutVars>
      </dgm:prSet>
      <dgm:spPr/>
    </dgm:pt>
    <dgm:pt modelId="{C4856F83-48EE-4BF9-B514-FDBE4EA3B5BD}" type="pres">
      <dgm:prSet presAssocID="{7F719404-5EE5-4DA5-895D-91ED52E57832}" presName="sibTrans" presStyleCnt="0"/>
      <dgm:spPr/>
    </dgm:pt>
    <dgm:pt modelId="{6B634127-1DFC-489E-B8A9-72396D1BECA8}" type="pres">
      <dgm:prSet presAssocID="{9072B60D-1653-4BD3-BB77-AE795595ECE2}" presName="compNode" presStyleCnt="0"/>
      <dgm:spPr/>
    </dgm:pt>
    <dgm:pt modelId="{668E96DC-5C31-4DE5-82A2-B50EFC9CD3B3}" type="pres">
      <dgm:prSet presAssocID="{9072B60D-1653-4BD3-BB77-AE795595ECE2}" presName="bgRect" presStyleLbl="bgShp" presStyleIdx="2" presStyleCnt="5"/>
      <dgm:spPr/>
    </dgm:pt>
    <dgm:pt modelId="{0BA3BA34-89B8-4D18-B097-9D70DFB0497F}" type="pres">
      <dgm:prSet presAssocID="{9072B60D-1653-4BD3-BB77-AE795595ECE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259F9EDE-17E3-42C2-99B1-3F14952F95A9}" type="pres">
      <dgm:prSet presAssocID="{9072B60D-1653-4BD3-BB77-AE795595ECE2}" presName="spaceRect" presStyleCnt="0"/>
      <dgm:spPr/>
    </dgm:pt>
    <dgm:pt modelId="{3C118C48-0D0B-4B9E-9B09-AC7B229E7B2D}" type="pres">
      <dgm:prSet presAssocID="{9072B60D-1653-4BD3-BB77-AE795595ECE2}" presName="parTx" presStyleLbl="revTx" presStyleIdx="2" presStyleCnt="5">
        <dgm:presLayoutVars>
          <dgm:chMax val="0"/>
          <dgm:chPref val="0"/>
        </dgm:presLayoutVars>
      </dgm:prSet>
      <dgm:spPr/>
    </dgm:pt>
    <dgm:pt modelId="{577C5AE2-4F6B-4DA7-B1FB-EA0D9F73D7EB}" type="pres">
      <dgm:prSet presAssocID="{6BE2918B-F18C-4A7E-BC18-E43E4A1834CA}" presName="sibTrans" presStyleCnt="0"/>
      <dgm:spPr/>
    </dgm:pt>
    <dgm:pt modelId="{13A8ADB0-2976-4EA0-9BDC-60B1F3EBC04E}" type="pres">
      <dgm:prSet presAssocID="{00CBF147-16E0-4968-8CE5-05583BF097C3}" presName="compNode" presStyleCnt="0"/>
      <dgm:spPr/>
    </dgm:pt>
    <dgm:pt modelId="{1300145D-0056-4BC9-9E38-2927BFF43182}" type="pres">
      <dgm:prSet presAssocID="{00CBF147-16E0-4968-8CE5-05583BF097C3}" presName="bgRect" presStyleLbl="bgShp" presStyleIdx="3" presStyleCnt="5"/>
      <dgm:spPr/>
    </dgm:pt>
    <dgm:pt modelId="{2E811F15-E4BA-48A2-B6FE-6DFC212AB038}" type="pres">
      <dgm:prSet presAssocID="{00CBF147-16E0-4968-8CE5-05583BF097C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FF34F3E8-C716-4B3B-A740-CC25813136D3}" type="pres">
      <dgm:prSet presAssocID="{00CBF147-16E0-4968-8CE5-05583BF097C3}" presName="spaceRect" presStyleCnt="0"/>
      <dgm:spPr/>
    </dgm:pt>
    <dgm:pt modelId="{2B8E6FBE-DFAF-4DEF-BC65-EDD4800464E0}" type="pres">
      <dgm:prSet presAssocID="{00CBF147-16E0-4968-8CE5-05583BF097C3}" presName="parTx" presStyleLbl="revTx" presStyleIdx="3" presStyleCnt="5">
        <dgm:presLayoutVars>
          <dgm:chMax val="0"/>
          <dgm:chPref val="0"/>
        </dgm:presLayoutVars>
      </dgm:prSet>
      <dgm:spPr/>
    </dgm:pt>
    <dgm:pt modelId="{11290C12-92BD-45AA-8F40-20AF3B55DC83}" type="pres">
      <dgm:prSet presAssocID="{32A55537-9B67-4BB4-9075-02C80A679BB0}" presName="sibTrans" presStyleCnt="0"/>
      <dgm:spPr/>
    </dgm:pt>
    <dgm:pt modelId="{60D6FB10-CEED-4470-9CB5-B92EA76D6C24}" type="pres">
      <dgm:prSet presAssocID="{F848F589-305B-450B-BBC5-D8E8623E1C39}" presName="compNode" presStyleCnt="0"/>
      <dgm:spPr/>
    </dgm:pt>
    <dgm:pt modelId="{2ED3D6EE-7205-4DF3-8D46-0ACB6874AA22}" type="pres">
      <dgm:prSet presAssocID="{F848F589-305B-450B-BBC5-D8E8623E1C39}" presName="bgRect" presStyleLbl="bgShp" presStyleIdx="4" presStyleCnt="5"/>
      <dgm:spPr/>
    </dgm:pt>
    <dgm:pt modelId="{262775DD-4C7D-4218-B370-D33365433337}" type="pres">
      <dgm:prSet presAssocID="{F848F589-305B-450B-BBC5-D8E8623E1C3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07E23956-8439-465A-AC3C-017350454E4B}" type="pres">
      <dgm:prSet presAssocID="{F848F589-305B-450B-BBC5-D8E8623E1C39}" presName="spaceRect" presStyleCnt="0"/>
      <dgm:spPr/>
    </dgm:pt>
    <dgm:pt modelId="{03F8BACC-66BC-42BE-9085-7273FCDB502C}" type="pres">
      <dgm:prSet presAssocID="{F848F589-305B-450B-BBC5-D8E8623E1C3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A1D4D09-9991-4BAD-A322-FD7F7D520743}" type="presOf" srcId="{F848F589-305B-450B-BBC5-D8E8623E1C39}" destId="{03F8BACC-66BC-42BE-9085-7273FCDB502C}" srcOrd="0" destOrd="0" presId="urn:microsoft.com/office/officeart/2018/2/layout/IconVerticalSolidList"/>
    <dgm:cxn modelId="{96725809-76CC-417D-802B-67752D0F0C89}" type="presOf" srcId="{9072B60D-1653-4BD3-BB77-AE795595ECE2}" destId="{3C118C48-0D0B-4B9E-9B09-AC7B229E7B2D}" srcOrd="0" destOrd="0" presId="urn:microsoft.com/office/officeart/2018/2/layout/IconVerticalSolidList"/>
    <dgm:cxn modelId="{267F6E15-9320-44CF-9B03-44D7C4BBA120}" type="presOf" srcId="{0B9002CA-BEE2-4794-A49A-0505DA7485AB}" destId="{EC84EEFD-4694-49E3-BB8A-D474728D0C6F}" srcOrd="0" destOrd="0" presId="urn:microsoft.com/office/officeart/2018/2/layout/IconVerticalSolidList"/>
    <dgm:cxn modelId="{72969D6B-7ADE-4BE3-AABC-9B4B5F2418ED}" srcId="{0B9002CA-BEE2-4794-A49A-0505DA7485AB}" destId="{00CBF147-16E0-4968-8CE5-05583BF097C3}" srcOrd="3" destOrd="0" parTransId="{FCC2E0CF-83B8-4B1F-88C6-BB856BC6CFE9}" sibTransId="{32A55537-9B67-4BB4-9075-02C80A679BB0}"/>
    <dgm:cxn modelId="{09545B58-7C1D-4CF2-9116-29011E7BE990}" srcId="{0B9002CA-BEE2-4794-A49A-0505DA7485AB}" destId="{F848F589-305B-450B-BBC5-D8E8623E1C39}" srcOrd="4" destOrd="0" parTransId="{DAB30745-94C6-40F4-875B-85C5E973AA8A}" sibTransId="{5A79F320-FF5B-4691-BFD5-8E1066696EF9}"/>
    <dgm:cxn modelId="{B5F67288-30E8-48A8-9A22-B7566ED73FB5}" type="presOf" srcId="{A9A4BF1C-879F-4CBD-8397-0D3AE9E03161}" destId="{DD17E32B-37FF-49F6-83E3-17692FA450D7}" srcOrd="0" destOrd="0" presId="urn:microsoft.com/office/officeart/2018/2/layout/IconVerticalSolidList"/>
    <dgm:cxn modelId="{717C5B99-1781-489F-9A53-6373BEF35774}" type="presOf" srcId="{00CBF147-16E0-4968-8CE5-05583BF097C3}" destId="{2B8E6FBE-DFAF-4DEF-BC65-EDD4800464E0}" srcOrd="0" destOrd="0" presId="urn:microsoft.com/office/officeart/2018/2/layout/IconVerticalSolidList"/>
    <dgm:cxn modelId="{03EF079B-9CCD-4A4B-BFA2-B6C51E1AFF0F}" srcId="{0B9002CA-BEE2-4794-A49A-0505DA7485AB}" destId="{9072B60D-1653-4BD3-BB77-AE795595ECE2}" srcOrd="2" destOrd="0" parTransId="{D90DAD21-4B4A-4C9D-8A2D-EC03353E57BE}" sibTransId="{6BE2918B-F18C-4A7E-BC18-E43E4A1834CA}"/>
    <dgm:cxn modelId="{D79F679C-DCC5-4974-B324-22F616549C14}" type="presOf" srcId="{80C8CA3A-0F82-4ED2-9A29-26E5B1EEADF7}" destId="{8F8666C4-68CA-41FA-8F66-1B6576341256}" srcOrd="0" destOrd="0" presId="urn:microsoft.com/office/officeart/2018/2/layout/IconVerticalSolidList"/>
    <dgm:cxn modelId="{5C257EBE-DE38-48D2-856B-FC8B1C747AD1}" srcId="{0B9002CA-BEE2-4794-A49A-0505DA7485AB}" destId="{80C8CA3A-0F82-4ED2-9A29-26E5B1EEADF7}" srcOrd="0" destOrd="0" parTransId="{FE6C39BB-0996-43D5-8A13-4E071167D71A}" sibTransId="{BA358C5D-5851-4C2B-930F-1B56D1F29D98}"/>
    <dgm:cxn modelId="{62087BC9-AACE-4D87-AF2D-F4B9BD0C50F0}" srcId="{0B9002CA-BEE2-4794-A49A-0505DA7485AB}" destId="{A9A4BF1C-879F-4CBD-8397-0D3AE9E03161}" srcOrd="1" destOrd="0" parTransId="{4184D385-A23E-469C-A751-655FD2F95D3A}" sibTransId="{7F719404-5EE5-4DA5-895D-91ED52E57832}"/>
    <dgm:cxn modelId="{2E9FA8EE-53E6-4CD4-996E-486D1DCACF81}" type="presParOf" srcId="{EC84EEFD-4694-49E3-BB8A-D474728D0C6F}" destId="{994660D0-3879-4DEA-99B7-B3327D3AB307}" srcOrd="0" destOrd="0" presId="urn:microsoft.com/office/officeart/2018/2/layout/IconVerticalSolidList"/>
    <dgm:cxn modelId="{174D8BD7-CD41-48E1-8C00-F88435461B48}" type="presParOf" srcId="{994660D0-3879-4DEA-99B7-B3327D3AB307}" destId="{3DE53CBC-DCE6-4A38-8853-DE2992A9E60F}" srcOrd="0" destOrd="0" presId="urn:microsoft.com/office/officeart/2018/2/layout/IconVerticalSolidList"/>
    <dgm:cxn modelId="{8C3F86A9-AB41-48B4-A171-0E3374FD205F}" type="presParOf" srcId="{994660D0-3879-4DEA-99B7-B3327D3AB307}" destId="{7094F326-BCAA-46D4-A889-B898290F5E6A}" srcOrd="1" destOrd="0" presId="urn:microsoft.com/office/officeart/2018/2/layout/IconVerticalSolidList"/>
    <dgm:cxn modelId="{A4B9578D-669E-469F-9F4B-7A39FED9447D}" type="presParOf" srcId="{994660D0-3879-4DEA-99B7-B3327D3AB307}" destId="{2409B011-9484-4F44-B79D-C2A824EAA3B3}" srcOrd="2" destOrd="0" presId="urn:microsoft.com/office/officeart/2018/2/layout/IconVerticalSolidList"/>
    <dgm:cxn modelId="{5B1DBBEE-3043-4BA4-9533-1D03C8298331}" type="presParOf" srcId="{994660D0-3879-4DEA-99B7-B3327D3AB307}" destId="{8F8666C4-68CA-41FA-8F66-1B6576341256}" srcOrd="3" destOrd="0" presId="urn:microsoft.com/office/officeart/2018/2/layout/IconVerticalSolidList"/>
    <dgm:cxn modelId="{97AA4DA0-F374-49B8-9F0D-0E1BBB89F3FE}" type="presParOf" srcId="{EC84EEFD-4694-49E3-BB8A-D474728D0C6F}" destId="{1687A2D2-7F5C-49CA-840F-30D4427A53B2}" srcOrd="1" destOrd="0" presId="urn:microsoft.com/office/officeart/2018/2/layout/IconVerticalSolidList"/>
    <dgm:cxn modelId="{3B7C07CB-45FC-4612-AA25-B6F44676EF0C}" type="presParOf" srcId="{EC84EEFD-4694-49E3-BB8A-D474728D0C6F}" destId="{FDC9C7F1-D6C8-4D30-8FFB-7715835F1009}" srcOrd="2" destOrd="0" presId="urn:microsoft.com/office/officeart/2018/2/layout/IconVerticalSolidList"/>
    <dgm:cxn modelId="{FBC944BF-3F0C-465F-97D0-EAE89C290C7F}" type="presParOf" srcId="{FDC9C7F1-D6C8-4D30-8FFB-7715835F1009}" destId="{B419B5FE-9E1F-4C8D-8365-F449A35DDBD4}" srcOrd="0" destOrd="0" presId="urn:microsoft.com/office/officeart/2018/2/layout/IconVerticalSolidList"/>
    <dgm:cxn modelId="{C761CB70-BC0A-4E6D-B83D-0A90E5C327D7}" type="presParOf" srcId="{FDC9C7F1-D6C8-4D30-8FFB-7715835F1009}" destId="{19F20429-734E-4FE5-B1E9-CFA47ABCD6A2}" srcOrd="1" destOrd="0" presId="urn:microsoft.com/office/officeart/2018/2/layout/IconVerticalSolidList"/>
    <dgm:cxn modelId="{F452E030-51CA-4EDF-BAD5-532A69120D1C}" type="presParOf" srcId="{FDC9C7F1-D6C8-4D30-8FFB-7715835F1009}" destId="{EA40F312-E525-4D78-82DC-D486A4D8C332}" srcOrd="2" destOrd="0" presId="urn:microsoft.com/office/officeart/2018/2/layout/IconVerticalSolidList"/>
    <dgm:cxn modelId="{DCAC0610-6BD2-4623-A38F-54E10F4CF7BC}" type="presParOf" srcId="{FDC9C7F1-D6C8-4D30-8FFB-7715835F1009}" destId="{DD17E32B-37FF-49F6-83E3-17692FA450D7}" srcOrd="3" destOrd="0" presId="urn:microsoft.com/office/officeart/2018/2/layout/IconVerticalSolidList"/>
    <dgm:cxn modelId="{D5E1C516-DB7E-4BAF-BC0A-E0F604C5118D}" type="presParOf" srcId="{EC84EEFD-4694-49E3-BB8A-D474728D0C6F}" destId="{C4856F83-48EE-4BF9-B514-FDBE4EA3B5BD}" srcOrd="3" destOrd="0" presId="urn:microsoft.com/office/officeart/2018/2/layout/IconVerticalSolidList"/>
    <dgm:cxn modelId="{47173DCF-2327-487B-A816-A39BCEEEBF9E}" type="presParOf" srcId="{EC84EEFD-4694-49E3-BB8A-D474728D0C6F}" destId="{6B634127-1DFC-489E-B8A9-72396D1BECA8}" srcOrd="4" destOrd="0" presId="urn:microsoft.com/office/officeart/2018/2/layout/IconVerticalSolidList"/>
    <dgm:cxn modelId="{E6C6E42C-A238-4BB2-8B32-CE3187126D0F}" type="presParOf" srcId="{6B634127-1DFC-489E-B8A9-72396D1BECA8}" destId="{668E96DC-5C31-4DE5-82A2-B50EFC9CD3B3}" srcOrd="0" destOrd="0" presId="urn:microsoft.com/office/officeart/2018/2/layout/IconVerticalSolidList"/>
    <dgm:cxn modelId="{6AB54C50-B4C0-4F8D-AFCF-F9669746BC51}" type="presParOf" srcId="{6B634127-1DFC-489E-B8A9-72396D1BECA8}" destId="{0BA3BA34-89B8-4D18-B097-9D70DFB0497F}" srcOrd="1" destOrd="0" presId="urn:microsoft.com/office/officeart/2018/2/layout/IconVerticalSolidList"/>
    <dgm:cxn modelId="{BAD4291D-E1C8-47F7-B328-8EC69F4C4B72}" type="presParOf" srcId="{6B634127-1DFC-489E-B8A9-72396D1BECA8}" destId="{259F9EDE-17E3-42C2-99B1-3F14952F95A9}" srcOrd="2" destOrd="0" presId="urn:microsoft.com/office/officeart/2018/2/layout/IconVerticalSolidList"/>
    <dgm:cxn modelId="{668015C8-204C-4E42-874B-F66D002E1A2F}" type="presParOf" srcId="{6B634127-1DFC-489E-B8A9-72396D1BECA8}" destId="{3C118C48-0D0B-4B9E-9B09-AC7B229E7B2D}" srcOrd="3" destOrd="0" presId="urn:microsoft.com/office/officeart/2018/2/layout/IconVerticalSolidList"/>
    <dgm:cxn modelId="{88F3CC18-7B4A-4AC9-93B3-ADEB68F0B04D}" type="presParOf" srcId="{EC84EEFD-4694-49E3-BB8A-D474728D0C6F}" destId="{577C5AE2-4F6B-4DA7-B1FB-EA0D9F73D7EB}" srcOrd="5" destOrd="0" presId="urn:microsoft.com/office/officeart/2018/2/layout/IconVerticalSolidList"/>
    <dgm:cxn modelId="{69782451-FF63-44B6-8B45-032403AC4350}" type="presParOf" srcId="{EC84EEFD-4694-49E3-BB8A-D474728D0C6F}" destId="{13A8ADB0-2976-4EA0-9BDC-60B1F3EBC04E}" srcOrd="6" destOrd="0" presId="urn:microsoft.com/office/officeart/2018/2/layout/IconVerticalSolidList"/>
    <dgm:cxn modelId="{C576E55C-84AE-4AF4-BE38-8FCD0275AA7F}" type="presParOf" srcId="{13A8ADB0-2976-4EA0-9BDC-60B1F3EBC04E}" destId="{1300145D-0056-4BC9-9E38-2927BFF43182}" srcOrd="0" destOrd="0" presId="urn:microsoft.com/office/officeart/2018/2/layout/IconVerticalSolidList"/>
    <dgm:cxn modelId="{4977B5F7-0209-4816-947C-C6C00569D444}" type="presParOf" srcId="{13A8ADB0-2976-4EA0-9BDC-60B1F3EBC04E}" destId="{2E811F15-E4BA-48A2-B6FE-6DFC212AB038}" srcOrd="1" destOrd="0" presId="urn:microsoft.com/office/officeart/2018/2/layout/IconVerticalSolidList"/>
    <dgm:cxn modelId="{E14FC5E5-67B8-41C2-A7E2-815DEB44CCE4}" type="presParOf" srcId="{13A8ADB0-2976-4EA0-9BDC-60B1F3EBC04E}" destId="{FF34F3E8-C716-4B3B-A740-CC25813136D3}" srcOrd="2" destOrd="0" presId="urn:microsoft.com/office/officeart/2018/2/layout/IconVerticalSolidList"/>
    <dgm:cxn modelId="{FA56D7D8-3D44-4F10-97C5-14692237229B}" type="presParOf" srcId="{13A8ADB0-2976-4EA0-9BDC-60B1F3EBC04E}" destId="{2B8E6FBE-DFAF-4DEF-BC65-EDD4800464E0}" srcOrd="3" destOrd="0" presId="urn:microsoft.com/office/officeart/2018/2/layout/IconVerticalSolidList"/>
    <dgm:cxn modelId="{3DDB3B5A-BCC5-4FDD-AE84-7409FA7EA822}" type="presParOf" srcId="{EC84EEFD-4694-49E3-BB8A-D474728D0C6F}" destId="{11290C12-92BD-45AA-8F40-20AF3B55DC83}" srcOrd="7" destOrd="0" presId="urn:microsoft.com/office/officeart/2018/2/layout/IconVerticalSolidList"/>
    <dgm:cxn modelId="{F501BB6A-09B3-4241-B64A-32286EC2578D}" type="presParOf" srcId="{EC84EEFD-4694-49E3-BB8A-D474728D0C6F}" destId="{60D6FB10-CEED-4470-9CB5-B92EA76D6C24}" srcOrd="8" destOrd="0" presId="urn:microsoft.com/office/officeart/2018/2/layout/IconVerticalSolidList"/>
    <dgm:cxn modelId="{E78A246B-785E-4796-B4A6-66101F9B3FBB}" type="presParOf" srcId="{60D6FB10-CEED-4470-9CB5-B92EA76D6C24}" destId="{2ED3D6EE-7205-4DF3-8D46-0ACB6874AA22}" srcOrd="0" destOrd="0" presId="urn:microsoft.com/office/officeart/2018/2/layout/IconVerticalSolidList"/>
    <dgm:cxn modelId="{3C911CF0-D08F-4644-89D6-FB871FC95694}" type="presParOf" srcId="{60D6FB10-CEED-4470-9CB5-B92EA76D6C24}" destId="{262775DD-4C7D-4218-B370-D33365433337}" srcOrd="1" destOrd="0" presId="urn:microsoft.com/office/officeart/2018/2/layout/IconVerticalSolidList"/>
    <dgm:cxn modelId="{29EAD62C-367B-49FE-A015-5DA1C1E40172}" type="presParOf" srcId="{60D6FB10-CEED-4470-9CB5-B92EA76D6C24}" destId="{07E23956-8439-465A-AC3C-017350454E4B}" srcOrd="2" destOrd="0" presId="urn:microsoft.com/office/officeart/2018/2/layout/IconVerticalSolidList"/>
    <dgm:cxn modelId="{47F250E4-7C6E-47CA-B64F-9B464C12A470}" type="presParOf" srcId="{60D6FB10-CEED-4470-9CB5-B92EA76D6C24}" destId="{03F8BACC-66BC-42BE-9085-7273FCDB50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541790-4C86-4EFE-BB66-A79E396773D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4A5F1C4-16A5-4546-944B-CDB98AB64FE6}">
      <dgm:prSet phldrT="[Text]"/>
      <dgm:spPr>
        <a:solidFill>
          <a:srgbClr val="7030A0"/>
        </a:solidFill>
      </dgm:spPr>
      <dgm:t>
        <a:bodyPr/>
        <a:lstStyle/>
        <a:p>
          <a:r>
            <a:rPr lang="de-DE" dirty="0"/>
            <a:t>Awareness</a:t>
          </a:r>
        </a:p>
      </dgm:t>
    </dgm:pt>
    <dgm:pt modelId="{12A09DC2-4F97-4424-B954-57FBA3B1C4F5}" type="parTrans" cxnId="{9317C5A3-2A2F-498E-AFD6-DB7D89336720}">
      <dgm:prSet/>
      <dgm:spPr/>
      <dgm:t>
        <a:bodyPr/>
        <a:lstStyle/>
        <a:p>
          <a:endParaRPr lang="de-DE"/>
        </a:p>
      </dgm:t>
    </dgm:pt>
    <dgm:pt modelId="{42C8D8C4-9588-4683-B388-F8BF2E1DDA4C}" type="sibTrans" cxnId="{9317C5A3-2A2F-498E-AFD6-DB7D89336720}">
      <dgm:prSet/>
      <dgm:spPr/>
      <dgm:t>
        <a:bodyPr/>
        <a:lstStyle/>
        <a:p>
          <a:endParaRPr lang="de-DE"/>
        </a:p>
      </dgm:t>
    </dgm:pt>
    <dgm:pt modelId="{3DB72962-A752-46FE-97F5-9B521CB1092A}">
      <dgm:prSet phldrT="[Text]"/>
      <dgm:spPr>
        <a:solidFill>
          <a:srgbClr val="F612CB"/>
        </a:solidFill>
      </dgm:spPr>
      <dgm:t>
        <a:bodyPr/>
        <a:lstStyle/>
        <a:p>
          <a:r>
            <a:rPr lang="de-DE" dirty="0" err="1"/>
            <a:t>Consideration</a:t>
          </a:r>
          <a:endParaRPr lang="de-DE" dirty="0"/>
        </a:p>
      </dgm:t>
    </dgm:pt>
    <dgm:pt modelId="{FF6FDD7C-0E31-4B46-A21C-AF14622740BE}" type="parTrans" cxnId="{EF966782-1212-4234-810B-BA326FF78931}">
      <dgm:prSet/>
      <dgm:spPr/>
      <dgm:t>
        <a:bodyPr/>
        <a:lstStyle/>
        <a:p>
          <a:endParaRPr lang="de-DE"/>
        </a:p>
      </dgm:t>
    </dgm:pt>
    <dgm:pt modelId="{AEEA5D8D-DED9-4AE5-853F-CF81DA6F7251}" type="sibTrans" cxnId="{EF966782-1212-4234-810B-BA326FF78931}">
      <dgm:prSet/>
      <dgm:spPr/>
      <dgm:t>
        <a:bodyPr/>
        <a:lstStyle/>
        <a:p>
          <a:endParaRPr lang="de-DE"/>
        </a:p>
      </dgm:t>
    </dgm:pt>
    <dgm:pt modelId="{698F977A-8178-4FD7-A182-7CAAFD19EC95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Acquisition</a:t>
          </a:r>
        </a:p>
      </dgm:t>
    </dgm:pt>
    <dgm:pt modelId="{07401207-9B4B-4825-B677-D0717F38CC73}" type="parTrans" cxnId="{94D16A59-0A40-46E1-8D4C-58D00EBEF3C5}">
      <dgm:prSet/>
      <dgm:spPr/>
      <dgm:t>
        <a:bodyPr/>
        <a:lstStyle/>
        <a:p>
          <a:endParaRPr lang="de-DE"/>
        </a:p>
      </dgm:t>
    </dgm:pt>
    <dgm:pt modelId="{9AF0E96B-C1A0-4531-B11F-4BA875BCE906}" type="sibTrans" cxnId="{94D16A59-0A40-46E1-8D4C-58D00EBEF3C5}">
      <dgm:prSet/>
      <dgm:spPr/>
      <dgm:t>
        <a:bodyPr/>
        <a:lstStyle/>
        <a:p>
          <a:endParaRPr lang="de-DE"/>
        </a:p>
      </dgm:t>
    </dgm:pt>
    <dgm:pt modelId="{80C6751A-1BE7-44D7-8728-07A5E39CF9E4}">
      <dgm:prSet/>
      <dgm:spPr>
        <a:solidFill>
          <a:srgbClr val="FFC000"/>
        </a:solidFill>
      </dgm:spPr>
      <dgm:t>
        <a:bodyPr/>
        <a:lstStyle/>
        <a:p>
          <a:r>
            <a:rPr lang="de-DE" dirty="0"/>
            <a:t>Service</a:t>
          </a:r>
        </a:p>
      </dgm:t>
    </dgm:pt>
    <dgm:pt modelId="{551055DD-1AF7-467F-9765-8C311C21C2CC}" type="parTrans" cxnId="{1ADBAC9A-D5B8-4765-BD66-CA525F4F5991}">
      <dgm:prSet/>
      <dgm:spPr/>
      <dgm:t>
        <a:bodyPr/>
        <a:lstStyle/>
        <a:p>
          <a:endParaRPr lang="de-DE"/>
        </a:p>
      </dgm:t>
    </dgm:pt>
    <dgm:pt modelId="{86B96896-25CC-4BAE-A473-1A4A1D9F65CE}" type="sibTrans" cxnId="{1ADBAC9A-D5B8-4765-BD66-CA525F4F5991}">
      <dgm:prSet/>
      <dgm:spPr/>
      <dgm:t>
        <a:bodyPr/>
        <a:lstStyle/>
        <a:p>
          <a:endParaRPr lang="de-DE"/>
        </a:p>
      </dgm:t>
    </dgm:pt>
    <dgm:pt modelId="{66015F25-EA54-4EF7-B437-A4B1A10D09B4}">
      <dgm:prSet/>
      <dgm:spPr>
        <a:solidFill>
          <a:srgbClr val="0070C0"/>
        </a:solidFill>
      </dgm:spPr>
      <dgm:t>
        <a:bodyPr/>
        <a:lstStyle/>
        <a:p>
          <a:r>
            <a:rPr lang="de-DE" dirty="0" err="1"/>
            <a:t>Loyalty</a:t>
          </a:r>
          <a:endParaRPr lang="de-DE" dirty="0"/>
        </a:p>
      </dgm:t>
    </dgm:pt>
    <dgm:pt modelId="{0293CEDD-CDD6-4D81-AFF7-09DA57CDCCC2}" type="parTrans" cxnId="{267A271B-6E15-4783-90E9-FB5318D65BD2}">
      <dgm:prSet/>
      <dgm:spPr/>
      <dgm:t>
        <a:bodyPr/>
        <a:lstStyle/>
        <a:p>
          <a:endParaRPr lang="de-DE"/>
        </a:p>
      </dgm:t>
    </dgm:pt>
    <dgm:pt modelId="{07B69015-38EA-43A2-ADF1-FD23BA4F9A37}" type="sibTrans" cxnId="{267A271B-6E15-4783-90E9-FB5318D65BD2}">
      <dgm:prSet/>
      <dgm:spPr/>
      <dgm:t>
        <a:bodyPr/>
        <a:lstStyle/>
        <a:p>
          <a:endParaRPr lang="de-DE"/>
        </a:p>
      </dgm:t>
    </dgm:pt>
    <dgm:pt modelId="{7905E130-CCF9-4E72-A416-793A9CEA9AC9}" type="pres">
      <dgm:prSet presAssocID="{57541790-4C86-4EFE-BB66-A79E396773D1}" presName="Name0" presStyleCnt="0">
        <dgm:presLayoutVars>
          <dgm:dir/>
          <dgm:animLvl val="lvl"/>
          <dgm:resizeHandles val="exact"/>
        </dgm:presLayoutVars>
      </dgm:prSet>
      <dgm:spPr/>
    </dgm:pt>
    <dgm:pt modelId="{CD77A938-AAA8-4052-9841-4B927497E1E7}" type="pres">
      <dgm:prSet presAssocID="{D4A5F1C4-16A5-4546-944B-CDB98AB64F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52E1DF5-494B-4502-8A8E-0056265CE9AD}" type="pres">
      <dgm:prSet presAssocID="{42C8D8C4-9588-4683-B388-F8BF2E1DDA4C}" presName="parTxOnlySpace" presStyleCnt="0"/>
      <dgm:spPr/>
    </dgm:pt>
    <dgm:pt modelId="{264AB48F-28E7-4114-9610-DEF169C98140}" type="pres">
      <dgm:prSet presAssocID="{3DB72962-A752-46FE-97F5-9B521CB1092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245B032-D56A-46DC-8195-B4916D770224}" type="pres">
      <dgm:prSet presAssocID="{AEEA5D8D-DED9-4AE5-853F-CF81DA6F7251}" presName="parTxOnlySpace" presStyleCnt="0"/>
      <dgm:spPr/>
    </dgm:pt>
    <dgm:pt modelId="{975EB9A7-9E7B-4706-B9DA-91A92F8C59D3}" type="pres">
      <dgm:prSet presAssocID="{698F977A-8178-4FD7-A182-7CAAFD19EC9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EE9B562-F3F7-4B7B-B762-33731ED11A85}" type="pres">
      <dgm:prSet presAssocID="{9AF0E96B-C1A0-4531-B11F-4BA875BCE906}" presName="parTxOnlySpace" presStyleCnt="0"/>
      <dgm:spPr/>
    </dgm:pt>
    <dgm:pt modelId="{CB17BBD8-1362-4B00-9A7B-AC42E2A8BF3E}" type="pres">
      <dgm:prSet presAssocID="{80C6751A-1BE7-44D7-8728-07A5E39CF9E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A1DB600-8083-4FA8-B598-0C4FE8873668}" type="pres">
      <dgm:prSet presAssocID="{86B96896-25CC-4BAE-A473-1A4A1D9F65CE}" presName="parTxOnlySpace" presStyleCnt="0"/>
      <dgm:spPr/>
    </dgm:pt>
    <dgm:pt modelId="{647F53C6-E5DD-4B82-94F5-B0C62281F1F1}" type="pres">
      <dgm:prSet presAssocID="{66015F25-EA54-4EF7-B437-A4B1A10D09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7401E602-CB22-404F-B809-F774E67B69D9}" type="presOf" srcId="{698F977A-8178-4FD7-A182-7CAAFD19EC95}" destId="{975EB9A7-9E7B-4706-B9DA-91A92F8C59D3}" srcOrd="0" destOrd="0" presId="urn:microsoft.com/office/officeart/2005/8/layout/chevron1"/>
    <dgm:cxn modelId="{267A271B-6E15-4783-90E9-FB5318D65BD2}" srcId="{57541790-4C86-4EFE-BB66-A79E396773D1}" destId="{66015F25-EA54-4EF7-B437-A4B1A10D09B4}" srcOrd="4" destOrd="0" parTransId="{0293CEDD-CDD6-4D81-AFF7-09DA57CDCCC2}" sibTransId="{07B69015-38EA-43A2-ADF1-FD23BA4F9A37}"/>
    <dgm:cxn modelId="{94D16A59-0A40-46E1-8D4C-58D00EBEF3C5}" srcId="{57541790-4C86-4EFE-BB66-A79E396773D1}" destId="{698F977A-8178-4FD7-A182-7CAAFD19EC95}" srcOrd="2" destOrd="0" parTransId="{07401207-9B4B-4825-B677-D0717F38CC73}" sibTransId="{9AF0E96B-C1A0-4531-B11F-4BA875BCE906}"/>
    <dgm:cxn modelId="{CF02427B-90C5-4619-9833-AE298E287F62}" type="presOf" srcId="{66015F25-EA54-4EF7-B437-A4B1A10D09B4}" destId="{647F53C6-E5DD-4B82-94F5-B0C62281F1F1}" srcOrd="0" destOrd="0" presId="urn:microsoft.com/office/officeart/2005/8/layout/chevron1"/>
    <dgm:cxn modelId="{280AC780-5CB6-40E3-9FCC-06546F1BD9CE}" type="presOf" srcId="{80C6751A-1BE7-44D7-8728-07A5E39CF9E4}" destId="{CB17BBD8-1362-4B00-9A7B-AC42E2A8BF3E}" srcOrd="0" destOrd="0" presId="urn:microsoft.com/office/officeart/2005/8/layout/chevron1"/>
    <dgm:cxn modelId="{EF966782-1212-4234-810B-BA326FF78931}" srcId="{57541790-4C86-4EFE-BB66-A79E396773D1}" destId="{3DB72962-A752-46FE-97F5-9B521CB1092A}" srcOrd="1" destOrd="0" parTransId="{FF6FDD7C-0E31-4B46-A21C-AF14622740BE}" sibTransId="{AEEA5D8D-DED9-4AE5-853F-CF81DA6F7251}"/>
    <dgm:cxn modelId="{2690258A-C8DE-4B86-BF56-3A233DDC6A3C}" type="presOf" srcId="{3DB72962-A752-46FE-97F5-9B521CB1092A}" destId="{264AB48F-28E7-4114-9610-DEF169C98140}" srcOrd="0" destOrd="0" presId="urn:microsoft.com/office/officeart/2005/8/layout/chevron1"/>
    <dgm:cxn modelId="{1ADBAC9A-D5B8-4765-BD66-CA525F4F5991}" srcId="{57541790-4C86-4EFE-BB66-A79E396773D1}" destId="{80C6751A-1BE7-44D7-8728-07A5E39CF9E4}" srcOrd="3" destOrd="0" parTransId="{551055DD-1AF7-467F-9765-8C311C21C2CC}" sibTransId="{86B96896-25CC-4BAE-A473-1A4A1D9F65CE}"/>
    <dgm:cxn modelId="{9317C5A3-2A2F-498E-AFD6-DB7D89336720}" srcId="{57541790-4C86-4EFE-BB66-A79E396773D1}" destId="{D4A5F1C4-16A5-4546-944B-CDB98AB64FE6}" srcOrd="0" destOrd="0" parTransId="{12A09DC2-4F97-4424-B954-57FBA3B1C4F5}" sibTransId="{42C8D8C4-9588-4683-B388-F8BF2E1DDA4C}"/>
    <dgm:cxn modelId="{73509DB8-ED87-4B7E-87BC-B5AA67184FB0}" type="presOf" srcId="{D4A5F1C4-16A5-4546-944B-CDB98AB64FE6}" destId="{CD77A938-AAA8-4052-9841-4B927497E1E7}" srcOrd="0" destOrd="0" presId="urn:microsoft.com/office/officeart/2005/8/layout/chevron1"/>
    <dgm:cxn modelId="{F706FAC1-8340-490C-A97D-BD2E8A8E4B43}" type="presOf" srcId="{57541790-4C86-4EFE-BB66-A79E396773D1}" destId="{7905E130-CCF9-4E72-A416-793A9CEA9AC9}" srcOrd="0" destOrd="0" presId="urn:microsoft.com/office/officeart/2005/8/layout/chevron1"/>
    <dgm:cxn modelId="{304AF3F3-E02F-4350-970E-BF46FB3A30E3}" type="presParOf" srcId="{7905E130-CCF9-4E72-A416-793A9CEA9AC9}" destId="{CD77A938-AAA8-4052-9841-4B927497E1E7}" srcOrd="0" destOrd="0" presId="urn:microsoft.com/office/officeart/2005/8/layout/chevron1"/>
    <dgm:cxn modelId="{1786DC63-0C1B-4AB1-BF50-95B7571CF8F1}" type="presParOf" srcId="{7905E130-CCF9-4E72-A416-793A9CEA9AC9}" destId="{C52E1DF5-494B-4502-8A8E-0056265CE9AD}" srcOrd="1" destOrd="0" presId="urn:microsoft.com/office/officeart/2005/8/layout/chevron1"/>
    <dgm:cxn modelId="{281C3B32-5A66-4CDB-961D-ADD209C64B60}" type="presParOf" srcId="{7905E130-CCF9-4E72-A416-793A9CEA9AC9}" destId="{264AB48F-28E7-4114-9610-DEF169C98140}" srcOrd="2" destOrd="0" presId="urn:microsoft.com/office/officeart/2005/8/layout/chevron1"/>
    <dgm:cxn modelId="{0BBA93DD-1E27-4448-B277-1E0D22C0A8D1}" type="presParOf" srcId="{7905E130-CCF9-4E72-A416-793A9CEA9AC9}" destId="{A245B032-D56A-46DC-8195-B4916D770224}" srcOrd="3" destOrd="0" presId="urn:microsoft.com/office/officeart/2005/8/layout/chevron1"/>
    <dgm:cxn modelId="{42722EBD-6295-4008-A6D4-40A7EC987C94}" type="presParOf" srcId="{7905E130-CCF9-4E72-A416-793A9CEA9AC9}" destId="{975EB9A7-9E7B-4706-B9DA-91A92F8C59D3}" srcOrd="4" destOrd="0" presId="urn:microsoft.com/office/officeart/2005/8/layout/chevron1"/>
    <dgm:cxn modelId="{653BAC19-89F4-4D0A-9873-B25CE6A5F00C}" type="presParOf" srcId="{7905E130-CCF9-4E72-A416-793A9CEA9AC9}" destId="{DEE9B562-F3F7-4B7B-B762-33731ED11A85}" srcOrd="5" destOrd="0" presId="urn:microsoft.com/office/officeart/2005/8/layout/chevron1"/>
    <dgm:cxn modelId="{3F0CFF51-095A-45DF-9489-81395BD22192}" type="presParOf" srcId="{7905E130-CCF9-4E72-A416-793A9CEA9AC9}" destId="{CB17BBD8-1362-4B00-9A7B-AC42E2A8BF3E}" srcOrd="6" destOrd="0" presId="urn:microsoft.com/office/officeart/2005/8/layout/chevron1"/>
    <dgm:cxn modelId="{C9DB5BE4-A3CD-4EB3-9195-1EB39A1C9E61}" type="presParOf" srcId="{7905E130-CCF9-4E72-A416-793A9CEA9AC9}" destId="{7A1DB600-8083-4FA8-B598-0C4FE8873668}" srcOrd="7" destOrd="0" presId="urn:microsoft.com/office/officeart/2005/8/layout/chevron1"/>
    <dgm:cxn modelId="{A75A527F-E71E-481E-8A2A-29F9CE41D8C9}" type="presParOf" srcId="{7905E130-CCF9-4E72-A416-793A9CEA9AC9}" destId="{647F53C6-E5DD-4B82-94F5-B0C62281F1F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53CBC-DCE6-4A38-8853-DE2992A9E60F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94F326-BCAA-46D4-A889-B898290F5E6A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8666C4-68CA-41FA-8F66-1B6576341256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Problem </a:t>
          </a:r>
          <a:r>
            <a:rPr lang="de-DE" sz="1900" kern="1200" dirty="0" err="1"/>
            <a:t>profiling</a:t>
          </a:r>
          <a:endParaRPr lang="en-US" sz="1900" kern="1200" dirty="0"/>
        </a:p>
      </dsp:txBody>
      <dsp:txXfrm>
        <a:off x="1131174" y="4597"/>
        <a:ext cx="5382429" cy="979371"/>
      </dsp:txXfrm>
    </dsp:sp>
    <dsp:sp modelId="{B419B5FE-9E1F-4C8D-8365-F449A35DDBD4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9F20429-734E-4FE5-B1E9-CFA47ABCD6A2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17E32B-37FF-49F6-83E3-17692FA450D7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Stakeholder &amp; Persona</a:t>
          </a:r>
          <a:endParaRPr lang="en-US" sz="1900" kern="1200" dirty="0"/>
        </a:p>
      </dsp:txBody>
      <dsp:txXfrm>
        <a:off x="1131174" y="1228812"/>
        <a:ext cx="5382429" cy="979371"/>
      </dsp:txXfrm>
    </dsp:sp>
    <dsp:sp modelId="{668E96DC-5C31-4DE5-82A2-B50EFC9CD3B3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BA3BA34-89B8-4D18-B097-9D70DFB0497F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118C48-0D0B-4B9E-9B09-AC7B229E7B2D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Erwartung der Kunden</a:t>
          </a:r>
          <a:endParaRPr lang="en-US" sz="1900" kern="1200"/>
        </a:p>
      </dsp:txBody>
      <dsp:txXfrm>
        <a:off x="1131174" y="2453027"/>
        <a:ext cx="5382429" cy="979371"/>
      </dsp:txXfrm>
    </dsp:sp>
    <dsp:sp modelId="{1300145D-0056-4BC9-9E38-2927BFF43182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811F15-E4BA-48A2-B6FE-6DFC212AB038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8E6FBE-DFAF-4DEF-BC65-EDD4800464E0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Customer Journey Map</a:t>
          </a:r>
          <a:endParaRPr lang="en-US" sz="1900" kern="1200"/>
        </a:p>
      </dsp:txBody>
      <dsp:txXfrm>
        <a:off x="1131174" y="3677241"/>
        <a:ext cx="5382429" cy="979371"/>
      </dsp:txXfrm>
    </dsp:sp>
    <dsp:sp modelId="{2ED3D6EE-7205-4DF3-8D46-0ACB6874AA22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62775DD-4C7D-4218-B370-D33365433337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F8BACC-66BC-42BE-9085-7273FCDB502C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Top Issues</a:t>
          </a:r>
          <a:endParaRPr lang="en-US" sz="1900" kern="1200"/>
        </a:p>
      </dsp:txBody>
      <dsp:txXfrm>
        <a:off x="1131174" y="4901456"/>
        <a:ext cx="5382429" cy="979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7A938-AAA8-4052-9841-4B927497E1E7}">
      <dsp:nvSpPr>
        <dsp:cNvPr id="0" name=""/>
        <dsp:cNvSpPr/>
      </dsp:nvSpPr>
      <dsp:spPr>
        <a:xfrm>
          <a:off x="2484" y="106315"/>
          <a:ext cx="2211624" cy="884649"/>
        </a:xfrm>
        <a:prstGeom prst="chevron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Awareness</a:t>
          </a:r>
        </a:p>
      </dsp:txBody>
      <dsp:txXfrm>
        <a:off x="444809" y="106315"/>
        <a:ext cx="1326975" cy="884649"/>
      </dsp:txXfrm>
    </dsp:sp>
    <dsp:sp modelId="{264AB48F-28E7-4114-9610-DEF169C98140}">
      <dsp:nvSpPr>
        <dsp:cNvPr id="0" name=""/>
        <dsp:cNvSpPr/>
      </dsp:nvSpPr>
      <dsp:spPr>
        <a:xfrm>
          <a:off x="1992947" y="106315"/>
          <a:ext cx="2211624" cy="884649"/>
        </a:xfrm>
        <a:prstGeom prst="chevron">
          <a:avLst/>
        </a:prstGeom>
        <a:solidFill>
          <a:srgbClr val="F612C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Consideration</a:t>
          </a:r>
          <a:endParaRPr lang="de-DE" sz="1700" kern="1200" dirty="0"/>
        </a:p>
      </dsp:txBody>
      <dsp:txXfrm>
        <a:off x="2435272" y="106315"/>
        <a:ext cx="1326975" cy="884649"/>
      </dsp:txXfrm>
    </dsp:sp>
    <dsp:sp modelId="{975EB9A7-9E7B-4706-B9DA-91A92F8C59D3}">
      <dsp:nvSpPr>
        <dsp:cNvPr id="0" name=""/>
        <dsp:cNvSpPr/>
      </dsp:nvSpPr>
      <dsp:spPr>
        <a:xfrm>
          <a:off x="3983409" y="106315"/>
          <a:ext cx="2211624" cy="884649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Acquisition</a:t>
          </a:r>
        </a:p>
      </dsp:txBody>
      <dsp:txXfrm>
        <a:off x="4425734" y="106315"/>
        <a:ext cx="1326975" cy="884649"/>
      </dsp:txXfrm>
    </dsp:sp>
    <dsp:sp modelId="{CB17BBD8-1362-4B00-9A7B-AC42E2A8BF3E}">
      <dsp:nvSpPr>
        <dsp:cNvPr id="0" name=""/>
        <dsp:cNvSpPr/>
      </dsp:nvSpPr>
      <dsp:spPr>
        <a:xfrm>
          <a:off x="5973871" y="106315"/>
          <a:ext cx="2211624" cy="884649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Service</a:t>
          </a:r>
        </a:p>
      </dsp:txBody>
      <dsp:txXfrm>
        <a:off x="6416196" y="106315"/>
        <a:ext cx="1326975" cy="884649"/>
      </dsp:txXfrm>
    </dsp:sp>
    <dsp:sp modelId="{647F53C6-E5DD-4B82-94F5-B0C62281F1F1}">
      <dsp:nvSpPr>
        <dsp:cNvPr id="0" name=""/>
        <dsp:cNvSpPr/>
      </dsp:nvSpPr>
      <dsp:spPr>
        <a:xfrm>
          <a:off x="7964333" y="106315"/>
          <a:ext cx="2211624" cy="884649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Loyalty</a:t>
          </a:r>
          <a:endParaRPr lang="de-DE" sz="1700" kern="1200" dirty="0"/>
        </a:p>
      </dsp:txBody>
      <dsp:txXfrm>
        <a:off x="8406658" y="106315"/>
        <a:ext cx="1326975" cy="8846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FC443-CD40-4212-9182-D05FC3714B07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FCDDD-52CA-42E1-B33C-5CA35827E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540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PPT1 Content</a:t>
            </a:r>
          </a:p>
          <a:p>
            <a:pPr marL="171450" indent="-171450">
              <a:buFontTx/>
              <a:buChar char="-"/>
            </a:pPr>
            <a:r>
              <a:rPr lang="de-DE" dirty="0"/>
              <a:t>Was ist das Problem? Warum ist das ein Problem?</a:t>
            </a:r>
          </a:p>
          <a:p>
            <a:pPr marL="171450" indent="-171450">
              <a:buFontTx/>
              <a:buChar char="-"/>
            </a:pPr>
            <a:r>
              <a:rPr lang="de-DE" dirty="0"/>
              <a:t>Zustand wenn Problem gelöst – Link zu Vision/Mission/BSC der DHBW</a:t>
            </a:r>
          </a:p>
          <a:p>
            <a:pPr marL="171450" indent="-171450">
              <a:buFontTx/>
              <a:buChar char="-"/>
            </a:pPr>
            <a:r>
              <a:rPr lang="de-DE" dirty="0"/>
              <a:t>Seriöse Problemanalyse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Problem </a:t>
            </a:r>
            <a:r>
              <a:rPr lang="de-DE" dirty="0" err="1"/>
              <a:t>Profiling</a:t>
            </a:r>
            <a:r>
              <a:rPr lang="de-DE" dirty="0"/>
              <a:t>, Stakeholder, Persona, Erwartungen Kunden, Interviews, CJM</a:t>
            </a:r>
          </a:p>
          <a:p>
            <a:pPr marL="171450" indent="-171450">
              <a:buFontTx/>
              <a:buChar char="-"/>
            </a:pPr>
            <a:r>
              <a:rPr lang="de-DE" dirty="0"/>
              <a:t>Top </a:t>
            </a:r>
            <a:r>
              <a:rPr lang="de-DE" dirty="0" err="1"/>
              <a:t>Issues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772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033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917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 Statement:</a:t>
            </a:r>
          </a:p>
          <a:p>
            <a:pPr lvl="1"/>
            <a:r>
              <a:rPr lang="de-DE" dirty="0"/>
              <a:t>Individualität der DHBW-Studenten wird durch den Rahmenstudienplan nicht gefördert, somit stehen ihre Stärken nicht im Fokus</a:t>
            </a:r>
          </a:p>
          <a:p>
            <a:endParaRPr lang="de-DE" dirty="0"/>
          </a:p>
          <a:p>
            <a:r>
              <a:rPr lang="de-DE" dirty="0"/>
              <a:t>Pain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Studenten: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Langeweile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Schlechte Noten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Student kann Potential nicht entfalten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200" dirty="0"/>
              <a:t>Dozent: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Inhalte können nicht Fächerübergreifend gestaltet werden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Mehraufwand durch Nachklausuren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931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 Statement:</a:t>
            </a:r>
          </a:p>
          <a:p>
            <a:pPr lvl="1"/>
            <a:r>
              <a:rPr lang="de-DE" dirty="0"/>
              <a:t>Individualität der DHBW-Studenten wird durch den Rahmenstudienplan nicht gefördert, somit stehen ihre Stärken nicht im Fokus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79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800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194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96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300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854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089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C9D19E-5F7E-4475-A3A0-A0C1CDB89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483E1B-02E4-4AC3-A7F2-0D802495C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3E7B41-9F4A-4FA9-AF79-854476D7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CD6444-112C-4E4A-85F2-7D5696E6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E836D1-568A-492C-960B-2DC0B012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67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99A7D-9397-4B71-BF73-287C3743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B4B56B-6278-42D5-8F48-F12092AE0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9B4A19-AC87-4DD1-AC9D-AA1CA46B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7B1554-2F21-4A6E-8910-4FE026F8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3A321C-FF15-4AE6-AA17-1837CE72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09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BDBD542-015F-4E98-8FF3-880C269E9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C3DF216-FBDD-4275-BE6E-7A911D670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FBE140-C6D2-4417-B356-79605233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C09C08-9552-4058-9E58-D84781FD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82F143-3A8E-4FD1-8C70-7F136F53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0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96F5C6-266C-4E5D-A32C-A12D27D3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71855-B305-487B-90FE-221799B81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C20A6-B423-4A27-AAC9-13275690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4808A6-7D97-40F9-89A4-95D4ED9A8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E70D3C-1DB6-4DD4-96A4-637CBCE8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33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AA7257-7EB4-4B79-96E0-1E97B7364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8C5627-E135-446C-8476-7262D356B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7A8CAA-FEC4-4620-9D91-56D3E42B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0E462C-D5B8-4DB9-BC4D-9CA2BA2B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01D2D8-BD6A-4385-A937-3630053E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49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63C97-37BF-41B8-9A6C-90AADD41A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2E149A-ACDF-41D4-BFC4-C773329FB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55997D-F023-4C6F-A182-59E93BFD4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852D35-E156-481A-8F4F-EDDAC410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B7FA83-3D22-4D0B-B0A2-716AD7DE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D9D07B-9AD8-4674-9DA4-61AEDBAC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14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4BE013-16D3-46A2-B132-BABBE729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8F7916-F3FB-468F-9AE9-C69E30D3B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425F13-4D60-4D2E-8289-2A1E80AEB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5CB73F-9D97-49FC-B8FF-9329EAE14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DAB721-DD47-4440-8A16-319C728BF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BEC1521-5AF3-4C06-A8E1-1F78E811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E32C707-618E-4916-8890-44572E8CD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68E36E-0E7E-4FA5-A94C-1C46A71F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36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B57DC-54C0-4EE2-868B-19C36FEC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27F0CA-59AB-430F-B70C-02BC8D1C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C34924-0875-4A8D-94DA-3BCB8249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EFA72A-84E0-4493-BAA0-51C167D2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21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3E747F-8DBB-4D35-91FE-0301CB71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9E847B-6EA6-4667-917C-92A567EE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F5E876-D895-43FA-AB96-388DE9ED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12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BA187E-C0C6-4210-893E-2713C6F9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99AAB6-77C0-4B9E-AB69-252F7D953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473E1E-1158-4AA5-BB70-5750B9673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A398BA-891A-4E4F-806A-9763F76B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E2D5B4-DAEF-4AC3-B772-7CF4A920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6A7D17-9811-431B-A40A-7F861551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36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33F2C-DF02-4203-9029-962B45A0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C169EBF-C156-407F-A21B-D29FAA445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097856-D8FF-4A61-B5F3-69C9C1592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BB7FB7-A4DA-4DB2-9461-EAAB3EDE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6FEB3E-C07C-480A-AE1B-AD2BF210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DAD296-C644-4F4C-8115-CA531197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83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578597-D9DB-4DF2-923A-FF03D1A1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BE08AC-1378-4554-9844-05E558046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B8AE2C-C3CA-4C0E-BEA5-DBF1ACA8E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7EF07B-409E-4FBF-A004-55A248F27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AB43B2-20D6-4DAB-B4E2-01B6E14D7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27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10" Type="http://schemas.microsoft.com/office/2007/relationships/hdphoto" Target="../media/hdphoto3.wdp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Filmklappe enthält.&#10;&#10;Automatisch generierte Beschreibung">
            <a:extLst>
              <a:ext uri="{FF2B5EF4-FFF2-40B4-BE49-F238E27FC236}">
                <a16:creationId xmlns:a16="http://schemas.microsoft.com/office/drawing/2014/main" id="{D34CCC50-6D73-46C3-8BD1-6C2582FFE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"/>
          <a:stretch/>
        </p:blipFill>
        <p:spPr>
          <a:xfrm>
            <a:off x="4229196" y="-122257"/>
            <a:ext cx="8079466" cy="7353883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C8BB57-B766-4C54-A38D-7A87EAFCB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921954"/>
          </a:xfrm>
        </p:spPr>
        <p:txBody>
          <a:bodyPr>
            <a:normAutofit lnSpcReduction="10000"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Lieb, Fabian</a:t>
            </a:r>
          </a:p>
          <a:p>
            <a:r>
              <a:rPr lang="de-DE" sz="2000" dirty="0">
                <a:solidFill>
                  <a:srgbClr val="FFFFFF"/>
                </a:solidFill>
              </a:rPr>
              <a:t>Kanzler, Benjamin</a:t>
            </a:r>
          </a:p>
          <a:p>
            <a:r>
              <a:rPr lang="de-DE" sz="2000" dirty="0">
                <a:solidFill>
                  <a:srgbClr val="FFFFFF"/>
                </a:solidFill>
              </a:rPr>
              <a:t>Klein, Evelyn</a:t>
            </a:r>
          </a:p>
          <a:p>
            <a:r>
              <a:rPr lang="de-DE" sz="2000" dirty="0">
                <a:solidFill>
                  <a:srgbClr val="FFFFFF"/>
                </a:solidFill>
              </a:rPr>
              <a:t>Kuttler, Moritz</a:t>
            </a:r>
          </a:p>
          <a:p>
            <a:r>
              <a:rPr lang="de-DE" sz="2000" dirty="0">
                <a:solidFill>
                  <a:srgbClr val="FFFFFF"/>
                </a:solidFill>
              </a:rPr>
              <a:t>Pfeffer, Kevin</a:t>
            </a:r>
          </a:p>
          <a:p>
            <a:endParaRPr lang="de-DE" sz="20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24F8BA5A-4BCA-4DDC-9FCD-DB4BAF1EEFB2}"/>
              </a:ext>
            </a:extLst>
          </p:cNvPr>
          <p:cNvSpPr/>
          <p:nvPr/>
        </p:nvSpPr>
        <p:spPr>
          <a:xfrm rot="21001648">
            <a:off x="5893986" y="3712090"/>
            <a:ext cx="2168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Sneak Preview </a:t>
            </a:r>
            <a:r>
              <a:rPr lang="de-DE" dirty="0" err="1">
                <a:solidFill>
                  <a:srgbClr val="FFFFFF"/>
                </a:solidFill>
              </a:rPr>
              <a:t>No</a:t>
            </a:r>
            <a:r>
              <a:rPr lang="de-DE" dirty="0">
                <a:solidFill>
                  <a:srgbClr val="FFFFFF"/>
                </a:solidFill>
              </a:rPr>
              <a:t>. 1</a:t>
            </a:r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747FD01-6621-423C-A516-6122C4FD3AA1}"/>
              </a:ext>
            </a:extLst>
          </p:cNvPr>
          <p:cNvCxnSpPr>
            <a:cxnSpLocks/>
          </p:cNvCxnSpPr>
          <p:nvPr/>
        </p:nvCxnSpPr>
        <p:spPr>
          <a:xfrm flipV="1">
            <a:off x="6001082" y="3410953"/>
            <a:ext cx="4535694" cy="80054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AF8AD72-D7E8-4D38-B1DA-A9C8D2236FA9}"/>
              </a:ext>
            </a:extLst>
          </p:cNvPr>
          <p:cNvCxnSpPr>
            <a:cxnSpLocks/>
          </p:cNvCxnSpPr>
          <p:nvPr/>
        </p:nvCxnSpPr>
        <p:spPr>
          <a:xfrm flipV="1">
            <a:off x="6137832" y="4365569"/>
            <a:ext cx="4535694" cy="80054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F0156653-3FAF-42D8-AC69-AE46E23DA981}"/>
              </a:ext>
            </a:extLst>
          </p:cNvPr>
          <p:cNvSpPr/>
          <p:nvPr/>
        </p:nvSpPr>
        <p:spPr>
          <a:xfrm rot="21001648">
            <a:off x="6246617" y="3952607"/>
            <a:ext cx="4027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Du bist ein </a:t>
            </a:r>
            <a:r>
              <a:rPr lang="de-DE" sz="4000" dirty="0">
                <a:solidFill>
                  <a:srgbClr val="FF0000"/>
                </a:solidFill>
              </a:rPr>
              <a:t>Uni</a:t>
            </a:r>
            <a:r>
              <a:rPr lang="de-DE" sz="4000" dirty="0">
                <a:solidFill>
                  <a:srgbClr val="FFFFFF"/>
                </a:solidFill>
              </a:rPr>
              <a:t>kat!</a:t>
            </a:r>
            <a:endParaRPr lang="de-DE" sz="4000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42293B00-820D-4E15-A4AE-26389D8E93DB}"/>
              </a:ext>
            </a:extLst>
          </p:cNvPr>
          <p:cNvCxnSpPr>
            <a:cxnSpLocks/>
          </p:cNvCxnSpPr>
          <p:nvPr/>
        </p:nvCxnSpPr>
        <p:spPr>
          <a:xfrm>
            <a:off x="8395556" y="4784924"/>
            <a:ext cx="165947" cy="834445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55BE6B57-03F1-406D-947A-5415CFB4DBF6}"/>
              </a:ext>
            </a:extLst>
          </p:cNvPr>
          <p:cNvSpPr/>
          <p:nvPr/>
        </p:nvSpPr>
        <p:spPr>
          <a:xfrm rot="21001648">
            <a:off x="6319786" y="5142328"/>
            <a:ext cx="16847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Sei dein eigener</a:t>
            </a:r>
          </a:p>
          <a:p>
            <a:r>
              <a:rPr lang="de-DE" dirty="0">
                <a:solidFill>
                  <a:srgbClr val="FFFFFF"/>
                </a:solidFill>
              </a:rPr>
              <a:t>Hauptdarsteller</a:t>
            </a: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6474223-2873-4DD8-8C6B-3016C1E85BEA}"/>
              </a:ext>
            </a:extLst>
          </p:cNvPr>
          <p:cNvSpPr/>
          <p:nvPr/>
        </p:nvSpPr>
        <p:spPr>
          <a:xfrm rot="21001648">
            <a:off x="8732867" y="4679603"/>
            <a:ext cx="17410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>
                <a:solidFill>
                  <a:srgbClr val="FFFFFF"/>
                </a:solidFill>
              </a:rPr>
              <a:t>21.03.2019</a:t>
            </a:r>
            <a:endParaRPr lang="de-DE" dirty="0">
              <a:solidFill>
                <a:srgbClr val="FFFFFF"/>
              </a:solidFill>
            </a:endParaRPr>
          </a:p>
          <a:p>
            <a:r>
              <a:rPr lang="de-DE" dirty="0">
                <a:solidFill>
                  <a:srgbClr val="FFFFFF"/>
                </a:solidFill>
              </a:rPr>
              <a:t>DHBW Karlsruhe</a:t>
            </a:r>
            <a:endParaRPr lang="de-DE" dirty="0"/>
          </a:p>
        </p:txBody>
      </p:sp>
      <p:sp>
        <p:nvSpPr>
          <p:cNvPr id="25" name="Untertitel 2">
            <a:extLst>
              <a:ext uri="{FF2B5EF4-FFF2-40B4-BE49-F238E27FC236}">
                <a16:creationId xmlns:a16="http://schemas.microsoft.com/office/drawing/2014/main" id="{0B6179AC-B406-4EFE-813E-02899B1DBAC9}"/>
              </a:ext>
            </a:extLst>
          </p:cNvPr>
          <p:cNvSpPr txBox="1">
            <a:spLocks/>
          </p:cNvSpPr>
          <p:nvPr/>
        </p:nvSpPr>
        <p:spPr>
          <a:xfrm>
            <a:off x="674237" y="2254553"/>
            <a:ext cx="3657600" cy="1525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600" dirty="0">
                <a:solidFill>
                  <a:srgbClr val="FFFFFF"/>
                </a:solidFill>
              </a:rPr>
              <a:t>P  I  S</a:t>
            </a:r>
          </a:p>
        </p:txBody>
      </p:sp>
    </p:spTree>
    <p:extLst>
      <p:ext uri="{BB962C8B-B14F-4D97-AF65-F5344CB8AC3E}">
        <p14:creationId xmlns:p14="http://schemas.microsoft.com/office/powerpoint/2010/main" val="255723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52ACB9-FB42-48F2-B491-F059DFC60DE3}"/>
              </a:ext>
            </a:extLst>
          </p:cNvPr>
          <p:cNvSpPr/>
          <p:nvPr/>
        </p:nvSpPr>
        <p:spPr>
          <a:xfrm>
            <a:off x="4551986" y="390850"/>
            <a:ext cx="58271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 welchem Semester bist Du?</a:t>
            </a:r>
          </a:p>
        </p:txBody>
      </p:sp>
      <p:graphicFrame>
        <p:nvGraphicFramePr>
          <p:cNvPr id="9" name="Inhaltsplatzhalter 5">
            <a:extLst>
              <a:ext uri="{FF2B5EF4-FFF2-40B4-BE49-F238E27FC236}">
                <a16:creationId xmlns:a16="http://schemas.microsoft.com/office/drawing/2014/main" id="{2A7493B7-DB1F-4F3B-89AC-1F671E8E1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4560955"/>
              </p:ext>
            </p:extLst>
          </p:nvPr>
        </p:nvGraphicFramePr>
        <p:xfrm>
          <a:off x="2942167" y="1250293"/>
          <a:ext cx="9075231" cy="5394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Interviews</a:t>
            </a:r>
          </a:p>
        </p:txBody>
      </p:sp>
    </p:spTree>
    <p:extLst>
      <p:ext uri="{BB962C8B-B14F-4D97-AF65-F5344CB8AC3E}">
        <p14:creationId xmlns:p14="http://schemas.microsoft.com/office/powerpoint/2010/main" val="3265133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52ACB9-FB42-48F2-B491-F059DFC60DE3}"/>
              </a:ext>
            </a:extLst>
          </p:cNvPr>
          <p:cNvSpPr/>
          <p:nvPr/>
        </p:nvSpPr>
        <p:spPr>
          <a:xfrm>
            <a:off x="2327564" y="291100"/>
            <a:ext cx="968983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Würdest du gerne bei der Studiengangsgestaltung </a:t>
            </a:r>
          </a:p>
          <a:p>
            <a:pPr algn="ctr"/>
            <a:r>
              <a:rPr lang="de-DE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Einflus</a:t>
            </a:r>
            <a:r>
              <a:rPr lang="de-DE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 nehmen?</a:t>
            </a:r>
            <a:endParaRPr lang="de-DE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9" name="Inhaltsplatzhalter 5">
            <a:extLst>
              <a:ext uri="{FF2B5EF4-FFF2-40B4-BE49-F238E27FC236}">
                <a16:creationId xmlns:a16="http://schemas.microsoft.com/office/drawing/2014/main" id="{2A7493B7-DB1F-4F3B-89AC-1F671E8E1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810543"/>
              </p:ext>
            </p:extLst>
          </p:nvPr>
        </p:nvGraphicFramePr>
        <p:xfrm>
          <a:off x="2942167" y="1250293"/>
          <a:ext cx="9075231" cy="5394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Interviews</a:t>
            </a:r>
          </a:p>
        </p:txBody>
      </p:sp>
    </p:spTree>
    <p:extLst>
      <p:ext uri="{BB962C8B-B14F-4D97-AF65-F5344CB8AC3E}">
        <p14:creationId xmlns:p14="http://schemas.microsoft.com/office/powerpoint/2010/main" val="691903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Inhaltsplatzhalter 5">
            <a:extLst>
              <a:ext uri="{FF2B5EF4-FFF2-40B4-BE49-F238E27FC236}">
                <a16:creationId xmlns:a16="http://schemas.microsoft.com/office/drawing/2014/main" id="{3A0C3C29-4170-49E9-B9CB-57226DF965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1177453"/>
              </p:ext>
            </p:extLst>
          </p:nvPr>
        </p:nvGraphicFramePr>
        <p:xfrm>
          <a:off x="2942167" y="1250293"/>
          <a:ext cx="9075231" cy="5394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52ACB9-FB42-48F2-B491-F059DFC60DE3}"/>
              </a:ext>
            </a:extLst>
          </p:cNvPr>
          <p:cNvSpPr/>
          <p:nvPr/>
        </p:nvSpPr>
        <p:spPr>
          <a:xfrm>
            <a:off x="2327564" y="291100"/>
            <a:ext cx="968983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Erkennst du einen Mehrwert in allen Teilgebieten?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Interviews</a:t>
            </a:r>
          </a:p>
        </p:txBody>
      </p:sp>
    </p:spTree>
    <p:extLst>
      <p:ext uri="{BB962C8B-B14F-4D97-AF65-F5344CB8AC3E}">
        <p14:creationId xmlns:p14="http://schemas.microsoft.com/office/powerpoint/2010/main" val="3897636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Interviews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52ACB9-FB42-48F2-B491-F059DFC60DE3}"/>
              </a:ext>
            </a:extLst>
          </p:cNvPr>
          <p:cNvSpPr/>
          <p:nvPr/>
        </p:nvSpPr>
        <p:spPr>
          <a:xfrm>
            <a:off x="2993500" y="390850"/>
            <a:ext cx="89440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Wie zufrieden bist Du mit der Studienplanung?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71E3E830-576B-4FF7-9BD2-C011ADCE96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873911"/>
              </p:ext>
            </p:extLst>
          </p:nvPr>
        </p:nvGraphicFramePr>
        <p:xfrm>
          <a:off x="3525134" y="123825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hteck 7">
            <a:extLst>
              <a:ext uri="{FF2B5EF4-FFF2-40B4-BE49-F238E27FC236}">
                <a16:creationId xmlns:a16="http://schemas.microsoft.com/office/drawing/2014/main" id="{E625BF2C-C22A-48D4-AEC2-D85694C4FE50}"/>
              </a:ext>
            </a:extLst>
          </p:cNvPr>
          <p:cNvSpPr/>
          <p:nvPr/>
        </p:nvSpPr>
        <p:spPr>
          <a:xfrm>
            <a:off x="9362633" y="1428031"/>
            <a:ext cx="2048719" cy="7407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1 – sehr unzufrieden</a:t>
            </a:r>
          </a:p>
          <a:p>
            <a:pPr algn="ctr"/>
            <a:r>
              <a:rPr lang="de-DE" sz="1600" dirty="0"/>
              <a:t>5 – sehr zufrieden</a:t>
            </a:r>
          </a:p>
        </p:txBody>
      </p:sp>
    </p:spTree>
    <p:extLst>
      <p:ext uri="{BB962C8B-B14F-4D97-AF65-F5344CB8AC3E}">
        <p14:creationId xmlns:p14="http://schemas.microsoft.com/office/powerpoint/2010/main" val="2373249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Interviews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52ACB9-FB42-48F2-B491-F059DFC60DE3}"/>
              </a:ext>
            </a:extLst>
          </p:cNvPr>
          <p:cNvSpPr/>
          <p:nvPr/>
        </p:nvSpPr>
        <p:spPr>
          <a:xfrm>
            <a:off x="3104432" y="390850"/>
            <a:ext cx="87221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Wie zufrieden bist Du mit dem Wahlangebot?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71E3E830-576B-4FF7-9BD2-C011ADCE96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8984224"/>
              </p:ext>
            </p:extLst>
          </p:nvPr>
        </p:nvGraphicFramePr>
        <p:xfrm>
          <a:off x="3525134" y="123825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hteck 7">
            <a:extLst>
              <a:ext uri="{FF2B5EF4-FFF2-40B4-BE49-F238E27FC236}">
                <a16:creationId xmlns:a16="http://schemas.microsoft.com/office/drawing/2014/main" id="{E625BF2C-C22A-48D4-AEC2-D85694C4FE50}"/>
              </a:ext>
            </a:extLst>
          </p:cNvPr>
          <p:cNvSpPr/>
          <p:nvPr/>
        </p:nvSpPr>
        <p:spPr>
          <a:xfrm>
            <a:off x="9362633" y="1428031"/>
            <a:ext cx="2048719" cy="7407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1 – sehr unzufrieden</a:t>
            </a:r>
          </a:p>
          <a:p>
            <a:pPr algn="ctr"/>
            <a:r>
              <a:rPr lang="de-DE" sz="1600" dirty="0"/>
              <a:t>5 – sehr zufrieden</a:t>
            </a:r>
          </a:p>
        </p:txBody>
      </p:sp>
    </p:spTree>
    <p:extLst>
      <p:ext uri="{BB962C8B-B14F-4D97-AF65-F5344CB8AC3E}">
        <p14:creationId xmlns:p14="http://schemas.microsoft.com/office/powerpoint/2010/main" val="1988659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Interviews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52ACB9-FB42-48F2-B491-F059DFC60DE3}"/>
              </a:ext>
            </a:extLst>
          </p:cNvPr>
          <p:cNvSpPr/>
          <p:nvPr/>
        </p:nvSpPr>
        <p:spPr>
          <a:xfrm>
            <a:off x="3112779" y="390850"/>
            <a:ext cx="87055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Was gefällt dir derzeit bei dem Wahlangebot?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E084E3B7-FB0F-4D4B-9836-01DB997BC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85" y="1428031"/>
            <a:ext cx="8373668" cy="5039119"/>
          </a:xfrm>
        </p:spPr>
        <p:txBody>
          <a:bodyPr>
            <a:normAutofit lnSpcReduction="10000"/>
          </a:bodyPr>
          <a:lstStyle/>
          <a:p>
            <a:r>
              <a:rPr lang="de-DE" dirty="0"/>
              <a:t>Es gibt keine Wahl </a:t>
            </a:r>
          </a:p>
          <a:p>
            <a:endParaRPr lang="de-DE" dirty="0"/>
          </a:p>
          <a:p>
            <a:r>
              <a:rPr lang="de-DE" dirty="0"/>
              <a:t>Setzt voraus, dass man wählen könnte</a:t>
            </a:r>
          </a:p>
          <a:p>
            <a:endParaRPr lang="de-DE" dirty="0"/>
          </a:p>
          <a:p>
            <a:r>
              <a:rPr lang="de-DE" dirty="0"/>
              <a:t>Mir gefällt gut, dass es für fest jede Branche ein eigene Vorlesung gibt, die man im dritten Semester wählen kann.</a:t>
            </a:r>
          </a:p>
          <a:p>
            <a:endParaRPr lang="de-DE" dirty="0"/>
          </a:p>
          <a:p>
            <a:r>
              <a:rPr lang="de-DE" dirty="0"/>
              <a:t>teilweise sind die Vorlesungen leider zu voll gestopft d.h. zu viel Stoff in zu wenig Stunden, Dozenten erklären oftmals schlecht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769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31FA44F8-212D-4F14-807D-E63A43EC12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6465146"/>
              </p:ext>
            </p:extLst>
          </p:nvPr>
        </p:nvGraphicFramePr>
        <p:xfrm>
          <a:off x="2013557" y="1"/>
          <a:ext cx="10178443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Würfel 11">
            <a:extLst>
              <a:ext uri="{FF2B5EF4-FFF2-40B4-BE49-F238E27FC236}">
                <a16:creationId xmlns:a16="http://schemas.microsoft.com/office/drawing/2014/main" id="{526C43C1-239C-41AC-BAB6-DBDD4225AECF}"/>
              </a:ext>
            </a:extLst>
          </p:cNvPr>
          <p:cNvSpPr/>
          <p:nvPr/>
        </p:nvSpPr>
        <p:spPr>
          <a:xfrm>
            <a:off x="611515" y="1251404"/>
            <a:ext cx="951278" cy="8229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+ +</a:t>
            </a:r>
          </a:p>
        </p:txBody>
      </p:sp>
      <p:sp>
        <p:nvSpPr>
          <p:cNvPr id="13" name="Würfel 12">
            <a:extLst>
              <a:ext uri="{FF2B5EF4-FFF2-40B4-BE49-F238E27FC236}">
                <a16:creationId xmlns:a16="http://schemas.microsoft.com/office/drawing/2014/main" id="{27AD0124-A2F6-4787-9C21-3436443CC815}"/>
              </a:ext>
            </a:extLst>
          </p:cNvPr>
          <p:cNvSpPr/>
          <p:nvPr/>
        </p:nvSpPr>
        <p:spPr>
          <a:xfrm>
            <a:off x="611515" y="2405749"/>
            <a:ext cx="951278" cy="8229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+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30F8949-34E9-4116-AB96-49ABB96985C4}"/>
              </a:ext>
            </a:extLst>
          </p:cNvPr>
          <p:cNvSpPr/>
          <p:nvPr/>
        </p:nvSpPr>
        <p:spPr>
          <a:xfrm>
            <a:off x="2133680" y="5899731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Wahlangebot der DHBW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AB03EB9-4D3A-4AC7-8B80-B75A7AF3D9E5}"/>
              </a:ext>
            </a:extLst>
          </p:cNvPr>
          <p:cNvSpPr/>
          <p:nvPr/>
        </p:nvSpPr>
        <p:spPr>
          <a:xfrm>
            <a:off x="4044538" y="4745386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Selektion der Fächer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3F65FA7-E91E-4493-BD21-BCF3CF970750}"/>
              </a:ext>
            </a:extLst>
          </p:cNvPr>
          <p:cNvSpPr/>
          <p:nvPr/>
        </p:nvSpPr>
        <p:spPr>
          <a:xfrm>
            <a:off x="4044538" y="3640186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Curriculum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E4BEBCE-C026-46C0-877A-67A9497E6A14}"/>
              </a:ext>
            </a:extLst>
          </p:cNvPr>
          <p:cNvSpPr/>
          <p:nvPr/>
        </p:nvSpPr>
        <p:spPr>
          <a:xfrm>
            <a:off x="6096000" y="4745386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Fachauswahl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75E319A-A9CD-4BC8-81A8-32395CDFD500}"/>
              </a:ext>
            </a:extLst>
          </p:cNvPr>
          <p:cNvSpPr/>
          <p:nvPr/>
        </p:nvSpPr>
        <p:spPr>
          <a:xfrm>
            <a:off x="6096000" y="2356604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Vorlesung beurteilen</a:t>
            </a:r>
          </a:p>
        </p:txBody>
      </p:sp>
      <p:sp>
        <p:nvSpPr>
          <p:cNvPr id="24" name="Würfel 23">
            <a:extLst>
              <a:ext uri="{FF2B5EF4-FFF2-40B4-BE49-F238E27FC236}">
                <a16:creationId xmlns:a16="http://schemas.microsoft.com/office/drawing/2014/main" id="{49285CA4-4DFE-416D-B741-160D86077A36}"/>
              </a:ext>
            </a:extLst>
          </p:cNvPr>
          <p:cNvSpPr/>
          <p:nvPr/>
        </p:nvSpPr>
        <p:spPr>
          <a:xfrm>
            <a:off x="591201" y="3560094"/>
            <a:ext cx="951278" cy="8229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5A7A82DD-8F28-4CDF-8688-05BF34D92F75}"/>
              </a:ext>
            </a:extLst>
          </p:cNvPr>
          <p:cNvSpPr/>
          <p:nvPr/>
        </p:nvSpPr>
        <p:spPr>
          <a:xfrm>
            <a:off x="591201" y="4705340"/>
            <a:ext cx="951278" cy="8229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</a:t>
            </a:r>
          </a:p>
        </p:txBody>
      </p:sp>
      <p:sp>
        <p:nvSpPr>
          <p:cNvPr id="28" name="Würfel 27">
            <a:extLst>
              <a:ext uri="{FF2B5EF4-FFF2-40B4-BE49-F238E27FC236}">
                <a16:creationId xmlns:a16="http://schemas.microsoft.com/office/drawing/2014/main" id="{749B88E3-23FF-4EC2-82B0-B476036CDDFF}"/>
              </a:ext>
            </a:extLst>
          </p:cNvPr>
          <p:cNvSpPr/>
          <p:nvPr/>
        </p:nvSpPr>
        <p:spPr>
          <a:xfrm>
            <a:off x="591201" y="5859685"/>
            <a:ext cx="951278" cy="8229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 -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76D2DA9-ACE1-4AFD-8650-0D75A3875BAB}"/>
              </a:ext>
            </a:extLst>
          </p:cNvPr>
          <p:cNvSpPr/>
          <p:nvPr/>
        </p:nvSpPr>
        <p:spPr>
          <a:xfrm>
            <a:off x="6096000" y="1254434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Motivation </a:t>
            </a:r>
            <a:r>
              <a:rPr lang="de-DE" sz="1600" dirty="0"/>
              <a:t>Student / Dozent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E698351-B232-43A8-AD83-46AF06836975}"/>
              </a:ext>
            </a:extLst>
          </p:cNvPr>
          <p:cNvSpPr/>
          <p:nvPr/>
        </p:nvSpPr>
        <p:spPr>
          <a:xfrm>
            <a:off x="8070669" y="2356604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Wiederwahl d. Studiengangs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2B898DA3-91ED-4987-B50F-276014942635}"/>
              </a:ext>
            </a:extLst>
          </p:cNvPr>
          <p:cNvSpPr/>
          <p:nvPr/>
        </p:nvSpPr>
        <p:spPr>
          <a:xfrm>
            <a:off x="8070669" y="1251404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Erfolgreicher Spezialist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7856AF8-90E8-462E-8326-C33095E35602}"/>
              </a:ext>
            </a:extLst>
          </p:cNvPr>
          <p:cNvSpPr/>
          <p:nvPr/>
        </p:nvSpPr>
        <p:spPr>
          <a:xfrm>
            <a:off x="8156665" y="2987583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Bessere Noten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8B4A60F6-3B89-4BA0-87FF-9AFEA5B23418}"/>
              </a:ext>
            </a:extLst>
          </p:cNvPr>
          <p:cNvSpPr/>
          <p:nvPr/>
        </p:nvSpPr>
        <p:spPr>
          <a:xfrm>
            <a:off x="10178443" y="1251404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700" dirty="0"/>
              <a:t>DHBW weiterempfehlen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2F9E4C62-9492-443D-BA2B-7933560438F0}"/>
              </a:ext>
            </a:extLst>
          </p:cNvPr>
          <p:cNvSpPr/>
          <p:nvPr/>
        </p:nvSpPr>
        <p:spPr>
          <a:xfrm>
            <a:off x="10208127" y="2357162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Betreuer / Mentor werden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E64D86A-1EC5-4409-A4F3-1DE0CDDE62DF}"/>
              </a:ext>
            </a:extLst>
          </p:cNvPr>
          <p:cNvSpPr/>
          <p:nvPr/>
        </p:nvSpPr>
        <p:spPr>
          <a:xfrm>
            <a:off x="10294123" y="2987583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Alumni Programm</a:t>
            </a:r>
          </a:p>
        </p:txBody>
      </p:sp>
    </p:spTree>
    <p:extLst>
      <p:ext uri="{BB962C8B-B14F-4D97-AF65-F5344CB8AC3E}">
        <p14:creationId xmlns:p14="http://schemas.microsoft.com/office/powerpoint/2010/main" val="1739781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Issues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403F51C-C145-428D-82AF-BCEFA314B775}"/>
              </a:ext>
            </a:extLst>
          </p:cNvPr>
          <p:cNvSpPr/>
          <p:nvPr/>
        </p:nvSpPr>
        <p:spPr>
          <a:xfrm>
            <a:off x="3523019" y="1151033"/>
            <a:ext cx="51459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Neuer Modulplan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7706720-EBF5-4236-98A8-EDEFDD474245}"/>
              </a:ext>
            </a:extLst>
          </p:cNvPr>
          <p:cNvSpPr/>
          <p:nvPr/>
        </p:nvSpPr>
        <p:spPr>
          <a:xfrm>
            <a:off x="4901829" y="2387126"/>
            <a:ext cx="59679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E-Learning Plattform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9E1EA23-EEAD-494A-A3C5-B8CC1D52020C}"/>
              </a:ext>
            </a:extLst>
          </p:cNvPr>
          <p:cNvSpPr/>
          <p:nvPr/>
        </p:nvSpPr>
        <p:spPr>
          <a:xfrm>
            <a:off x="5850856" y="3623219"/>
            <a:ext cx="54734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Onlinevorlesungen</a:t>
            </a:r>
          </a:p>
        </p:txBody>
      </p:sp>
    </p:spTree>
    <p:extLst>
      <p:ext uri="{BB962C8B-B14F-4D97-AF65-F5344CB8AC3E}">
        <p14:creationId xmlns:p14="http://schemas.microsoft.com/office/powerpoint/2010/main" val="236120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4450-30BF-4864-805E-65F7381E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5B5CD81-77C9-402A-9623-BF041ADD63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20588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964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</a:t>
            </a:r>
          </a:p>
        </p:txBody>
      </p:sp>
      <p:pic>
        <p:nvPicPr>
          <p:cNvPr id="9" name="Grafik 8" descr="Ein Bild, das Gebäude, Bogen enthält.&#10;&#10;Automatisch generierte Beschreibung">
            <a:extLst>
              <a:ext uri="{FF2B5EF4-FFF2-40B4-BE49-F238E27FC236}">
                <a16:creationId xmlns:a16="http://schemas.microsoft.com/office/drawing/2014/main" id="{B6362186-C06E-4400-B9D0-5A9AA8903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544" y="3675474"/>
            <a:ext cx="7177448" cy="3594099"/>
          </a:xfrm>
          <a:prstGeom prst="rect">
            <a:avLst/>
          </a:prstGeom>
        </p:spPr>
      </p:pic>
      <p:sp>
        <p:nvSpPr>
          <p:cNvPr id="15" name="Sprechblase: oval 14">
            <a:extLst>
              <a:ext uri="{FF2B5EF4-FFF2-40B4-BE49-F238E27FC236}">
                <a16:creationId xmlns:a16="http://schemas.microsoft.com/office/drawing/2014/main" id="{FE9EF360-37D3-421D-9BA3-A9C2DCA31DFF}"/>
              </a:ext>
            </a:extLst>
          </p:cNvPr>
          <p:cNvSpPr/>
          <p:nvPr/>
        </p:nvSpPr>
        <p:spPr>
          <a:xfrm>
            <a:off x="2724396" y="371916"/>
            <a:ext cx="3918999" cy="1281149"/>
          </a:xfrm>
          <a:prstGeom prst="wedgeEllipseCallout">
            <a:avLst>
              <a:gd name="adj1" fmla="val 45222"/>
              <a:gd name="adj2" fmla="val 7859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Individualität der Studenten wird nicht gefördert </a:t>
            </a:r>
          </a:p>
        </p:txBody>
      </p:sp>
      <p:sp>
        <p:nvSpPr>
          <p:cNvPr id="17" name="Sprechblase: oval 16">
            <a:extLst>
              <a:ext uri="{FF2B5EF4-FFF2-40B4-BE49-F238E27FC236}">
                <a16:creationId xmlns:a16="http://schemas.microsoft.com/office/drawing/2014/main" id="{AB4204A1-0372-48A9-9B75-AC3D202CA03E}"/>
              </a:ext>
            </a:extLst>
          </p:cNvPr>
          <p:cNvSpPr/>
          <p:nvPr/>
        </p:nvSpPr>
        <p:spPr>
          <a:xfrm>
            <a:off x="3680474" y="2192694"/>
            <a:ext cx="3460754" cy="1601676"/>
          </a:xfrm>
          <a:prstGeom prst="wedgeEllipseCallout">
            <a:avLst>
              <a:gd name="adj1" fmla="val -27337"/>
              <a:gd name="adj2" fmla="val 6097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Stärken und Schwächen stehen nicht im Fokus</a:t>
            </a:r>
          </a:p>
        </p:txBody>
      </p:sp>
      <p:sp>
        <p:nvSpPr>
          <p:cNvPr id="18" name="Sprechblase: oval 17">
            <a:extLst>
              <a:ext uri="{FF2B5EF4-FFF2-40B4-BE49-F238E27FC236}">
                <a16:creationId xmlns:a16="http://schemas.microsoft.com/office/drawing/2014/main" id="{EF825D1D-087E-49B1-9DDB-5DB9C76B21DE}"/>
              </a:ext>
            </a:extLst>
          </p:cNvPr>
          <p:cNvSpPr/>
          <p:nvPr/>
        </p:nvSpPr>
        <p:spPr>
          <a:xfrm>
            <a:off x="8603728" y="2074363"/>
            <a:ext cx="3460754" cy="1531257"/>
          </a:xfrm>
          <a:prstGeom prst="wedgeEllipseCallout">
            <a:avLst>
              <a:gd name="adj1" fmla="val -58128"/>
              <a:gd name="adj2" fmla="val 7840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Starrer Studienverlaufsplan</a:t>
            </a:r>
          </a:p>
        </p:txBody>
      </p:sp>
      <p:sp>
        <p:nvSpPr>
          <p:cNvPr id="19" name="Sprechblase: oval 18">
            <a:extLst>
              <a:ext uri="{FF2B5EF4-FFF2-40B4-BE49-F238E27FC236}">
                <a16:creationId xmlns:a16="http://schemas.microsoft.com/office/drawing/2014/main" id="{3E840220-1097-45E7-901B-DAC5462DD6B3}"/>
              </a:ext>
            </a:extLst>
          </p:cNvPr>
          <p:cNvSpPr/>
          <p:nvPr/>
        </p:nvSpPr>
        <p:spPr>
          <a:xfrm>
            <a:off x="7687320" y="246861"/>
            <a:ext cx="3460754" cy="1531257"/>
          </a:xfrm>
          <a:prstGeom prst="wedgeEllipseCallout">
            <a:avLst>
              <a:gd name="adj1" fmla="val -6872"/>
              <a:gd name="adj2" fmla="val 6065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Mehr Zufriedenheit!</a:t>
            </a:r>
          </a:p>
        </p:txBody>
      </p:sp>
    </p:spTree>
    <p:extLst>
      <p:ext uri="{BB962C8B-B14F-4D97-AF65-F5344CB8AC3E}">
        <p14:creationId xmlns:p14="http://schemas.microsoft.com/office/powerpoint/2010/main" val="250088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Profiling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D8523AC1-F812-49A0-BA3D-96AD37945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8242" y="2211882"/>
            <a:ext cx="2320868" cy="5197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Problem Statement: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026B672-DB95-486A-9C30-A13A9B331334}"/>
              </a:ext>
            </a:extLst>
          </p:cNvPr>
          <p:cNvSpPr txBox="1">
            <a:spLocks/>
          </p:cNvSpPr>
          <p:nvPr/>
        </p:nvSpPr>
        <p:spPr>
          <a:xfrm>
            <a:off x="10004449" y="1750227"/>
            <a:ext cx="1540387" cy="599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Pain Points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51ECDE9-7374-4874-BC05-251348740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542" y="-92514"/>
            <a:ext cx="2564268" cy="256426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D509DC4-C552-4C03-B87C-5E8A53BE75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3" t="3297"/>
          <a:stretch/>
        </p:blipFill>
        <p:spPr>
          <a:xfrm>
            <a:off x="9320867" y="3900194"/>
            <a:ext cx="2833549" cy="290635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D3778CD-0D77-48D4-A321-2A4630E74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54062">
            <a:off x="10444441" y="2674832"/>
            <a:ext cx="1234455" cy="86623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4FEE866-DCD3-4D1C-B64F-9F60744142E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25" t="1540" r="33600" b="4264"/>
          <a:stretch/>
        </p:blipFill>
        <p:spPr>
          <a:xfrm rot="20965433">
            <a:off x="8015713" y="4317237"/>
            <a:ext cx="1162200" cy="1255750"/>
          </a:xfrm>
          <a:prstGeom prst="rect">
            <a:avLst/>
          </a:prstGeom>
        </p:spPr>
      </p:pic>
      <p:pic>
        <p:nvPicPr>
          <p:cNvPr id="19" name="Grafik 18" descr="Ein Bild, das Gerät enthält.&#10;&#10;Automatisch generierte Beschreibung">
            <a:extLst>
              <a:ext uri="{FF2B5EF4-FFF2-40B4-BE49-F238E27FC236}">
                <a16:creationId xmlns:a16="http://schemas.microsoft.com/office/drawing/2014/main" id="{09C66F7F-E6BE-445E-A01E-0C5BD79A0D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4292">
            <a:off x="8565827" y="2658737"/>
            <a:ext cx="1305741" cy="118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7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Profiling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1ABF618-292E-4C23-A1CB-FDED797C6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996" y="-701041"/>
            <a:ext cx="5012484" cy="390886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F811BF24-C183-42F2-9A3E-C6FDDEBCBC8E}"/>
              </a:ext>
            </a:extLst>
          </p:cNvPr>
          <p:cNvSpPr/>
          <p:nvPr/>
        </p:nvSpPr>
        <p:spPr>
          <a:xfrm>
            <a:off x="8415625" y="2681772"/>
            <a:ext cx="27612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Tradition</a:t>
            </a:r>
            <a:endParaRPr lang="de-DE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6928FF0-6842-4062-B7AF-6340D20445AD}"/>
              </a:ext>
            </a:extLst>
          </p:cNvPr>
          <p:cNvSpPr/>
          <p:nvPr/>
        </p:nvSpPr>
        <p:spPr>
          <a:xfrm>
            <a:off x="9374920" y="3816512"/>
            <a:ext cx="18019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/>
              <a:t>ist übrigens kein Synonym für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A6038E3-4EFE-4ECE-9E08-D127430ADB6B}"/>
              </a:ext>
            </a:extLst>
          </p:cNvPr>
          <p:cNvSpPr/>
          <p:nvPr/>
        </p:nvSpPr>
        <p:spPr>
          <a:xfrm>
            <a:off x="9628643" y="4537357"/>
            <a:ext cx="19960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richtig</a:t>
            </a:r>
            <a:endParaRPr lang="de-DE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193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Elektronik enthält.&#10;&#10;Automatisch generierte Beschreibung">
            <a:extLst>
              <a:ext uri="{FF2B5EF4-FFF2-40B4-BE49-F238E27FC236}">
                <a16:creationId xmlns:a16="http://schemas.microsoft.com/office/drawing/2014/main" id="{0225C142-3D6F-4F8E-97B0-5A22A4954D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5" t="9437" r="18825" b="5763"/>
          <a:stretch/>
        </p:blipFill>
        <p:spPr>
          <a:xfrm>
            <a:off x="4398274" y="0"/>
            <a:ext cx="7504166" cy="689631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Stakeholder &amp; Persona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CCE8B6-3CC5-4A47-9E3B-44123EC46608}"/>
              </a:ext>
            </a:extLst>
          </p:cNvPr>
          <p:cNvSpPr/>
          <p:nvPr/>
        </p:nvSpPr>
        <p:spPr>
          <a:xfrm>
            <a:off x="6287283" y="2480449"/>
            <a:ext cx="18630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Student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EF4B922-DA8A-48CC-8DA6-F79BDB13D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08" y="3044185"/>
            <a:ext cx="478933" cy="478933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117C8E5D-274D-4640-8250-8C083935A20E}"/>
              </a:ext>
            </a:extLst>
          </p:cNvPr>
          <p:cNvSpPr/>
          <p:nvPr/>
        </p:nvSpPr>
        <p:spPr>
          <a:xfrm>
            <a:off x="8316191" y="2575480"/>
            <a:ext cx="16800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Dozent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C24DD4C9-A66B-4FCF-82D8-0F0C78124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800" y="3005866"/>
            <a:ext cx="478933" cy="47893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320F03E5-2E8E-47F2-B18D-A74B08469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312" y="3349205"/>
            <a:ext cx="478933" cy="478933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B798B273-5ADE-4134-BDD6-AF2FCD7E8D32}"/>
              </a:ext>
            </a:extLst>
          </p:cNvPr>
          <p:cNvSpPr/>
          <p:nvPr/>
        </p:nvSpPr>
        <p:spPr>
          <a:xfrm>
            <a:off x="4722641" y="3364405"/>
            <a:ext cx="318632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Studiengangs-</a:t>
            </a:r>
          </a:p>
          <a:p>
            <a:pPr algn="ctr"/>
            <a:r>
              <a:rPr lang="de-DE" sz="4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leitung</a:t>
            </a:r>
            <a:endParaRPr lang="de-DE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0B0EA3A-B849-4656-ACDD-73662A510F04}"/>
              </a:ext>
            </a:extLst>
          </p:cNvPr>
          <p:cNvSpPr/>
          <p:nvPr/>
        </p:nvSpPr>
        <p:spPr>
          <a:xfrm>
            <a:off x="558578" y="120175"/>
            <a:ext cx="89639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44465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Elektronik enthält.&#10;&#10;Automatisch generierte Beschreibung">
            <a:extLst>
              <a:ext uri="{FF2B5EF4-FFF2-40B4-BE49-F238E27FC236}">
                <a16:creationId xmlns:a16="http://schemas.microsoft.com/office/drawing/2014/main" id="{0225C142-3D6F-4F8E-97B0-5A22A4954D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5" t="9437" r="18825" b="5763"/>
          <a:stretch/>
        </p:blipFill>
        <p:spPr>
          <a:xfrm>
            <a:off x="4398274" y="0"/>
            <a:ext cx="7504166" cy="689631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Stakeholder &amp; Persona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CCE8B6-3CC5-4A47-9E3B-44123EC46608}"/>
              </a:ext>
            </a:extLst>
          </p:cNvPr>
          <p:cNvSpPr/>
          <p:nvPr/>
        </p:nvSpPr>
        <p:spPr>
          <a:xfrm>
            <a:off x="4457617" y="4772662"/>
            <a:ext cx="23848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Geldgeber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EF4B922-DA8A-48CC-8DA6-F79BDB13D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451" y="2244687"/>
            <a:ext cx="478933" cy="478933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117C8E5D-274D-4640-8250-8C083935A20E}"/>
              </a:ext>
            </a:extLst>
          </p:cNvPr>
          <p:cNvSpPr/>
          <p:nvPr/>
        </p:nvSpPr>
        <p:spPr>
          <a:xfrm>
            <a:off x="7381533" y="1694462"/>
            <a:ext cx="39053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Ausbildungsleiter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C24DD4C9-A66B-4FCF-82D8-0F0C78124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760" y="3655448"/>
            <a:ext cx="478933" cy="47893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9E3C3E56-CBEB-4126-83D9-4757DBA6D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978" y="4458403"/>
            <a:ext cx="517705" cy="51770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320F03E5-2E8E-47F2-B18D-A74B08469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932" y="2950067"/>
            <a:ext cx="478933" cy="478933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7E92F18A-2682-47D8-94E1-024869E83AB4}"/>
              </a:ext>
            </a:extLst>
          </p:cNvPr>
          <p:cNvSpPr/>
          <p:nvPr/>
        </p:nvSpPr>
        <p:spPr>
          <a:xfrm>
            <a:off x="4492944" y="2386331"/>
            <a:ext cx="23744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Sekretärin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95FAFB7-C565-4CEA-8E8F-39B508A937B3}"/>
              </a:ext>
            </a:extLst>
          </p:cNvPr>
          <p:cNvSpPr/>
          <p:nvPr/>
        </p:nvSpPr>
        <p:spPr>
          <a:xfrm>
            <a:off x="8247188" y="3976720"/>
            <a:ext cx="222208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Ausbilder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BF6B6C8-F5F8-43C8-87F8-FDFFDB984EAA}"/>
              </a:ext>
            </a:extLst>
          </p:cNvPr>
          <p:cNvSpPr/>
          <p:nvPr/>
        </p:nvSpPr>
        <p:spPr>
          <a:xfrm>
            <a:off x="579417" y="120175"/>
            <a:ext cx="85472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BC3CA99-BD81-4140-9551-DBD72523085E}"/>
              </a:ext>
            </a:extLst>
          </p:cNvPr>
          <p:cNvSpPr/>
          <p:nvPr/>
        </p:nvSpPr>
        <p:spPr>
          <a:xfrm>
            <a:off x="640080" y="4976108"/>
            <a:ext cx="85472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0044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Customer Expectation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D1224293-E1DF-4FE5-88E1-13EDCD2D34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984877"/>
              </p:ext>
            </p:extLst>
          </p:nvPr>
        </p:nvGraphicFramePr>
        <p:xfrm>
          <a:off x="2873556" y="914400"/>
          <a:ext cx="9075231" cy="5394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prechblase: oval 6">
            <a:extLst>
              <a:ext uri="{FF2B5EF4-FFF2-40B4-BE49-F238E27FC236}">
                <a16:creationId xmlns:a16="http://schemas.microsoft.com/office/drawing/2014/main" id="{DA3A2C61-FF70-42DE-B23C-7ED4BC139EE3}"/>
              </a:ext>
            </a:extLst>
          </p:cNvPr>
          <p:cNvSpPr/>
          <p:nvPr/>
        </p:nvSpPr>
        <p:spPr>
          <a:xfrm>
            <a:off x="9679763" y="1192191"/>
            <a:ext cx="2512237" cy="1477021"/>
          </a:xfrm>
          <a:prstGeom prst="wedgeEllipseCallout">
            <a:avLst>
              <a:gd name="adj1" fmla="val -64331"/>
              <a:gd name="adj2" fmla="val 8167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Als DHBW gebe ich 50% der zu belegenden Fächer vor</a:t>
            </a:r>
          </a:p>
        </p:txBody>
      </p:sp>
      <p:sp>
        <p:nvSpPr>
          <p:cNvPr id="8" name="Sprechblase: oval 7">
            <a:extLst>
              <a:ext uri="{FF2B5EF4-FFF2-40B4-BE49-F238E27FC236}">
                <a16:creationId xmlns:a16="http://schemas.microsoft.com/office/drawing/2014/main" id="{BC579A0F-0ACA-4E11-85A1-925486CC37FA}"/>
              </a:ext>
            </a:extLst>
          </p:cNvPr>
          <p:cNvSpPr/>
          <p:nvPr/>
        </p:nvSpPr>
        <p:spPr>
          <a:xfrm>
            <a:off x="3129452" y="4268336"/>
            <a:ext cx="2966548" cy="1477021"/>
          </a:xfrm>
          <a:prstGeom prst="wedgeEllipseCallout">
            <a:avLst>
              <a:gd name="adj1" fmla="val 69281"/>
              <a:gd name="adj2" fmla="val -8915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Als Ausbildungsbetrieb gebe ich 25% der zu belegenden Fächer vor</a:t>
            </a:r>
          </a:p>
        </p:txBody>
      </p:sp>
      <p:sp>
        <p:nvSpPr>
          <p:cNvPr id="9" name="Sprechblase: oval 8">
            <a:extLst>
              <a:ext uri="{FF2B5EF4-FFF2-40B4-BE49-F238E27FC236}">
                <a16:creationId xmlns:a16="http://schemas.microsoft.com/office/drawing/2014/main" id="{96D9CBB8-EB17-4121-AB21-4457DA406665}"/>
              </a:ext>
            </a:extLst>
          </p:cNvPr>
          <p:cNvSpPr/>
          <p:nvPr/>
        </p:nvSpPr>
        <p:spPr>
          <a:xfrm>
            <a:off x="2873556" y="365395"/>
            <a:ext cx="2966548" cy="1477021"/>
          </a:xfrm>
          <a:prstGeom prst="wedgeEllipseCallout">
            <a:avLst>
              <a:gd name="adj1" fmla="val 63038"/>
              <a:gd name="adj2" fmla="val 8402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Als Student möchte ich 25% der zu belegenden Fächer wählen</a:t>
            </a:r>
          </a:p>
        </p:txBody>
      </p:sp>
    </p:spTree>
    <p:extLst>
      <p:ext uri="{BB962C8B-B14F-4D97-AF65-F5344CB8AC3E}">
        <p14:creationId xmlns:p14="http://schemas.microsoft.com/office/powerpoint/2010/main" val="172835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52ACB9-FB42-48F2-B491-F059DFC60DE3}"/>
              </a:ext>
            </a:extLst>
          </p:cNvPr>
          <p:cNvSpPr/>
          <p:nvPr/>
        </p:nvSpPr>
        <p:spPr>
          <a:xfrm>
            <a:off x="3566773" y="390850"/>
            <a:ext cx="77975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 welcher Branche ist deine Firma tätig?</a:t>
            </a:r>
          </a:p>
        </p:txBody>
      </p:sp>
      <p:graphicFrame>
        <p:nvGraphicFramePr>
          <p:cNvPr id="9" name="Inhaltsplatzhalter 5">
            <a:extLst>
              <a:ext uri="{FF2B5EF4-FFF2-40B4-BE49-F238E27FC236}">
                <a16:creationId xmlns:a16="http://schemas.microsoft.com/office/drawing/2014/main" id="{2A7493B7-DB1F-4F3B-89AC-1F671E8E1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616017"/>
              </p:ext>
            </p:extLst>
          </p:nvPr>
        </p:nvGraphicFramePr>
        <p:xfrm>
          <a:off x="2942167" y="1250293"/>
          <a:ext cx="9075231" cy="5394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Interviews</a:t>
            </a:r>
          </a:p>
        </p:txBody>
      </p:sp>
    </p:spTree>
    <p:extLst>
      <p:ext uri="{BB962C8B-B14F-4D97-AF65-F5344CB8AC3E}">
        <p14:creationId xmlns:p14="http://schemas.microsoft.com/office/powerpoint/2010/main" val="673723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Breitbild</PresentationFormat>
  <Paragraphs>132</Paragraphs>
  <Slides>17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PowerPoint-Präsentation</vt:lpstr>
      <vt:lpstr>Agenda</vt:lpstr>
      <vt:lpstr>Problem</vt:lpstr>
      <vt:lpstr>Problem Profiling</vt:lpstr>
      <vt:lpstr>Problem Profiling</vt:lpstr>
      <vt:lpstr>Stakeholder &amp; Persona</vt:lpstr>
      <vt:lpstr>Stakeholder &amp; Persona</vt:lpstr>
      <vt:lpstr>Customer Expectation</vt:lpstr>
      <vt:lpstr>Interviews</vt:lpstr>
      <vt:lpstr>Interviews</vt:lpstr>
      <vt:lpstr>Interviews</vt:lpstr>
      <vt:lpstr>Interviews</vt:lpstr>
      <vt:lpstr>Interviews</vt:lpstr>
      <vt:lpstr>Interviews</vt:lpstr>
      <vt:lpstr>Interviews</vt:lpstr>
      <vt:lpstr>PowerPoint-Präsentation</vt:lpstr>
      <vt:lpstr>Top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 Kuttler</dc:creator>
  <cp:lastModifiedBy>Moritz Kuttler</cp:lastModifiedBy>
  <cp:revision>17</cp:revision>
  <dcterms:created xsi:type="dcterms:W3CDTF">2019-03-20T08:44:03Z</dcterms:created>
  <dcterms:modified xsi:type="dcterms:W3CDTF">2019-03-21T09:57:12Z</dcterms:modified>
</cp:coreProperties>
</file>