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57" r:id="rId3"/>
    <p:sldId id="258" r:id="rId4"/>
    <p:sldId id="262" r:id="rId5"/>
    <p:sldId id="288" r:id="rId6"/>
    <p:sldId id="286" r:id="rId7"/>
    <p:sldId id="287" r:id="rId8"/>
    <p:sldId id="284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5" autoAdjust="0"/>
  </p:normalViewPr>
  <p:slideViewPr>
    <p:cSldViewPr snapToGrid="0">
      <p:cViewPr varScale="1">
        <p:scale>
          <a:sx n="59" d="100"/>
          <a:sy n="59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Problemstellung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B1296B25-DEDB-4922-9A75-5CD6D5C4F9D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Zielsetzung</a:t>
          </a:r>
        </a:p>
      </dgm:t>
    </dgm:pt>
    <dgm:pt modelId="{4DFB90B1-5C81-4773-B0C4-28C5D1FD3608}" type="parTrans" cxnId="{A93932FB-A4DF-40BD-8E1A-444911F438D6}">
      <dgm:prSet/>
      <dgm:spPr/>
      <dgm:t>
        <a:bodyPr/>
        <a:lstStyle/>
        <a:p>
          <a:endParaRPr lang="de-DE"/>
        </a:p>
      </dgm:t>
    </dgm:pt>
    <dgm:pt modelId="{F1EA8C57-A36F-466B-B744-8199FB1F17D8}" type="sibTrans" cxnId="{A93932FB-A4DF-40BD-8E1A-444911F438D6}">
      <dgm:prSet/>
      <dgm:spPr/>
      <dgm:t>
        <a:bodyPr/>
        <a:lstStyle/>
        <a:p>
          <a:endParaRPr lang="de-DE"/>
        </a:p>
      </dgm:t>
    </dgm:pt>
    <dgm:pt modelId="{82896348-52D4-49DC-875A-0D5900B8DB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Lösungsvorschläge</a:t>
          </a:r>
        </a:p>
      </dgm:t>
    </dgm:pt>
    <dgm:pt modelId="{043F20F5-DA0D-4289-A205-97E16190FC86}" type="parTrans" cxnId="{6B697F47-E4EB-4E55-91A5-541BC95C7E47}">
      <dgm:prSet/>
      <dgm:spPr/>
      <dgm:t>
        <a:bodyPr/>
        <a:lstStyle/>
        <a:p>
          <a:endParaRPr lang="de-DE"/>
        </a:p>
      </dgm:t>
    </dgm:pt>
    <dgm:pt modelId="{F8961409-3E37-41DF-8929-E86B743F7A50}" type="sibTrans" cxnId="{6B697F47-E4EB-4E55-91A5-541BC95C7E47}">
      <dgm:prSet/>
      <dgm:spPr/>
      <dgm:t>
        <a:bodyPr/>
        <a:lstStyle/>
        <a:p>
          <a:endParaRPr lang="de-DE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3"/>
      <dgm:spPr/>
    </dgm:pt>
    <dgm:pt modelId="{7094F326-BCAA-46D4-A889-B898290F5E6A}" type="pres">
      <dgm:prSet presAssocID="{80C8CA3A-0F82-4ED2-9A29-26E5B1EEADF7}" presName="iconRect" presStyleLbl="node1" presStyleIdx="0" presStyleCnt="3" custScaleX="86290" custScaleY="834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extLst/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3">
        <dgm:presLayoutVars>
          <dgm:chMax val="0"/>
          <dgm:chPref val="0"/>
        </dgm:presLayoutVars>
      </dgm:prSet>
      <dgm:spPr/>
    </dgm:pt>
    <dgm:pt modelId="{E2B30D9A-2C24-4F82-8DBB-30007F336542}" type="pres">
      <dgm:prSet presAssocID="{BA358C5D-5851-4C2B-930F-1B56D1F29D98}" presName="sibTrans" presStyleCnt="0"/>
      <dgm:spPr/>
    </dgm:pt>
    <dgm:pt modelId="{58B4AED0-4231-47EC-BE5C-07E0DF5F90D9}" type="pres">
      <dgm:prSet presAssocID="{B1296B25-DEDB-4922-9A75-5CD6D5C4F9D1}" presName="compNode" presStyleCnt="0"/>
      <dgm:spPr/>
    </dgm:pt>
    <dgm:pt modelId="{3D8708F6-9DCB-4F30-8374-684F1334312B}" type="pres">
      <dgm:prSet presAssocID="{B1296B25-DEDB-4922-9A75-5CD6D5C4F9D1}" presName="bgRect" presStyleLbl="bgShp" presStyleIdx="1" presStyleCnt="3"/>
      <dgm:spPr/>
    </dgm:pt>
    <dgm:pt modelId="{D2A6A97A-2AAE-4669-9DCD-EE3061367620}" type="pres">
      <dgm:prSet presAssocID="{B1296B25-DEDB-4922-9A75-5CD6D5C4F9D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57CC7FF4-F932-4969-9053-EC56C0BD9C29}" type="pres">
      <dgm:prSet presAssocID="{B1296B25-DEDB-4922-9A75-5CD6D5C4F9D1}" presName="spaceRect" presStyleCnt="0"/>
      <dgm:spPr/>
    </dgm:pt>
    <dgm:pt modelId="{7AC24BC2-7771-44AF-B18E-046BE8277A77}" type="pres">
      <dgm:prSet presAssocID="{B1296B25-DEDB-4922-9A75-5CD6D5C4F9D1}" presName="parTx" presStyleLbl="revTx" presStyleIdx="1" presStyleCnt="3">
        <dgm:presLayoutVars>
          <dgm:chMax val="0"/>
          <dgm:chPref val="0"/>
        </dgm:presLayoutVars>
      </dgm:prSet>
      <dgm:spPr/>
    </dgm:pt>
    <dgm:pt modelId="{036BAB58-77D5-4147-92AA-C33BB8B4CBFD}" type="pres">
      <dgm:prSet presAssocID="{F1EA8C57-A36F-466B-B744-8199FB1F17D8}" presName="sibTrans" presStyleCnt="0"/>
      <dgm:spPr/>
    </dgm:pt>
    <dgm:pt modelId="{A9746D73-121A-4319-9DA4-694453322523}" type="pres">
      <dgm:prSet presAssocID="{82896348-52D4-49DC-875A-0D5900B8DBA4}" presName="compNode" presStyleCnt="0"/>
      <dgm:spPr/>
    </dgm:pt>
    <dgm:pt modelId="{7A094460-2BD1-4A9D-ACD8-6C295E7C4C36}" type="pres">
      <dgm:prSet presAssocID="{82896348-52D4-49DC-875A-0D5900B8DBA4}" presName="bgRect" presStyleLbl="bgShp" presStyleIdx="2" presStyleCnt="3"/>
      <dgm:spPr/>
    </dgm:pt>
    <dgm:pt modelId="{12348EE1-38BD-4AD1-99BF-19BD68681AD8}" type="pres">
      <dgm:prSet presAssocID="{82896348-52D4-49DC-875A-0D5900B8DBA4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79ED739-03E7-453C-8404-8FF851D725DB}" type="pres">
      <dgm:prSet presAssocID="{82896348-52D4-49DC-875A-0D5900B8DBA4}" presName="spaceRect" presStyleCnt="0"/>
      <dgm:spPr/>
    </dgm:pt>
    <dgm:pt modelId="{61F1B654-C392-4534-8F56-2520AAE70205}" type="pres">
      <dgm:prSet presAssocID="{82896348-52D4-49DC-875A-0D5900B8D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72020A-C299-4A17-AD10-5EF17AEF523B}" type="presOf" srcId="{82896348-52D4-49DC-875A-0D5900B8DBA4}" destId="{61F1B654-C392-4534-8F56-2520AAE70205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2DBC9326-FC4D-49F9-935A-FC33D1772FBF}" type="presOf" srcId="{B1296B25-DEDB-4922-9A75-5CD6D5C4F9D1}" destId="{7AC24BC2-7771-44AF-B18E-046BE8277A77}" srcOrd="0" destOrd="0" presId="urn:microsoft.com/office/officeart/2018/2/layout/IconVerticalSolidList"/>
    <dgm:cxn modelId="{6B697F47-E4EB-4E55-91A5-541BC95C7E47}" srcId="{0B9002CA-BEE2-4794-A49A-0505DA7485AB}" destId="{82896348-52D4-49DC-875A-0D5900B8DBA4}" srcOrd="2" destOrd="0" parTransId="{043F20F5-DA0D-4289-A205-97E16190FC86}" sibTransId="{F8961409-3E37-41DF-8929-E86B743F7A50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A93932FB-A4DF-40BD-8E1A-444911F438D6}" srcId="{0B9002CA-BEE2-4794-A49A-0505DA7485AB}" destId="{B1296B25-DEDB-4922-9A75-5CD6D5C4F9D1}" srcOrd="1" destOrd="0" parTransId="{4DFB90B1-5C81-4773-B0C4-28C5D1FD3608}" sibTransId="{F1EA8C57-A36F-466B-B744-8199FB1F17D8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D3629FC7-1598-4C3B-8121-A64F38664280}" type="presParOf" srcId="{EC84EEFD-4694-49E3-BB8A-D474728D0C6F}" destId="{E2B30D9A-2C24-4F82-8DBB-30007F336542}" srcOrd="1" destOrd="0" presId="urn:microsoft.com/office/officeart/2018/2/layout/IconVerticalSolidList"/>
    <dgm:cxn modelId="{37EF6C00-6CD3-40AF-A486-19A938501E90}" type="presParOf" srcId="{EC84EEFD-4694-49E3-BB8A-D474728D0C6F}" destId="{58B4AED0-4231-47EC-BE5C-07E0DF5F90D9}" srcOrd="2" destOrd="0" presId="urn:microsoft.com/office/officeart/2018/2/layout/IconVerticalSolidList"/>
    <dgm:cxn modelId="{5E259164-69DD-4BCE-AD80-CEC62F4BBBFE}" type="presParOf" srcId="{58B4AED0-4231-47EC-BE5C-07E0DF5F90D9}" destId="{3D8708F6-9DCB-4F30-8374-684F1334312B}" srcOrd="0" destOrd="0" presId="urn:microsoft.com/office/officeart/2018/2/layout/IconVerticalSolidList"/>
    <dgm:cxn modelId="{C0784FC3-B77F-4548-B89E-160189E0315A}" type="presParOf" srcId="{58B4AED0-4231-47EC-BE5C-07E0DF5F90D9}" destId="{D2A6A97A-2AAE-4669-9DCD-EE3061367620}" srcOrd="1" destOrd="0" presId="urn:microsoft.com/office/officeart/2018/2/layout/IconVerticalSolidList"/>
    <dgm:cxn modelId="{959C82B3-16BA-459D-9775-6C6A54E9D771}" type="presParOf" srcId="{58B4AED0-4231-47EC-BE5C-07E0DF5F90D9}" destId="{57CC7FF4-F932-4969-9053-EC56C0BD9C29}" srcOrd="2" destOrd="0" presId="urn:microsoft.com/office/officeart/2018/2/layout/IconVerticalSolidList"/>
    <dgm:cxn modelId="{025EC0B3-7568-4422-8DF2-5F21C22090F8}" type="presParOf" srcId="{58B4AED0-4231-47EC-BE5C-07E0DF5F90D9}" destId="{7AC24BC2-7771-44AF-B18E-046BE8277A77}" srcOrd="3" destOrd="0" presId="urn:microsoft.com/office/officeart/2018/2/layout/IconVerticalSolidList"/>
    <dgm:cxn modelId="{1B4E412B-3E31-4488-AF58-18F7E5B13C5B}" type="presParOf" srcId="{EC84EEFD-4694-49E3-BB8A-D474728D0C6F}" destId="{036BAB58-77D5-4147-92AA-C33BB8B4CBFD}" srcOrd="3" destOrd="0" presId="urn:microsoft.com/office/officeart/2018/2/layout/IconVerticalSolidList"/>
    <dgm:cxn modelId="{0C6B229E-9E58-443D-89F3-7C87DB078DFA}" type="presParOf" srcId="{EC84EEFD-4694-49E3-BB8A-D474728D0C6F}" destId="{A9746D73-121A-4319-9DA4-694453322523}" srcOrd="4" destOrd="0" presId="urn:microsoft.com/office/officeart/2018/2/layout/IconVerticalSolidList"/>
    <dgm:cxn modelId="{DCD77884-0CC2-4EF4-A471-20FE5EA6B351}" type="presParOf" srcId="{A9746D73-121A-4319-9DA4-694453322523}" destId="{7A094460-2BD1-4A9D-ACD8-6C295E7C4C36}" srcOrd="0" destOrd="0" presId="urn:microsoft.com/office/officeart/2018/2/layout/IconVerticalSolidList"/>
    <dgm:cxn modelId="{BEEEB247-6660-4FDF-8CFD-71F1BDE48835}" type="presParOf" srcId="{A9746D73-121A-4319-9DA4-694453322523}" destId="{12348EE1-38BD-4AD1-99BF-19BD68681AD8}" srcOrd="1" destOrd="0" presId="urn:microsoft.com/office/officeart/2018/2/layout/IconVerticalSolidList"/>
    <dgm:cxn modelId="{D4DB6B66-C993-498A-9F7A-6FC65FF1E4FB}" type="presParOf" srcId="{A9746D73-121A-4319-9DA4-694453322523}" destId="{779ED739-03E7-453C-8404-8FF851D725DB}" srcOrd="2" destOrd="0" presId="urn:microsoft.com/office/officeart/2018/2/layout/IconVerticalSolidList"/>
    <dgm:cxn modelId="{BF22EEFA-D152-4F9D-8209-2A2D35AF36B6}" type="presParOf" srcId="{A9746D73-121A-4319-9DA4-694453322523}" destId="{61F1B654-C392-4534-8F56-2520AAE70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571927" y="455330"/>
          <a:ext cx="797860" cy="771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Problemstellung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3D8708F6-9DCB-4F30-8374-684F133431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A6A97A-2AAE-4669-9DCD-EE306136762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24BC2-7771-44AF-B18E-046BE8277A7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Zielsetzung</a:t>
          </a:r>
        </a:p>
      </dsp:txBody>
      <dsp:txXfrm>
        <a:off x="1941716" y="2102143"/>
        <a:ext cx="4571887" cy="1681139"/>
      </dsp:txXfrm>
    </dsp:sp>
    <dsp:sp modelId="{7A094460-2BD1-4A9D-ACD8-6C295E7C4C3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348EE1-38BD-4AD1-99BF-19BD68681AD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1B654-C392-4534-8F56-2520AAE7020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Lösungsvorschläge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Salam Al </a:t>
            </a:r>
            <a:r>
              <a:rPr lang="de-DE" sz="2000" dirty="0" err="1">
                <a:solidFill>
                  <a:srgbClr val="FFFFFF"/>
                </a:solidFill>
              </a:rPr>
              <a:t>Hamoud</a:t>
            </a:r>
            <a:endParaRPr lang="de-DE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931656" y="3712090"/>
            <a:ext cx="20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19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877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41746" y="5156870"/>
            <a:ext cx="9300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034D47-EF7A-472B-8407-0909CBD8899B}"/>
              </a:ext>
            </a:extLst>
          </p:cNvPr>
          <p:cNvSpPr txBox="1"/>
          <p:nvPr/>
        </p:nvSpPr>
        <p:spPr>
          <a:xfrm>
            <a:off x="3875178" y="1668078"/>
            <a:ext cx="78193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74% der Studierenden würden gerne Einfluss auf die </a:t>
            </a:r>
            <a:r>
              <a:rPr lang="de-DE" sz="2800" dirty="0" err="1"/>
              <a:t>Studiengangsgestaltung</a:t>
            </a:r>
            <a:r>
              <a:rPr lang="de-DE" sz="2800" dirty="0"/>
              <a:t> nehmen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Mehr Auswahl, bessere Qualität, mehr Informationen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Wahlmöglichkeit von Spezialisierungen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30C1D7-0B09-442D-AB3F-2A4150A6D57B}"/>
              </a:ext>
            </a:extLst>
          </p:cNvPr>
          <p:cNvSpPr/>
          <p:nvPr/>
        </p:nvSpPr>
        <p:spPr>
          <a:xfrm>
            <a:off x="8458950" y="5161717"/>
            <a:ext cx="6096000" cy="1387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/>
              <a:t>Auszug aus der P.I.S. Umfrage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039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„25% meiner Kurse möchte Ich selber wählen können“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834660" y="3909030"/>
            <a:ext cx="632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¬Stefan der Student</a:t>
            </a:r>
          </a:p>
        </p:txBody>
      </p:sp>
    </p:spTree>
    <p:extLst>
      <p:ext uri="{BB962C8B-B14F-4D97-AF65-F5344CB8AC3E}">
        <p14:creationId xmlns:p14="http://schemas.microsoft.com/office/powerpoint/2010/main" val="27091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„Ich möchte die Zukunft von </a:t>
            </a:r>
            <a:r>
              <a:rPr lang="de-DE" sz="4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motivierten</a:t>
            </a:r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Studierenden mitgestalten“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799753" y="4522028"/>
            <a:ext cx="2752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der Dozent</a:t>
            </a:r>
          </a:p>
        </p:txBody>
      </p:sp>
    </p:spTree>
    <p:extLst>
      <p:ext uri="{BB962C8B-B14F-4D97-AF65-F5344CB8AC3E}">
        <p14:creationId xmlns:p14="http://schemas.microsoft.com/office/powerpoint/2010/main" val="11842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Anpassung des Curriculum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32514" y="2074363"/>
            <a:ext cx="7659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„Studierende sollen 25% Ihrer Kurse selbstständig wählen dürfen“</a:t>
            </a:r>
          </a:p>
        </p:txBody>
      </p:sp>
    </p:spTree>
    <p:extLst>
      <p:ext uri="{BB962C8B-B14F-4D97-AF65-F5344CB8AC3E}">
        <p14:creationId xmlns:p14="http://schemas.microsoft.com/office/powerpoint/2010/main" val="14334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Online-Vorlesung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3712474" y="2551837"/>
            <a:ext cx="815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de-DE" sz="5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Moodle</a:t>
            </a:r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 zentrale Lern- und Wissensplattform“</a:t>
            </a:r>
          </a:p>
        </p:txBody>
      </p:sp>
    </p:spTree>
    <p:extLst>
      <p:ext uri="{BB962C8B-B14F-4D97-AF65-F5344CB8AC3E}">
        <p14:creationId xmlns:p14="http://schemas.microsoft.com/office/powerpoint/2010/main" val="31969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50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Stakeholder &amp; Persona</vt:lpstr>
      <vt:lpstr>Top Issues</vt:lpstr>
      <vt:lpstr>Zielsetzung</vt:lpstr>
      <vt:lpstr>Zielsetzung</vt:lpstr>
      <vt:lpstr>Anpassung des Curriculum</vt:lpstr>
      <vt:lpstr>Online-Vorlesung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Pfeffer, Kevin</cp:lastModifiedBy>
  <cp:revision>45</cp:revision>
  <dcterms:created xsi:type="dcterms:W3CDTF">2019-03-20T08:44:03Z</dcterms:created>
  <dcterms:modified xsi:type="dcterms:W3CDTF">2019-03-28T09:37:52Z</dcterms:modified>
</cp:coreProperties>
</file>