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" id="{E6370F31-678C-4097-9E1A-77EBC535202D}">
          <p14:sldIdLst>
            <p14:sldId id="256"/>
            <p14:sldId id="269"/>
            <p14:sldId id="270"/>
          </p14:sldIdLst>
        </p14:section>
        <p14:section name="B" id="{482F301F-C6A2-45F5-9F34-369D73D90A34}">
          <p14:sldIdLst>
            <p14:sldId id="271"/>
            <p14:sldId id="272"/>
            <p14:sldId id="262"/>
            <p14:sldId id="263"/>
          </p14:sldIdLst>
        </p14:section>
        <p14:section name="C" id="{F2F5DCAD-608D-4757-991A-7D7F68102B3D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2" autoAdjust="0"/>
  </p:normalViewPr>
  <p:slideViewPr>
    <p:cSldViewPr snapToGrid="0">
      <p:cViewPr varScale="1">
        <p:scale>
          <a:sx n="78" d="100"/>
          <a:sy n="78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/>
            <a:t>20 Jahre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Student Steve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/>
            <a:t>Allgemeine Hochschulreife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Besucht Vorlesung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/>
            <a:t>Gute Noten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AC263D43-EB71-474E-8304-E1282A379D68}">
      <dgm:prSet/>
      <dgm:spPr/>
      <dgm:t>
        <a:bodyPr/>
        <a:lstStyle/>
        <a:p>
          <a:r>
            <a:rPr lang="de-DE"/>
            <a:t>Männlich</a:t>
          </a:r>
        </a:p>
      </dgm:t>
    </dgm:pt>
    <dgm:pt modelId="{37777892-C8D6-4459-B136-E60A5F662DB5}" type="parTrans" cxnId="{14BFF408-4E25-4E62-B578-303486C962AC}">
      <dgm:prSet/>
      <dgm:spPr/>
      <dgm:t>
        <a:bodyPr/>
        <a:lstStyle/>
        <a:p>
          <a:endParaRPr lang="de-DE"/>
        </a:p>
      </dgm:t>
    </dgm:pt>
    <dgm:pt modelId="{F4BECEFD-DC65-42DD-AA82-13A003F89054}" type="sibTrans" cxnId="{14BFF408-4E25-4E62-B578-303486C962AC}">
      <dgm:prSet/>
      <dgm:spPr/>
      <dgm:t>
        <a:bodyPr/>
        <a:lstStyle/>
        <a:p>
          <a:endParaRPr lang="de-DE"/>
        </a:p>
      </dgm:t>
    </dgm:pt>
    <dgm:pt modelId="{1C8C979F-0711-466F-BF99-ABFCB9B20107}">
      <dgm:prSet/>
      <dgm:spPr/>
      <dgm:t>
        <a:bodyPr/>
        <a:lstStyle/>
        <a:p>
          <a:r>
            <a:rPr lang="de-DE"/>
            <a:t>Ledig</a:t>
          </a:r>
        </a:p>
      </dgm:t>
    </dgm:pt>
    <dgm:pt modelId="{3716C9D9-DC1D-4928-8B08-BA570B1C5823}" type="parTrans" cxnId="{C59E05E5-1502-4FC7-ACDB-2C967D37DD60}">
      <dgm:prSet/>
      <dgm:spPr/>
      <dgm:t>
        <a:bodyPr/>
        <a:lstStyle/>
        <a:p>
          <a:endParaRPr lang="de-DE"/>
        </a:p>
      </dgm:t>
    </dgm:pt>
    <dgm:pt modelId="{395E7D7E-EC80-4413-ADE4-3121CDD31845}" type="sibTrans" cxnId="{C59E05E5-1502-4FC7-ACDB-2C967D37DD60}">
      <dgm:prSet/>
      <dgm:spPr/>
      <dgm:t>
        <a:bodyPr/>
        <a:lstStyle/>
        <a:p>
          <a:endParaRPr lang="de-DE"/>
        </a:p>
      </dgm:t>
    </dgm:pt>
    <dgm:pt modelId="{2F9ED249-6549-44D0-A6C7-5CD1E8839340}">
      <dgm:prSet/>
      <dgm:spPr/>
      <dgm:t>
        <a:bodyPr/>
        <a:lstStyle/>
        <a:p>
          <a:r>
            <a:rPr lang="de-DE"/>
            <a:t>Keine Kinder</a:t>
          </a:r>
        </a:p>
      </dgm:t>
    </dgm:pt>
    <dgm:pt modelId="{16E9318A-ADAA-4BA7-A16D-37E99FE1CED8}" type="parTrans" cxnId="{3A996F79-8BBC-4483-89D6-DFAFF4415A5B}">
      <dgm:prSet/>
      <dgm:spPr/>
      <dgm:t>
        <a:bodyPr/>
        <a:lstStyle/>
        <a:p>
          <a:endParaRPr lang="de-DE"/>
        </a:p>
      </dgm:t>
    </dgm:pt>
    <dgm:pt modelId="{43840460-622A-4E98-B473-F5F62B39F48A}" type="sibTrans" cxnId="{3A996F79-8BBC-4483-89D6-DFAFF4415A5B}">
      <dgm:prSet/>
      <dgm:spPr/>
      <dgm:t>
        <a:bodyPr/>
        <a:lstStyle/>
        <a:p>
          <a:endParaRPr lang="de-DE"/>
        </a:p>
      </dgm:t>
    </dgm:pt>
    <dgm:pt modelId="{0B0E6955-0C77-437A-BD93-902B7BBF3A0E}">
      <dgm:prSet/>
      <dgm:spPr/>
      <dgm:t>
        <a:bodyPr/>
        <a:lstStyle/>
        <a:p>
          <a:r>
            <a:rPr lang="de-DE"/>
            <a:t>Karlsruhe</a:t>
          </a:r>
        </a:p>
      </dgm:t>
    </dgm:pt>
    <dgm:pt modelId="{205C6433-858C-4A24-812B-94F9951258AB}" type="parTrans" cxnId="{86A1E82B-3F10-4EA4-A067-34A3168A0366}">
      <dgm:prSet/>
      <dgm:spPr/>
      <dgm:t>
        <a:bodyPr/>
        <a:lstStyle/>
        <a:p>
          <a:endParaRPr lang="de-DE"/>
        </a:p>
      </dgm:t>
    </dgm:pt>
    <dgm:pt modelId="{F75465FE-3DF0-46E0-AE12-97315B872258}" type="sibTrans" cxnId="{86A1E82B-3F10-4EA4-A067-34A3168A0366}">
      <dgm:prSet/>
      <dgm:spPr/>
      <dgm:t>
        <a:bodyPr/>
        <a:lstStyle/>
        <a:p>
          <a:endParaRPr lang="de-DE"/>
        </a:p>
      </dgm:t>
    </dgm:pt>
    <dgm:pt modelId="{3BB722BF-7764-4106-A20D-6F526368869D}">
      <dgm:prSet/>
      <dgm:spPr/>
      <dgm:t>
        <a:bodyPr/>
        <a:lstStyle/>
        <a:p>
          <a:r>
            <a:rPr lang="de-DE" dirty="0"/>
            <a:t>Bachelorstudent</a:t>
          </a:r>
        </a:p>
      </dgm:t>
    </dgm:pt>
    <dgm:pt modelId="{AB1F4706-597A-40F3-9B36-C7C5A5EBF7E9}" type="parTrans" cxnId="{AE48C905-6306-4B71-BC82-71662FE924D5}">
      <dgm:prSet/>
      <dgm:spPr/>
      <dgm:t>
        <a:bodyPr/>
        <a:lstStyle/>
        <a:p>
          <a:endParaRPr lang="de-DE"/>
        </a:p>
      </dgm:t>
    </dgm:pt>
    <dgm:pt modelId="{9B75F841-165F-4D70-84DF-5C00916A526F}" type="sibTrans" cxnId="{AE48C905-6306-4B71-BC82-71662FE924D5}">
      <dgm:prSet/>
      <dgm:spPr/>
      <dgm:t>
        <a:bodyPr/>
        <a:lstStyle/>
        <a:p>
          <a:endParaRPr lang="de-DE"/>
        </a:p>
      </dgm:t>
    </dgm:pt>
    <dgm:pt modelId="{A5F0E354-06AC-4655-9235-DDC2B45BCC71}">
      <dgm:prSet/>
      <dgm:spPr/>
      <dgm:t>
        <a:bodyPr/>
        <a:lstStyle/>
        <a:p>
          <a:r>
            <a:rPr lang="de-DE" dirty="0"/>
            <a:t>Auszubildender / Angestellter</a:t>
          </a:r>
        </a:p>
      </dgm:t>
    </dgm:pt>
    <dgm:pt modelId="{543857E3-EAC1-4B19-90F6-113FB3FCB79C}" type="parTrans" cxnId="{276E0855-0A91-4BE3-BCB1-42989EC34730}">
      <dgm:prSet/>
      <dgm:spPr/>
      <dgm:t>
        <a:bodyPr/>
        <a:lstStyle/>
        <a:p>
          <a:endParaRPr lang="de-DE"/>
        </a:p>
      </dgm:t>
    </dgm:pt>
    <dgm:pt modelId="{04DF70C4-24B2-4B5C-9B51-4F1FF7A2528A}" type="sibTrans" cxnId="{276E0855-0A91-4BE3-BCB1-42989EC34730}">
      <dgm:prSet/>
      <dgm:spPr/>
      <dgm:t>
        <a:bodyPr/>
        <a:lstStyle/>
        <a:p>
          <a:endParaRPr lang="de-DE"/>
        </a:p>
      </dgm:t>
    </dgm:pt>
    <dgm:pt modelId="{0C346E39-90F8-4264-BB79-89924200035C}">
      <dgm:prSet/>
      <dgm:spPr/>
      <dgm:t>
        <a:bodyPr/>
        <a:lstStyle/>
        <a:p>
          <a:r>
            <a:rPr lang="de-DE" dirty="0"/>
            <a:t>Lernt überall</a:t>
          </a:r>
        </a:p>
      </dgm:t>
    </dgm:pt>
    <dgm:pt modelId="{FB31C05A-D670-4598-B661-54A9E21F3E6E}" type="parTrans" cxnId="{E63D7F90-FE52-4276-B17B-009B0B309656}">
      <dgm:prSet/>
      <dgm:spPr/>
      <dgm:t>
        <a:bodyPr/>
        <a:lstStyle/>
        <a:p>
          <a:endParaRPr lang="de-DE"/>
        </a:p>
      </dgm:t>
    </dgm:pt>
    <dgm:pt modelId="{129426AA-9A1B-40B1-B599-24AE82CD6927}" type="sibTrans" cxnId="{E63D7F90-FE52-4276-B17B-009B0B309656}">
      <dgm:prSet/>
      <dgm:spPr/>
      <dgm:t>
        <a:bodyPr/>
        <a:lstStyle/>
        <a:p>
          <a:endParaRPr lang="de-DE"/>
        </a:p>
      </dgm:t>
    </dgm:pt>
    <dgm:pt modelId="{87F58153-D04C-4216-8884-497C40245192}">
      <dgm:prSet/>
      <dgm:spPr/>
      <dgm:t>
        <a:bodyPr/>
        <a:lstStyle/>
        <a:p>
          <a:r>
            <a:rPr lang="de-DE" dirty="0"/>
            <a:t>Private Hobbies</a:t>
          </a:r>
        </a:p>
      </dgm:t>
    </dgm:pt>
    <dgm:pt modelId="{118EEE46-DC0F-447F-B67B-CBCDAAB5A9EF}" type="parTrans" cxnId="{2C930E3D-AA81-4329-8D0F-FC66CF2C77D8}">
      <dgm:prSet/>
      <dgm:spPr/>
      <dgm:t>
        <a:bodyPr/>
        <a:lstStyle/>
        <a:p>
          <a:endParaRPr lang="de-DE"/>
        </a:p>
      </dgm:t>
    </dgm:pt>
    <dgm:pt modelId="{B4BEF1A2-5946-4582-85BD-F2A2D8B5E677}" type="sibTrans" cxnId="{2C930E3D-AA81-4329-8D0F-FC66CF2C77D8}">
      <dgm:prSet/>
      <dgm:spPr/>
      <dgm:t>
        <a:bodyPr/>
        <a:lstStyle/>
        <a:p>
          <a:endParaRPr lang="de-DE"/>
        </a:p>
      </dgm:t>
    </dgm:pt>
    <dgm:pt modelId="{A24AB471-A405-4E3A-8DD4-EEFC86F0852A}">
      <dgm:prSet/>
      <dgm:spPr/>
      <dgm:t>
        <a:bodyPr/>
        <a:lstStyle/>
        <a:p>
          <a:r>
            <a:rPr lang="de-DE" dirty="0"/>
            <a:t>Viel im Internet  (PC und Smartphone)</a:t>
          </a:r>
        </a:p>
      </dgm:t>
    </dgm:pt>
    <dgm:pt modelId="{BEE20D7C-C1EC-4F6A-A05E-96A8348472A5}" type="parTrans" cxnId="{01512C72-B285-43D3-8B44-A454B71076B7}">
      <dgm:prSet/>
      <dgm:spPr/>
      <dgm:t>
        <a:bodyPr/>
        <a:lstStyle/>
        <a:p>
          <a:endParaRPr lang="de-DE"/>
        </a:p>
      </dgm:t>
    </dgm:pt>
    <dgm:pt modelId="{2E2BCE79-A899-4FEE-BCD7-61B296F27A6D}" type="sibTrans" cxnId="{01512C72-B285-43D3-8B44-A454B71076B7}">
      <dgm:prSet/>
      <dgm:spPr/>
      <dgm:t>
        <a:bodyPr/>
        <a:lstStyle/>
        <a:p>
          <a:endParaRPr lang="de-DE"/>
        </a:p>
      </dgm:t>
    </dgm:pt>
    <dgm:pt modelId="{92314229-C680-4E51-AEED-6F8FC5D73B03}">
      <dgm:prSet/>
      <dgm:spPr/>
      <dgm:t>
        <a:bodyPr/>
        <a:lstStyle/>
        <a:p>
          <a:r>
            <a:rPr lang="de-DE"/>
            <a:t>Bibliotheksbesuche </a:t>
          </a:r>
        </a:p>
      </dgm:t>
    </dgm:pt>
    <dgm:pt modelId="{387B8037-5872-4876-A14D-297F7702E029}" type="parTrans" cxnId="{22A22DE6-2941-4748-A87D-52CB93615E69}">
      <dgm:prSet/>
      <dgm:spPr/>
      <dgm:t>
        <a:bodyPr/>
        <a:lstStyle/>
        <a:p>
          <a:endParaRPr lang="de-DE"/>
        </a:p>
      </dgm:t>
    </dgm:pt>
    <dgm:pt modelId="{4DFCB4E6-96A0-4CDD-B56B-AC94C8792D49}" type="sibTrans" cxnId="{22A22DE6-2941-4748-A87D-52CB93615E69}">
      <dgm:prSet/>
      <dgm:spPr/>
      <dgm:t>
        <a:bodyPr/>
        <a:lstStyle/>
        <a:p>
          <a:endParaRPr lang="de-DE"/>
        </a:p>
      </dgm:t>
    </dgm:pt>
    <dgm:pt modelId="{EDFCDB55-3145-4EB7-A336-F08A9263042E}">
      <dgm:prSet/>
      <dgm:spPr/>
      <dgm:t>
        <a:bodyPr/>
        <a:lstStyle/>
        <a:p>
          <a:r>
            <a:rPr lang="de-DE"/>
            <a:t>Anerkennung im Job</a:t>
          </a:r>
        </a:p>
      </dgm:t>
    </dgm:pt>
    <dgm:pt modelId="{CE42380A-056F-4B1D-8BC1-89F7C5ACF5AE}" type="parTrans" cxnId="{C433FAB3-5B61-41AF-BA06-543FE9833D9F}">
      <dgm:prSet/>
      <dgm:spPr/>
      <dgm:t>
        <a:bodyPr/>
        <a:lstStyle/>
        <a:p>
          <a:endParaRPr lang="de-DE"/>
        </a:p>
      </dgm:t>
    </dgm:pt>
    <dgm:pt modelId="{5053B582-3892-414A-A18D-273D0F154D06}" type="sibTrans" cxnId="{C433FAB3-5B61-41AF-BA06-543FE9833D9F}">
      <dgm:prSet/>
      <dgm:spPr/>
      <dgm:t>
        <a:bodyPr/>
        <a:lstStyle/>
        <a:p>
          <a:endParaRPr lang="de-DE"/>
        </a:p>
      </dgm:t>
    </dgm:pt>
    <dgm:pt modelId="{D56E8CBD-580D-4FC9-B76F-BE6DBFE2FE2A}">
      <dgm:prSet/>
      <dgm:spPr/>
      <dgm:t>
        <a:bodyPr/>
        <a:lstStyle/>
        <a:p>
          <a:r>
            <a:rPr lang="de-DE"/>
            <a:t>Bestehen des Bachelor</a:t>
          </a:r>
        </a:p>
      </dgm:t>
    </dgm:pt>
    <dgm:pt modelId="{5614D478-3C94-4469-A136-688099056C63}" type="parTrans" cxnId="{FE1C1B76-318E-46EE-BD35-45D8729A2148}">
      <dgm:prSet/>
      <dgm:spPr/>
      <dgm:t>
        <a:bodyPr/>
        <a:lstStyle/>
        <a:p>
          <a:endParaRPr lang="de-DE"/>
        </a:p>
      </dgm:t>
    </dgm:pt>
    <dgm:pt modelId="{7BA4813A-7D96-40A2-9198-78EE4D318988}" type="sibTrans" cxnId="{FE1C1B76-318E-46EE-BD35-45D8729A2148}">
      <dgm:prSet/>
      <dgm:spPr/>
      <dgm:t>
        <a:bodyPr/>
        <a:lstStyle/>
        <a:p>
          <a:endParaRPr lang="de-DE"/>
        </a:p>
      </dgm:t>
    </dgm:pt>
    <dgm:pt modelId="{FAFEEBD8-7367-4940-93F4-4321D5765BE4}">
      <dgm:prSet/>
      <dgm:spPr/>
      <dgm:t>
        <a:bodyPr/>
        <a:lstStyle/>
        <a:p>
          <a:r>
            <a:rPr lang="de-DE"/>
            <a:t>Spannendere Vorlesungen </a:t>
          </a:r>
        </a:p>
      </dgm:t>
    </dgm:pt>
    <dgm:pt modelId="{9BE8FC4D-4DB7-4E46-87C3-B8AF692B0E3B}" type="parTrans" cxnId="{EC199F7D-83FD-4AD1-ABE2-CD9B6A7D4F4D}">
      <dgm:prSet/>
      <dgm:spPr/>
      <dgm:t>
        <a:bodyPr/>
        <a:lstStyle/>
        <a:p>
          <a:endParaRPr lang="de-DE"/>
        </a:p>
      </dgm:t>
    </dgm:pt>
    <dgm:pt modelId="{3B7A9C04-788A-4505-A0CE-5E049BE4BFE2}" type="sibTrans" cxnId="{EC199F7D-83FD-4AD1-ABE2-CD9B6A7D4F4D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AE48C905-6306-4B71-BC82-71662FE924D5}" srcId="{7C0CE01D-EADC-4782-88A7-5D6B9B002CDB}" destId="{3BB722BF-7764-4106-A20D-6F526368869D}" srcOrd="1" destOrd="0" parTransId="{AB1F4706-597A-40F3-9B36-C7C5A5EBF7E9}" sibTransId="{9B75F841-165F-4D70-84DF-5C00916A526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14BFF408-4E25-4E62-B578-303486C962AC}" srcId="{57B418D8-59F3-4651-BF27-C5EACAE4D3EB}" destId="{AC263D43-EB71-474E-8304-E1282A379D68}" srcOrd="1" destOrd="0" parTransId="{37777892-C8D6-4459-B136-E60A5F662DB5}" sibTransId="{F4BECEFD-DC65-42DD-AA82-13A003F89054}"/>
    <dgm:cxn modelId="{2EC8940C-4AEB-445E-B599-05309692A192}" type="presOf" srcId="{2F9ED249-6549-44D0-A6C7-5CD1E8839340}" destId="{002AA0AA-8FDB-4D40-A80B-25449E155030}" srcOrd="0" destOrd="4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86A1E82B-3F10-4EA4-A067-34A3168A0366}" srcId="{57B418D8-59F3-4651-BF27-C5EACAE4D3EB}" destId="{0B0E6955-0C77-437A-BD93-902B7BBF3A0E}" srcOrd="4" destOrd="0" parTransId="{205C6433-858C-4A24-812B-94F9951258AB}" sibTransId="{F75465FE-3DF0-46E0-AE12-97315B872258}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FEF14F32-E597-4E03-91CC-5DFA867F43FD}" type="presOf" srcId="{D56E8CBD-580D-4FC9-B76F-BE6DBFE2FE2A}" destId="{5B3F25FE-7C2C-4EAA-8D62-DC13973ECCBC}" srcOrd="0" destOrd="3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4B49D138-71A5-4B8A-9480-73A9D7DC29FF}" type="presOf" srcId="{1C8C979F-0711-466F-BF99-ABFCB9B20107}" destId="{002AA0AA-8FDB-4D40-A80B-25449E155030}" srcOrd="0" destOrd="3" presId="urn:microsoft.com/office/officeart/2016/7/layout/LinearArrowProcessNumbered"/>
    <dgm:cxn modelId="{2C930E3D-AA81-4329-8D0F-FC66CF2C77D8}" srcId="{958BE342-2291-4BDA-BB14-C72B74E910D7}" destId="{87F58153-D04C-4216-8884-497C40245192}" srcOrd="2" destOrd="0" parTransId="{118EEE46-DC0F-447F-B67B-CBCDAAB5A9EF}" sibTransId="{B4BEF1A2-5946-4582-85BD-F2A2D8B5E677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4CD78565-EECD-4522-8126-FEDFC1A4E7BC}" type="presOf" srcId="{AC263D43-EB71-474E-8304-E1282A379D68}" destId="{002AA0AA-8FDB-4D40-A80B-25449E155030}" srcOrd="0" destOrd="2" presId="urn:microsoft.com/office/officeart/2016/7/layout/LinearArrowProcessNumbered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01512C72-B285-43D3-8B44-A454B71076B7}" srcId="{958BE342-2291-4BDA-BB14-C72B74E910D7}" destId="{A24AB471-A405-4E3A-8DD4-EEFC86F0852A}" srcOrd="3" destOrd="0" parTransId="{BEE20D7C-C1EC-4F6A-A05E-96A8348472A5}" sibTransId="{2E2BCE79-A899-4FEE-BCD7-61B296F27A6D}"/>
    <dgm:cxn modelId="{30D0AE54-0375-41A0-AD81-A107243C42B3}" type="presOf" srcId="{A24AB471-A405-4E3A-8DD4-EEFC86F0852A}" destId="{AB50098B-2AA1-4446-939A-BB13E3594C30}" srcOrd="0" destOrd="4" presId="urn:microsoft.com/office/officeart/2016/7/layout/LinearArrowProcessNumbered"/>
    <dgm:cxn modelId="{276E0855-0A91-4BE3-BCB1-42989EC34730}" srcId="{7C0CE01D-EADC-4782-88A7-5D6B9B002CDB}" destId="{A5F0E354-06AC-4655-9235-DDC2B45BCC71}" srcOrd="2" destOrd="0" parTransId="{543857E3-EAC1-4B19-90F6-113FB3FCB79C}" sibTransId="{04DF70C4-24B2-4B5C-9B51-4F1FF7A2528A}"/>
    <dgm:cxn modelId="{FE1C1B76-318E-46EE-BD35-45D8729A2148}" srcId="{FE496927-CDCE-4EED-89E1-697CE521FD49}" destId="{D56E8CBD-580D-4FC9-B76F-BE6DBFE2FE2A}" srcOrd="2" destOrd="0" parTransId="{5614D478-3C94-4469-A136-688099056C63}" sibTransId="{7BA4813A-7D96-40A2-9198-78EE4D318988}"/>
    <dgm:cxn modelId="{3A996F79-8BBC-4483-89D6-DFAFF4415A5B}" srcId="{57B418D8-59F3-4651-BF27-C5EACAE4D3EB}" destId="{2F9ED249-6549-44D0-A6C7-5CD1E8839340}" srcOrd="3" destOrd="0" parTransId="{16E9318A-ADAA-4BA7-A16D-37E99FE1CED8}" sibTransId="{43840460-622A-4E98-B473-F5F62B39F48A}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AFD08C7D-13B1-439B-9958-B2E60EA01E30}" type="presOf" srcId="{3BB722BF-7764-4106-A20D-6F526368869D}" destId="{607601BE-462C-4A5C-87DC-9EDCDE655693}" srcOrd="0" destOrd="2" presId="urn:microsoft.com/office/officeart/2016/7/layout/LinearArrowProcessNumbered"/>
    <dgm:cxn modelId="{EC199F7D-83FD-4AD1-ABE2-CD9B6A7D4F4D}" srcId="{FE496927-CDCE-4EED-89E1-697CE521FD49}" destId="{FAFEEBD8-7367-4940-93F4-4321D5765BE4}" srcOrd="3" destOrd="0" parTransId="{9BE8FC4D-4DB7-4E46-87C3-B8AF692B0E3B}" sibTransId="{3B7A9C04-788A-4505-A0CE-5E049BE4BFE2}"/>
    <dgm:cxn modelId="{E63D7F90-FE52-4276-B17B-009B0B309656}" srcId="{958BE342-2291-4BDA-BB14-C72B74E910D7}" destId="{0C346E39-90F8-4264-BB79-89924200035C}" srcOrd="1" destOrd="0" parTransId="{FB31C05A-D670-4598-B661-54A9E21F3E6E}" sibTransId="{129426AA-9A1B-40B1-B599-24AE82CD6927}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DD86669A-562B-489B-BE28-7CB8876351B2}" type="presOf" srcId="{92314229-C680-4E51-AEED-6F8FC5D73B03}" destId="{AB50098B-2AA1-4446-939A-BB13E3594C30}" srcOrd="0" destOrd="5" presId="urn:microsoft.com/office/officeart/2016/7/layout/LinearArrowProcessNumbered"/>
    <dgm:cxn modelId="{81FC6EB3-4603-44F1-A71A-C1ECE7201E4E}" type="presOf" srcId="{A5F0E354-06AC-4655-9235-DDC2B45BCC71}" destId="{607601BE-462C-4A5C-87DC-9EDCDE655693}" srcOrd="0" destOrd="3" presId="urn:microsoft.com/office/officeart/2016/7/layout/LinearArrowProcessNumbered"/>
    <dgm:cxn modelId="{C433FAB3-5B61-41AF-BA06-543FE9833D9F}" srcId="{FE496927-CDCE-4EED-89E1-697CE521FD49}" destId="{EDFCDB55-3145-4EB7-A336-F08A9263042E}" srcOrd="1" destOrd="0" parTransId="{CE42380A-056F-4B1D-8BC1-89F7C5ACF5AE}" sibTransId="{5053B582-3892-414A-A18D-273D0F154D0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F99B4DBB-A195-401D-90BD-4B10D31025B3}" type="presOf" srcId="{0C346E39-90F8-4264-BB79-89924200035C}" destId="{AB50098B-2AA1-4446-939A-BB13E3594C30}" srcOrd="0" destOrd="2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28C07BD7-80AF-4499-B4B5-C0E37D438E4B}" type="presOf" srcId="{EDFCDB55-3145-4EB7-A336-F08A9263042E}" destId="{5B3F25FE-7C2C-4EAA-8D62-DC13973ECCBC}" srcOrd="0" destOrd="2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B885C9DD-0EF0-4D0A-9082-9633F07B0DE3}" type="presOf" srcId="{FAFEEBD8-7367-4940-93F4-4321D5765BE4}" destId="{5B3F25FE-7C2C-4EAA-8D62-DC13973ECCBC}" srcOrd="0" destOrd="4" presId="urn:microsoft.com/office/officeart/2016/7/layout/LinearArrowProcessNumbered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C59E05E5-1502-4FC7-ACDB-2C967D37DD60}" srcId="{57B418D8-59F3-4651-BF27-C5EACAE4D3EB}" destId="{1C8C979F-0711-466F-BF99-ABFCB9B20107}" srcOrd="2" destOrd="0" parTransId="{3716C9D9-DC1D-4928-8B08-BA570B1C5823}" sibTransId="{395E7D7E-EC80-4413-ADE4-3121CDD31845}"/>
    <dgm:cxn modelId="{22A22DE6-2941-4748-A87D-52CB93615E69}" srcId="{958BE342-2291-4BDA-BB14-C72B74E910D7}" destId="{92314229-C680-4E51-AEED-6F8FC5D73B03}" srcOrd="4" destOrd="0" parTransId="{387B8037-5872-4876-A14D-297F7702E029}" sibTransId="{4DFCB4E6-96A0-4CDD-B56B-AC94C8792D49}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608FF2F3-C65D-47AC-82DA-880DAEC43CAC}" type="presOf" srcId="{87F58153-D04C-4216-8884-497C40245192}" destId="{AB50098B-2AA1-4446-939A-BB13E3594C30}" srcOrd="0" destOrd="3" presId="urn:microsoft.com/office/officeart/2016/7/layout/LinearArrowProcessNumbered"/>
    <dgm:cxn modelId="{A5CAD7FD-F688-46AA-B3DC-2EDC829BACD5}" type="presOf" srcId="{0B0E6955-0C77-437A-BD93-902B7BBF3A0E}" destId="{002AA0AA-8FDB-4D40-A80B-25449E155030}" srcOrd="0" destOrd="5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40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Daniel der Dozent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Ab geschlossenes Studium, inkl. Masterabschluss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Kauft Bioprodukte bei Edeka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Anerkennung im Job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Männlich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 err="1"/>
            <a:t>Daxlanden</a:t>
          </a:r>
          <a:endParaRPr lang="de-DE" dirty="0"/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270A93F9-AF77-48A1-84B7-D45CF15FDFAF}">
      <dgm:prSet/>
      <dgm:spPr/>
      <dgm:t>
        <a:bodyPr/>
        <a:lstStyle/>
        <a:p>
          <a:r>
            <a:rPr lang="de-DE" dirty="0"/>
            <a:t>Doktorand</a:t>
          </a:r>
        </a:p>
      </dgm:t>
    </dgm:pt>
    <dgm:pt modelId="{63E87756-1379-44DD-BF02-8FEB5579540F}" type="parTrans" cxnId="{CEB6CBE0-9AB6-4F36-9183-69B7FC55A08E}">
      <dgm:prSet/>
      <dgm:spPr/>
      <dgm:t>
        <a:bodyPr/>
        <a:lstStyle/>
        <a:p>
          <a:endParaRPr lang="de-DE"/>
        </a:p>
      </dgm:t>
    </dgm:pt>
    <dgm:pt modelId="{B541121E-1BBE-424F-B90C-95CC572C7EFB}" type="sibTrans" cxnId="{CEB6CBE0-9AB6-4F36-9183-69B7FC55A08E}">
      <dgm:prSet/>
      <dgm:spPr/>
      <dgm:t>
        <a:bodyPr/>
        <a:lstStyle/>
        <a:p>
          <a:endParaRPr lang="de-DE"/>
        </a:p>
      </dgm:t>
    </dgm:pt>
    <dgm:pt modelId="{489FD0EB-C542-4CAC-B5C4-48748C4AEF87}">
      <dgm:prSet/>
      <dgm:spPr/>
      <dgm:t>
        <a:bodyPr/>
        <a:lstStyle/>
        <a:p>
          <a:r>
            <a:rPr lang="de-DE" dirty="0"/>
            <a:t>Dozent</a:t>
          </a:r>
        </a:p>
      </dgm:t>
    </dgm:pt>
    <dgm:pt modelId="{45AEF01B-225E-436A-99DA-496D703FECC6}" type="parTrans" cxnId="{BD4E6F66-C441-4D12-8C61-4275D3AB94F1}">
      <dgm:prSet/>
      <dgm:spPr/>
      <dgm:t>
        <a:bodyPr/>
        <a:lstStyle/>
        <a:p>
          <a:endParaRPr lang="de-DE"/>
        </a:p>
      </dgm:t>
    </dgm:pt>
    <dgm:pt modelId="{667940B1-4F14-4D69-AB36-E4BBB36442D5}" type="sibTrans" cxnId="{BD4E6F66-C441-4D12-8C61-4275D3AB94F1}">
      <dgm:prSet/>
      <dgm:spPr/>
      <dgm:t>
        <a:bodyPr/>
        <a:lstStyle/>
        <a:p>
          <a:endParaRPr lang="de-DE"/>
        </a:p>
      </dgm:t>
    </dgm:pt>
    <dgm:pt modelId="{01417B2F-7F83-411B-A7AA-90A39B4DF201}">
      <dgm:prSet/>
      <dgm:spPr/>
      <dgm:t>
        <a:bodyPr/>
        <a:lstStyle/>
        <a:p>
          <a:endParaRPr lang="de-DE" dirty="0"/>
        </a:p>
      </dgm:t>
    </dgm:pt>
    <dgm:pt modelId="{F5D4B699-70C3-42A1-A99F-D46834DAA744}" type="parTrans" cxnId="{5CE31BED-4788-4C27-8B05-61D9ADB4D407}">
      <dgm:prSet/>
      <dgm:spPr/>
      <dgm:t>
        <a:bodyPr/>
        <a:lstStyle/>
        <a:p>
          <a:endParaRPr lang="de-DE"/>
        </a:p>
      </dgm:t>
    </dgm:pt>
    <dgm:pt modelId="{AFB5EDA6-BF35-4C8B-8492-601072289176}" type="sibTrans" cxnId="{5CE31BED-4788-4C27-8B05-61D9ADB4D407}">
      <dgm:prSet/>
      <dgm:spPr/>
      <dgm:t>
        <a:bodyPr/>
        <a:lstStyle/>
        <a:p>
          <a:endParaRPr lang="de-DE"/>
        </a:p>
      </dgm:t>
    </dgm:pt>
    <dgm:pt modelId="{DFD23EEC-FCA2-4E3C-9C88-C6BAEBBE2077}">
      <dgm:prSet/>
      <dgm:spPr/>
      <dgm:t>
        <a:bodyPr/>
        <a:lstStyle/>
        <a:p>
          <a:endParaRPr lang="de-DE" dirty="0"/>
        </a:p>
      </dgm:t>
    </dgm:pt>
    <dgm:pt modelId="{CCC90837-5E91-4450-8618-CE3317D52BEC}" type="parTrans" cxnId="{39499742-9E84-421A-A8B1-4DB50DBD50E5}">
      <dgm:prSet/>
      <dgm:spPr/>
      <dgm:t>
        <a:bodyPr/>
        <a:lstStyle/>
        <a:p>
          <a:endParaRPr lang="de-DE"/>
        </a:p>
      </dgm:t>
    </dgm:pt>
    <dgm:pt modelId="{B7F8F35A-419E-4284-A337-2ACC25C4F553}" type="sibTrans" cxnId="{39499742-9E84-421A-A8B1-4DB50DBD50E5}">
      <dgm:prSet/>
      <dgm:spPr/>
      <dgm:t>
        <a:bodyPr/>
        <a:lstStyle/>
        <a:p>
          <a:endParaRPr lang="de-DE"/>
        </a:p>
      </dgm:t>
    </dgm:pt>
    <dgm:pt modelId="{284A89FD-5A6F-4E47-B65E-03A0AE6ED336}">
      <dgm:prSet/>
      <dgm:spPr/>
      <dgm:t>
        <a:bodyPr/>
        <a:lstStyle/>
        <a:p>
          <a:r>
            <a:rPr lang="de-DE" dirty="0"/>
            <a:t>Wissen vermitteln</a:t>
          </a:r>
        </a:p>
      </dgm:t>
    </dgm:pt>
    <dgm:pt modelId="{072A34F1-BF59-4B7F-A6FB-A42C52E4B451}" type="parTrans" cxnId="{9EC49438-D813-49F9-A452-78D16D418957}">
      <dgm:prSet/>
      <dgm:spPr/>
      <dgm:t>
        <a:bodyPr/>
        <a:lstStyle/>
        <a:p>
          <a:endParaRPr lang="de-DE"/>
        </a:p>
      </dgm:t>
    </dgm:pt>
    <dgm:pt modelId="{1D383E4A-22B5-401E-81FF-591AACA6CFD0}" type="sibTrans" cxnId="{9EC49438-D813-49F9-A452-78D16D418957}">
      <dgm:prSet/>
      <dgm:spPr/>
      <dgm:t>
        <a:bodyPr/>
        <a:lstStyle/>
        <a:p>
          <a:endParaRPr lang="de-DE"/>
        </a:p>
      </dgm:t>
    </dgm:pt>
    <dgm:pt modelId="{F2E73858-E741-4B35-BE7B-209F30BC1602}">
      <dgm:prSet/>
      <dgm:spPr/>
      <dgm:t>
        <a:bodyPr/>
        <a:lstStyle/>
        <a:p>
          <a:r>
            <a:rPr lang="de-DE" dirty="0"/>
            <a:t>Welt verbessern und Nachhaltigkeit fördern</a:t>
          </a:r>
        </a:p>
      </dgm:t>
    </dgm:pt>
    <dgm:pt modelId="{834E5930-989F-4A6F-A5D4-A97A8BF22B41}" type="parTrans" cxnId="{50E1C86A-9125-43B9-8512-4BCD8D0D0D52}">
      <dgm:prSet/>
      <dgm:spPr/>
      <dgm:t>
        <a:bodyPr/>
        <a:lstStyle/>
        <a:p>
          <a:endParaRPr lang="de-DE"/>
        </a:p>
      </dgm:t>
    </dgm:pt>
    <dgm:pt modelId="{C6A84A8A-FCC0-4F7A-83B1-3F2646255D39}" type="sibTrans" cxnId="{50E1C86A-9125-43B9-8512-4BCD8D0D0D52}">
      <dgm:prSet/>
      <dgm:spPr/>
      <dgm:t>
        <a:bodyPr/>
        <a:lstStyle/>
        <a:p>
          <a:endParaRPr lang="de-DE"/>
        </a:p>
      </dgm:t>
    </dgm:pt>
    <dgm:pt modelId="{A0172762-B218-4F74-BBB7-796C5B6C8354}">
      <dgm:prSet/>
      <dgm:spPr/>
      <dgm:t>
        <a:bodyPr/>
        <a:lstStyle/>
        <a:p>
          <a:r>
            <a:rPr lang="de-DE" dirty="0"/>
            <a:t>Unmotivierte Mitarbeiter</a:t>
          </a:r>
        </a:p>
      </dgm:t>
    </dgm:pt>
    <dgm:pt modelId="{2A44DA2B-6BF9-4FCF-BAD6-5A6B99B57A4E}" type="parTrans" cxnId="{C4D2399E-6BD2-40A6-8A37-30174C555489}">
      <dgm:prSet/>
      <dgm:spPr/>
      <dgm:t>
        <a:bodyPr/>
        <a:lstStyle/>
        <a:p>
          <a:endParaRPr lang="de-DE"/>
        </a:p>
      </dgm:t>
    </dgm:pt>
    <dgm:pt modelId="{03FBFBB0-513D-47F6-BCB2-FECBC9DE9B44}" type="sibTrans" cxnId="{C4D2399E-6BD2-40A6-8A37-30174C555489}">
      <dgm:prSet/>
      <dgm:spPr/>
      <dgm:t>
        <a:bodyPr/>
        <a:lstStyle/>
        <a:p>
          <a:endParaRPr lang="de-DE"/>
        </a:p>
      </dgm:t>
    </dgm:pt>
    <dgm:pt modelId="{4C0A43A4-2900-4F71-B48B-B0A26A986DF8}">
      <dgm:prSet/>
      <dgm:spPr/>
      <dgm:t>
        <a:bodyPr/>
        <a:lstStyle/>
        <a:p>
          <a:r>
            <a:rPr lang="de-DE" dirty="0"/>
            <a:t>Freche Jugend</a:t>
          </a:r>
        </a:p>
      </dgm:t>
    </dgm:pt>
    <dgm:pt modelId="{A3397D4A-333C-4625-8C31-888217852727}" type="parTrans" cxnId="{B43BB9ED-E252-42E2-9DA5-9FBF6C73D992}">
      <dgm:prSet/>
      <dgm:spPr/>
      <dgm:t>
        <a:bodyPr/>
        <a:lstStyle/>
        <a:p>
          <a:endParaRPr lang="de-DE"/>
        </a:p>
      </dgm:t>
    </dgm:pt>
    <dgm:pt modelId="{DB7F374A-8C47-47A6-AE25-7D34C8EF977B}" type="sibTrans" cxnId="{B43BB9ED-E252-42E2-9DA5-9FBF6C73D992}">
      <dgm:prSet/>
      <dgm:spPr/>
      <dgm:t>
        <a:bodyPr/>
        <a:lstStyle/>
        <a:p>
          <a:endParaRPr lang="de-DE"/>
        </a:p>
      </dgm:t>
    </dgm:pt>
    <dgm:pt modelId="{66AE5247-FE8A-4DD1-A3CD-3B83334F2A49}">
      <dgm:prSet/>
      <dgm:spPr/>
      <dgm:t>
        <a:bodyPr/>
        <a:lstStyle/>
        <a:p>
          <a:r>
            <a:rPr lang="de-DE" dirty="0"/>
            <a:t>Mangelnde Kommunikation</a:t>
          </a:r>
        </a:p>
      </dgm:t>
    </dgm:pt>
    <dgm:pt modelId="{C92624EF-5DE0-43B2-8721-1E6AF414070D}" type="parTrans" cxnId="{6ABCA433-3567-4476-9A25-03BC79C329FD}">
      <dgm:prSet/>
      <dgm:spPr/>
      <dgm:t>
        <a:bodyPr/>
        <a:lstStyle/>
        <a:p>
          <a:endParaRPr lang="de-DE"/>
        </a:p>
      </dgm:t>
    </dgm:pt>
    <dgm:pt modelId="{B9FFC74F-6071-49B6-9BC7-5D337270F251}" type="sibTrans" cxnId="{6ABCA433-3567-4476-9A25-03BC79C329FD}">
      <dgm:prSet/>
      <dgm:spPr/>
      <dgm:t>
        <a:bodyPr/>
        <a:lstStyle/>
        <a:p>
          <a:endParaRPr lang="de-DE"/>
        </a:p>
      </dgm:t>
    </dgm:pt>
    <dgm:pt modelId="{26B3308A-F617-4932-8198-31A06B7D4767}">
      <dgm:prSet/>
      <dgm:spPr/>
      <dgm:t>
        <a:bodyPr/>
        <a:lstStyle/>
        <a:p>
          <a:endParaRPr lang="de-DE" dirty="0"/>
        </a:p>
      </dgm:t>
    </dgm:pt>
    <dgm:pt modelId="{F71935BD-B151-446A-A984-B9ED755FC241}" type="parTrans" cxnId="{72627BEF-4920-4376-8561-2789925DC9C6}">
      <dgm:prSet/>
      <dgm:spPr/>
      <dgm:t>
        <a:bodyPr/>
        <a:lstStyle/>
        <a:p>
          <a:endParaRPr lang="de-DE"/>
        </a:p>
      </dgm:t>
    </dgm:pt>
    <dgm:pt modelId="{916B522E-A64E-4F8C-AFCB-236474666FAB}" type="sibTrans" cxnId="{72627BEF-4920-4376-8561-2789925DC9C6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10.000 €</a:t>
          </a:r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7DB19B87-7A22-44FD-922E-8917903650DC}">
      <dgm:prSet/>
      <dgm:spPr/>
      <dgm:t>
        <a:bodyPr/>
        <a:lstStyle/>
        <a:p>
          <a:r>
            <a:rPr lang="de-DE"/>
            <a:t>Informationsquellen sind das Zeitschriften, Internet </a:t>
          </a:r>
          <a:endParaRPr lang="de-DE" dirty="0"/>
        </a:p>
      </dgm:t>
    </dgm:pt>
    <dgm:pt modelId="{95F89896-00C9-4B91-A855-5540A3F91D17}" type="parTrans" cxnId="{1B1691D6-5501-444E-8C80-B0C95C72B110}">
      <dgm:prSet/>
      <dgm:spPr/>
      <dgm:t>
        <a:bodyPr/>
        <a:lstStyle/>
        <a:p>
          <a:endParaRPr lang="de-DE"/>
        </a:p>
      </dgm:t>
    </dgm:pt>
    <dgm:pt modelId="{1A69BDD2-25DE-4645-BE64-1C5C8C2ABCAA}" type="sibTrans" cxnId="{1B1691D6-5501-444E-8C80-B0C95C72B110}">
      <dgm:prSet/>
      <dgm:spPr/>
      <dgm:t>
        <a:bodyPr/>
        <a:lstStyle/>
        <a:p>
          <a:endParaRPr lang="de-DE"/>
        </a:p>
      </dgm:t>
    </dgm:pt>
    <dgm:pt modelId="{6216A94B-E10F-47E2-8559-A9DC6CCB09F2}">
      <dgm:prSet/>
      <dgm:spPr/>
      <dgm:t>
        <a:bodyPr/>
        <a:lstStyle/>
        <a:p>
          <a:r>
            <a:rPr lang="de-DE" dirty="0"/>
            <a:t>Liest gerne Bücher</a:t>
          </a:r>
        </a:p>
      </dgm:t>
    </dgm:pt>
    <dgm:pt modelId="{FDD81FFF-9AC1-4C19-9D36-D71253789C0C}" type="parTrans" cxnId="{22206934-B13E-4B27-A136-8ABD6DB857E5}">
      <dgm:prSet/>
      <dgm:spPr/>
      <dgm:t>
        <a:bodyPr/>
        <a:lstStyle/>
        <a:p>
          <a:endParaRPr lang="de-DE"/>
        </a:p>
      </dgm:t>
    </dgm:pt>
    <dgm:pt modelId="{3B3DB0A1-4A6B-47C1-8ADC-3AC43ACB9267}" type="sibTrans" cxnId="{22206934-B13E-4B27-A136-8ABD6DB857E5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C758DD0B-03C5-4A75-AA2A-25B71722791C}" type="presOf" srcId="{66AE5247-FE8A-4DD1-A3CD-3B83334F2A49}" destId="{5B3F25FE-7C2C-4EAA-8D62-DC13973ECCBC}" srcOrd="0" destOrd="6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9AA4481E-71C4-4419-95E1-2958EE5812BB}" type="presOf" srcId="{36EAB407-0809-425A-B4C7-95B5B8508869}" destId="{002AA0AA-8FDB-4D40-A80B-25449E155030}" srcOrd="0" destOrd="6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7F56CF31-B175-4CA7-B0B8-9A905E842B13}" type="presOf" srcId="{284A89FD-5A6F-4E47-B65E-03A0AE6ED336}" destId="{5B3F25FE-7C2C-4EAA-8D62-DC13973ECCBC}" srcOrd="0" destOrd="2" presId="urn:microsoft.com/office/officeart/2016/7/layout/LinearArrowProcessNumbered"/>
    <dgm:cxn modelId="{6ABCA433-3567-4476-9A25-03BC79C329FD}" srcId="{FE496927-CDCE-4EED-89E1-697CE521FD49}" destId="{66AE5247-FE8A-4DD1-A3CD-3B83334F2A49}" srcOrd="5" destOrd="0" parTransId="{C92624EF-5DE0-43B2-8721-1E6AF414070D}" sibTransId="{B9FFC74F-6071-49B6-9BC7-5D337270F251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22206934-B13E-4B27-A136-8ABD6DB857E5}" srcId="{958BE342-2291-4BDA-BB14-C72B74E910D7}" destId="{6216A94B-E10F-47E2-8559-A9DC6CCB09F2}" srcOrd="2" destOrd="0" parTransId="{FDD81FFF-9AC1-4C19-9D36-D71253789C0C}" sibTransId="{3B3DB0A1-4A6B-47C1-8ADC-3AC43ACB9267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9EC49438-D813-49F9-A452-78D16D418957}" srcId="{FE496927-CDCE-4EED-89E1-697CE521FD49}" destId="{284A89FD-5A6F-4E47-B65E-03A0AE6ED336}" srcOrd="1" destOrd="0" parTransId="{072A34F1-BF59-4B7F-A6FB-A42C52E4B451}" sibTransId="{1D383E4A-22B5-401E-81FF-591AACA6CFD0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39499742-9E84-421A-A8B1-4DB50DBD50E5}" srcId="{958BE342-2291-4BDA-BB14-C72B74E910D7}" destId="{DFD23EEC-FCA2-4E3C-9C88-C6BAEBBE2077}" srcOrd="3" destOrd="0" parTransId="{CCC90837-5E91-4450-8618-CE3317D52BEC}" sibTransId="{B7F8F35A-419E-4284-A337-2ACC25C4F553}"/>
    <dgm:cxn modelId="{D4075145-37AE-40D2-88DE-F66FFE01723E}" type="presOf" srcId="{D05C0AC4-328F-4F35-AAE0-00AD271D11A4}" destId="{002AA0AA-8FDB-4D40-A80B-25449E155030}" srcOrd="0" destOrd="3" presId="urn:microsoft.com/office/officeart/2016/7/layout/LinearArrowProcessNumbered"/>
    <dgm:cxn modelId="{BD4E6F66-C441-4D12-8C61-4275D3AB94F1}" srcId="{7C0CE01D-EADC-4782-88A7-5D6B9B002CDB}" destId="{489FD0EB-C542-4CAC-B5C4-48748C4AEF87}" srcOrd="2" destOrd="0" parTransId="{45AEF01B-225E-436A-99DA-496D703FECC6}" sibTransId="{667940B1-4F14-4D69-AB36-E4BBB36442D5}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0E1C86A-9125-43B9-8512-4BCD8D0D0D52}" srcId="{FE496927-CDCE-4EED-89E1-697CE521FD49}" destId="{F2E73858-E741-4B35-BE7B-209F30BC1602}" srcOrd="2" destOrd="0" parTransId="{834E5930-989F-4A6F-A5D4-A97A8BF22B41}" sibTransId="{C6A84A8A-FCC0-4F7A-83B1-3F2646255D39}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29BF4456-2842-482E-ACE0-38FA25CC9827}" type="presOf" srcId="{01417B2F-7F83-411B-A7AA-90A39B4DF201}" destId="{607601BE-462C-4A5C-87DC-9EDCDE655693}" srcOrd="0" destOrd="4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2B4AA7F-748B-45E0-A1AF-4ADD1CFFBD51}" type="presOf" srcId="{965879D7-BF06-468B-8ACB-F815BC863EFD}" destId="{002AA0AA-8FDB-4D40-A80B-25449E155030}" srcOrd="0" destOrd="4" presId="urn:microsoft.com/office/officeart/2016/7/layout/LinearArrowProcessNumbered"/>
    <dgm:cxn modelId="{94A97F8E-B73E-4AFF-93E9-71BE1A957C4E}" type="presOf" srcId="{A0172762-B218-4F74-BBB7-796C5B6C8354}" destId="{5B3F25FE-7C2C-4EAA-8D62-DC13973ECCBC}" srcOrd="0" destOrd="4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EC211E99-8D1D-411B-A939-D355CF8A807B}" type="presOf" srcId="{489FD0EB-C542-4CAC-B5C4-48748C4AEF87}" destId="{607601BE-462C-4A5C-87DC-9EDCDE655693}" srcOrd="0" destOrd="3" presId="urn:microsoft.com/office/officeart/2016/7/layout/LinearArrowProcessNumbered"/>
    <dgm:cxn modelId="{C4D2399E-6BD2-40A6-8A37-30174C555489}" srcId="{FE496927-CDCE-4EED-89E1-697CE521FD49}" destId="{A0172762-B218-4F74-BBB7-796C5B6C8354}" srcOrd="3" destOrd="0" parTransId="{2A44DA2B-6BF9-4FCF-BAD6-5A6B99B57A4E}" sibTransId="{03FBFBB0-513D-47F6-BCB2-FECBC9DE9B44}"/>
    <dgm:cxn modelId="{94F8A39F-7EEE-409F-B2E7-369E9AA978B5}" type="presOf" srcId="{6216A94B-E10F-47E2-8559-A9DC6CCB09F2}" destId="{AB50098B-2AA1-4446-939A-BB13E3594C30}" srcOrd="0" destOrd="3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CC2A6FBE-0615-4D2F-B0B2-2C2AF544DB22}" type="presOf" srcId="{F2E73858-E741-4B35-BE7B-209F30BC1602}" destId="{5B3F25FE-7C2C-4EAA-8D62-DC13973ECCBC}" srcOrd="0" destOrd="3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496A8DC3-E3A8-49B3-A0A0-0384FBEF8A88}" type="presOf" srcId="{26B3308A-F617-4932-8198-31A06B7D4767}" destId="{5B3F25FE-7C2C-4EAA-8D62-DC13973ECCBC}" srcOrd="0" destOrd="7" presId="urn:microsoft.com/office/officeart/2016/7/layout/LinearArrowProcessNumbered"/>
    <dgm:cxn modelId="{12B11ACB-4A55-44D1-9361-B65B1BA0FE25}" type="presOf" srcId="{4C0A43A4-2900-4F71-B48B-B0A26A986DF8}" destId="{5B3F25FE-7C2C-4EAA-8D62-DC13973ECCBC}" srcOrd="0" destOrd="5" presId="urn:microsoft.com/office/officeart/2016/7/layout/LinearArrowProcessNumbered"/>
    <dgm:cxn modelId="{B1AB79CB-E6EE-4A5C-90FE-05180FC5D9DA}" type="presOf" srcId="{C8ECB6AC-15DD-4ABD-ABC6-4D4F266917A8}" destId="{002AA0AA-8FDB-4D40-A80B-25449E155030}" srcOrd="0" destOrd="7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B5EF0BD2-3659-4F9A-B75E-1744429190A8}" type="presOf" srcId="{6F54139E-6065-487B-90E3-C90B217F774E}" destId="{002AA0AA-8FDB-4D40-A80B-25449E155030}" srcOrd="0" destOrd="5" presId="urn:microsoft.com/office/officeart/2016/7/layout/LinearArrowProcessNumbered"/>
    <dgm:cxn modelId="{4FAE1CD2-96DC-4205-A1A3-C9E9CCA64FA7}" type="presOf" srcId="{79EA25B1-DC5C-4230-AFF1-3834011D67BE}" destId="{002AA0AA-8FDB-4D40-A80B-25449E155030}" srcOrd="0" destOrd="2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1B1691D6-5501-444E-8C80-B0C95C72B110}" srcId="{958BE342-2291-4BDA-BB14-C72B74E910D7}" destId="{7DB19B87-7A22-44FD-922E-8917903650DC}" srcOrd="1" destOrd="0" parTransId="{95F89896-00C9-4B91-A855-5540A3F91D17}" sibTransId="{1A69BDD2-25DE-4645-BE64-1C5C8C2ABCAA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CEB6CBE0-9AB6-4F36-9183-69B7FC55A08E}" srcId="{7C0CE01D-EADC-4782-88A7-5D6B9B002CDB}" destId="{270A93F9-AF77-48A1-84B7-D45CF15FDFAF}" srcOrd="1" destOrd="0" parTransId="{63E87756-1379-44DD-BF02-8FEB5579540F}" sibTransId="{B541121E-1BBE-424F-B90C-95CC572C7EFB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37AB74E4-53A6-40A6-A616-F2CECB724ADB}" type="presOf" srcId="{270A93F9-AF77-48A1-84B7-D45CF15FDFAF}" destId="{607601BE-462C-4A5C-87DC-9EDCDE655693}" srcOrd="0" destOrd="2" presId="urn:microsoft.com/office/officeart/2016/7/layout/LinearArrowProcessNumbered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5CE31BED-4788-4C27-8B05-61D9ADB4D407}" srcId="{7C0CE01D-EADC-4782-88A7-5D6B9B002CDB}" destId="{01417B2F-7F83-411B-A7AA-90A39B4DF201}" srcOrd="3" destOrd="0" parTransId="{F5D4B699-70C3-42A1-A99F-D46834DAA744}" sibTransId="{AFB5EDA6-BF35-4C8B-8492-601072289176}"/>
    <dgm:cxn modelId="{B43BB9ED-E252-42E2-9DA5-9FBF6C73D992}" srcId="{FE496927-CDCE-4EED-89E1-697CE521FD49}" destId="{4C0A43A4-2900-4F71-B48B-B0A26A986DF8}" srcOrd="4" destOrd="0" parTransId="{A3397D4A-333C-4625-8C31-888217852727}" sibTransId="{DB7F374A-8C47-47A6-AE25-7D34C8EF977B}"/>
    <dgm:cxn modelId="{544ADBEE-A59E-40B7-81D0-97D8FE1B4401}" type="presOf" srcId="{DFD23EEC-FCA2-4E3C-9C88-C6BAEBBE2077}" destId="{AB50098B-2AA1-4446-939A-BB13E3594C30}" srcOrd="0" destOrd="4" presId="urn:microsoft.com/office/officeart/2016/7/layout/LinearArrowProcessNumbered"/>
    <dgm:cxn modelId="{72627BEF-4920-4376-8561-2789925DC9C6}" srcId="{FE496927-CDCE-4EED-89E1-697CE521FD49}" destId="{26B3308A-F617-4932-8198-31A06B7D4767}" srcOrd="6" destOrd="0" parTransId="{F71935BD-B151-446A-A984-B9ED755FC241}" sibTransId="{916B522E-A64E-4F8C-AFCB-236474666FAB}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D5B6E4FE-775E-4841-AEF3-44515556048F}" type="presOf" srcId="{7DB19B87-7A22-44FD-922E-8917903650DC}" destId="{AB50098B-2AA1-4446-939A-BB13E3594C30}" srcOrd="0" destOrd="2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50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Silke die Studiengangsleitung</a:t>
          </a:r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Promoviert 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Vertretung nach außen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Karriereorientiert 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Weiblich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Geschieden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1 Kind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Ettlingen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55.000 €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619CEDC-2382-45C0-881A-50DD1DCC1B83}">
      <dgm:prSet/>
      <dgm:spPr/>
      <dgm:t>
        <a:bodyPr/>
        <a:lstStyle/>
        <a:p>
          <a:r>
            <a:rPr lang="de-DE"/>
            <a:t>Habilitiert</a:t>
          </a:r>
          <a:endParaRPr lang="de-DE" dirty="0"/>
        </a:p>
      </dgm:t>
    </dgm:pt>
    <dgm:pt modelId="{AF6C1FB0-F908-4EAE-8CAB-C6251828A61E}" type="parTrans" cxnId="{918A4D5B-2835-40A9-95BD-3448069D4A83}">
      <dgm:prSet/>
      <dgm:spPr/>
      <dgm:t>
        <a:bodyPr/>
        <a:lstStyle/>
        <a:p>
          <a:endParaRPr lang="de-DE"/>
        </a:p>
      </dgm:t>
    </dgm:pt>
    <dgm:pt modelId="{E642C4A5-4463-4317-B52C-68187A57467F}" type="sibTrans" cxnId="{918A4D5B-2835-40A9-95BD-3448069D4A83}">
      <dgm:prSet/>
      <dgm:spPr/>
      <dgm:t>
        <a:bodyPr/>
        <a:lstStyle/>
        <a:p>
          <a:endParaRPr lang="de-DE"/>
        </a:p>
      </dgm:t>
    </dgm:pt>
    <dgm:pt modelId="{FA233A45-DE60-487B-9953-EA5FC83D6850}">
      <dgm:prSet/>
      <dgm:spPr/>
      <dgm:t>
        <a:bodyPr/>
        <a:lstStyle/>
        <a:p>
          <a:r>
            <a:rPr lang="de-DE" dirty="0"/>
            <a:t>Verantwortung der Einhaltung des Rahmenplans</a:t>
          </a:r>
        </a:p>
      </dgm:t>
    </dgm:pt>
    <dgm:pt modelId="{9836CDD5-87EA-474C-81CE-9F7583E1A2F5}" type="parTrans" cxnId="{604D3D0F-70E5-4596-8DA3-981D7CA1AC0F}">
      <dgm:prSet/>
      <dgm:spPr/>
      <dgm:t>
        <a:bodyPr/>
        <a:lstStyle/>
        <a:p>
          <a:endParaRPr lang="de-DE"/>
        </a:p>
      </dgm:t>
    </dgm:pt>
    <dgm:pt modelId="{C3C1FF25-0CEA-4E7D-A557-7CC16FEF8CFB}" type="sibTrans" cxnId="{604D3D0F-70E5-4596-8DA3-981D7CA1AC0F}">
      <dgm:prSet/>
      <dgm:spPr/>
      <dgm:t>
        <a:bodyPr/>
        <a:lstStyle/>
        <a:p>
          <a:endParaRPr lang="de-DE"/>
        </a:p>
      </dgm:t>
    </dgm:pt>
    <dgm:pt modelId="{AFB8F55A-7BD7-4EC2-849E-B42D54F8CB96}">
      <dgm:prSet/>
      <dgm:spPr/>
      <dgm:t>
        <a:bodyPr/>
        <a:lstStyle/>
        <a:p>
          <a:r>
            <a:rPr lang="de-DE" dirty="0"/>
            <a:t>Eigeninitiative  </a:t>
          </a:r>
        </a:p>
      </dgm:t>
    </dgm:pt>
    <dgm:pt modelId="{8BD965CA-D0CA-43D3-BFDF-C17957DE0543}" type="parTrans" cxnId="{09116709-14AA-4067-BE95-4B80D7A6D0B3}">
      <dgm:prSet/>
      <dgm:spPr/>
      <dgm:t>
        <a:bodyPr/>
        <a:lstStyle/>
        <a:p>
          <a:endParaRPr lang="de-DE"/>
        </a:p>
      </dgm:t>
    </dgm:pt>
    <dgm:pt modelId="{B3DBABDA-C3C6-4681-8058-F371E61EF80D}" type="sibTrans" cxnId="{09116709-14AA-4067-BE95-4B80D7A6D0B3}">
      <dgm:prSet/>
      <dgm:spPr/>
      <dgm:t>
        <a:bodyPr/>
        <a:lstStyle/>
        <a:p>
          <a:endParaRPr lang="de-DE"/>
        </a:p>
      </dgm:t>
    </dgm:pt>
    <dgm:pt modelId="{95136B8B-27A9-4696-8C83-2978DAB842DE}">
      <dgm:prSet/>
      <dgm:spPr/>
      <dgm:t>
        <a:bodyPr/>
        <a:lstStyle/>
        <a:p>
          <a:r>
            <a:rPr lang="de-DE"/>
            <a:t>Vorlesung</a:t>
          </a:r>
          <a:endParaRPr lang="de-DE" dirty="0"/>
        </a:p>
      </dgm:t>
    </dgm:pt>
    <dgm:pt modelId="{340D0ABF-94CE-48B7-8C52-0241E7E2CE47}" type="parTrans" cxnId="{9604015E-741C-4080-9748-66AC48E4DF3B}">
      <dgm:prSet/>
      <dgm:spPr/>
      <dgm:t>
        <a:bodyPr/>
        <a:lstStyle/>
        <a:p>
          <a:endParaRPr lang="de-DE"/>
        </a:p>
      </dgm:t>
    </dgm:pt>
    <dgm:pt modelId="{E686EB80-DC96-46A5-BE40-D7769E28CD33}" type="sibTrans" cxnId="{9604015E-741C-4080-9748-66AC48E4DF3B}">
      <dgm:prSet/>
      <dgm:spPr/>
      <dgm:t>
        <a:bodyPr/>
        <a:lstStyle/>
        <a:p>
          <a:endParaRPr lang="de-DE"/>
        </a:p>
      </dgm:t>
    </dgm:pt>
    <dgm:pt modelId="{AD393D55-ECFB-410C-BB2A-480621F38874}">
      <dgm:prSet/>
      <dgm:spPr/>
      <dgm:t>
        <a:bodyPr/>
        <a:lstStyle/>
        <a:p>
          <a:r>
            <a:rPr lang="de-DE"/>
            <a:t>Organisation </a:t>
          </a:r>
          <a:endParaRPr lang="de-DE" dirty="0"/>
        </a:p>
      </dgm:t>
    </dgm:pt>
    <dgm:pt modelId="{00FB1C56-5B35-4299-BCCC-5EE7A749E5D0}" type="parTrans" cxnId="{2B08E60F-B65A-478B-AB41-BBABD1722AE6}">
      <dgm:prSet/>
      <dgm:spPr/>
      <dgm:t>
        <a:bodyPr/>
        <a:lstStyle/>
        <a:p>
          <a:endParaRPr lang="de-DE"/>
        </a:p>
      </dgm:t>
    </dgm:pt>
    <dgm:pt modelId="{55B5C074-154D-4FCF-83F8-FABAC6398ABF}" type="sibTrans" cxnId="{2B08E60F-B65A-478B-AB41-BBABD1722AE6}">
      <dgm:prSet/>
      <dgm:spPr/>
      <dgm:t>
        <a:bodyPr/>
        <a:lstStyle/>
        <a:p>
          <a:endParaRPr lang="de-DE"/>
        </a:p>
      </dgm:t>
    </dgm:pt>
    <dgm:pt modelId="{2A0CD69D-23C8-4015-92ED-36092B38D599}">
      <dgm:prSet/>
      <dgm:spPr/>
      <dgm:t>
        <a:bodyPr/>
        <a:lstStyle/>
        <a:p>
          <a:r>
            <a:rPr lang="de-DE"/>
            <a:t>Kontakt mit Partnerunternehmen </a:t>
          </a:r>
          <a:endParaRPr lang="de-DE" dirty="0"/>
        </a:p>
      </dgm:t>
    </dgm:pt>
    <dgm:pt modelId="{4486AE37-B3FA-4003-8E42-66F1857C4782}" type="parTrans" cxnId="{88430874-536B-45F4-A06C-942D2020F581}">
      <dgm:prSet/>
      <dgm:spPr/>
      <dgm:t>
        <a:bodyPr/>
        <a:lstStyle/>
        <a:p>
          <a:endParaRPr lang="de-DE"/>
        </a:p>
      </dgm:t>
    </dgm:pt>
    <dgm:pt modelId="{88F99CC4-570B-457B-800D-801D39D2DDA3}" type="sibTrans" cxnId="{88430874-536B-45F4-A06C-942D2020F581}">
      <dgm:prSet/>
      <dgm:spPr/>
      <dgm:t>
        <a:bodyPr/>
        <a:lstStyle/>
        <a:p>
          <a:endParaRPr lang="de-DE"/>
        </a:p>
      </dgm:t>
    </dgm:pt>
    <dgm:pt modelId="{56706DD1-C4B0-4572-91B0-48DB082019F1}">
      <dgm:prSet/>
      <dgm:spPr/>
      <dgm:t>
        <a:bodyPr/>
        <a:lstStyle/>
        <a:p>
          <a:r>
            <a:rPr lang="de-DE"/>
            <a:t>Vorlesungspläne erstellen</a:t>
          </a:r>
          <a:endParaRPr lang="de-DE" dirty="0"/>
        </a:p>
      </dgm:t>
    </dgm:pt>
    <dgm:pt modelId="{F4C4E85F-AB8A-4E15-92B8-128FAE3669A9}" type="parTrans" cxnId="{8CDA2AFA-8F58-446D-B8FD-32A638F33C36}">
      <dgm:prSet/>
      <dgm:spPr/>
      <dgm:t>
        <a:bodyPr/>
        <a:lstStyle/>
        <a:p>
          <a:endParaRPr lang="de-DE"/>
        </a:p>
      </dgm:t>
    </dgm:pt>
    <dgm:pt modelId="{8EB0A20B-874A-46CB-9690-17482D030FA0}" type="sibTrans" cxnId="{8CDA2AFA-8F58-446D-B8FD-32A638F33C36}">
      <dgm:prSet/>
      <dgm:spPr/>
      <dgm:t>
        <a:bodyPr/>
        <a:lstStyle/>
        <a:p>
          <a:endParaRPr lang="de-DE"/>
        </a:p>
      </dgm:t>
    </dgm:pt>
    <dgm:pt modelId="{9E1D7D1B-1F5E-41EF-B015-913B306A85A4}">
      <dgm:prSet/>
      <dgm:spPr/>
      <dgm:t>
        <a:bodyPr/>
        <a:lstStyle/>
        <a:p>
          <a:r>
            <a:rPr lang="de-DE" dirty="0"/>
            <a:t>Wissenschaftliche Arbeiten</a:t>
          </a:r>
        </a:p>
      </dgm:t>
    </dgm:pt>
    <dgm:pt modelId="{20D0129D-3130-4D0F-A258-6346C45F1A4D}" type="parTrans" cxnId="{AA938F3C-FA14-4AE8-985C-B31AC142DADB}">
      <dgm:prSet/>
      <dgm:spPr/>
      <dgm:t>
        <a:bodyPr/>
        <a:lstStyle/>
        <a:p>
          <a:endParaRPr lang="de-DE"/>
        </a:p>
      </dgm:t>
    </dgm:pt>
    <dgm:pt modelId="{F5364F83-56F2-4070-B60A-9CF4B48810D0}" type="sibTrans" cxnId="{AA938F3C-FA14-4AE8-985C-B31AC142DADB}">
      <dgm:prSet/>
      <dgm:spPr/>
      <dgm:t>
        <a:bodyPr/>
        <a:lstStyle/>
        <a:p>
          <a:endParaRPr lang="de-DE"/>
        </a:p>
      </dgm:t>
    </dgm:pt>
    <dgm:pt modelId="{93DEC974-2B92-4B41-8951-F992BD691A31}">
      <dgm:prSet/>
      <dgm:spPr/>
      <dgm:t>
        <a:bodyPr/>
        <a:lstStyle/>
        <a:p>
          <a:r>
            <a:rPr lang="de-DE" dirty="0"/>
            <a:t>Selbstbestimmtes Arbeiten</a:t>
          </a:r>
        </a:p>
      </dgm:t>
    </dgm:pt>
    <dgm:pt modelId="{44C33A0A-3591-4C6D-BBD9-993FEFB27EB7}" type="parTrans" cxnId="{EDD40CE2-B37E-4860-B41A-DF3B80DA7BFF}">
      <dgm:prSet/>
      <dgm:spPr/>
      <dgm:t>
        <a:bodyPr/>
        <a:lstStyle/>
        <a:p>
          <a:endParaRPr lang="de-DE"/>
        </a:p>
      </dgm:t>
    </dgm:pt>
    <dgm:pt modelId="{A65B122E-6B97-4B61-9228-10D9D1F8780C}" type="sibTrans" cxnId="{EDD40CE2-B37E-4860-B41A-DF3B80DA7BFF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1D91861A-D84E-443D-8E40-789B2CB9F429}">
      <dgm:prSet/>
      <dgm:spPr/>
      <dgm:t>
        <a:bodyPr/>
        <a:lstStyle/>
        <a:p>
          <a:r>
            <a:rPr lang="de-DE" dirty="0"/>
            <a:t>Kontaktfreudig</a:t>
          </a:r>
        </a:p>
      </dgm:t>
    </dgm:pt>
    <dgm:pt modelId="{1B590755-C14B-46A9-9FC9-F380332F8129}" type="parTrans" cxnId="{DA1477DB-80AE-4DD7-BCF1-7DDACC03B580}">
      <dgm:prSet/>
      <dgm:spPr/>
      <dgm:t>
        <a:bodyPr/>
        <a:lstStyle/>
        <a:p>
          <a:endParaRPr lang="de-DE"/>
        </a:p>
      </dgm:t>
    </dgm:pt>
    <dgm:pt modelId="{5230443F-5A2F-45D5-B01D-04BDA74FCB5E}" type="sibTrans" cxnId="{DA1477DB-80AE-4DD7-BCF1-7DDACC03B580}">
      <dgm:prSet/>
      <dgm:spPr/>
      <dgm:t>
        <a:bodyPr/>
        <a:lstStyle/>
        <a:p>
          <a:endParaRPr lang="de-DE"/>
        </a:p>
      </dgm:t>
    </dgm:pt>
    <dgm:pt modelId="{A8E037DF-1080-499D-9E13-0D053D8800EE}">
      <dgm:prSet/>
      <dgm:spPr/>
      <dgm:t>
        <a:bodyPr/>
        <a:lstStyle/>
        <a:p>
          <a:r>
            <a:rPr lang="de-DE" dirty="0"/>
            <a:t>Mangelnde Ressourcen</a:t>
          </a:r>
        </a:p>
      </dgm:t>
    </dgm:pt>
    <dgm:pt modelId="{87DAE9E5-E1CF-45FB-B77F-06ACF4409097}" type="parTrans" cxnId="{2C5B9DEE-EE42-4567-9FF3-103791BDD495}">
      <dgm:prSet/>
      <dgm:spPr/>
      <dgm:t>
        <a:bodyPr/>
        <a:lstStyle/>
        <a:p>
          <a:endParaRPr lang="de-DE"/>
        </a:p>
      </dgm:t>
    </dgm:pt>
    <dgm:pt modelId="{2F7D85F6-6B2B-4F03-98C1-34EFC944E69A}" type="sibTrans" cxnId="{2C5B9DEE-EE42-4567-9FF3-103791BDD495}">
      <dgm:prSet/>
      <dgm:spPr/>
      <dgm:t>
        <a:bodyPr/>
        <a:lstStyle/>
        <a:p>
          <a:endParaRPr lang="de-DE"/>
        </a:p>
      </dgm:t>
    </dgm:pt>
    <dgm:pt modelId="{F495E09B-A056-4A98-9D8F-01B8B3E14029}">
      <dgm:prSet/>
      <dgm:spPr/>
      <dgm:t>
        <a:bodyPr/>
        <a:lstStyle/>
        <a:p>
          <a:r>
            <a:rPr lang="de-DE" dirty="0"/>
            <a:t>Evaluation </a:t>
          </a:r>
        </a:p>
      </dgm:t>
    </dgm:pt>
    <dgm:pt modelId="{7E3C31E8-34EC-481F-B616-0F4CF828537A}" type="parTrans" cxnId="{34882E98-9DAF-404E-9D5E-60C6AB2904FC}">
      <dgm:prSet/>
      <dgm:spPr/>
      <dgm:t>
        <a:bodyPr/>
        <a:lstStyle/>
        <a:p>
          <a:endParaRPr lang="de-DE"/>
        </a:p>
      </dgm:t>
    </dgm:pt>
    <dgm:pt modelId="{0AE2E51E-7588-4A25-B3CA-6A6A793A6F1F}" type="sibTrans" cxnId="{34882E98-9DAF-404E-9D5E-60C6AB2904FC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60A4C000-EC79-46BE-9A95-14AEB08F6E1F}" type="presOf" srcId="{2A0CD69D-23C8-4015-92ED-36092B38D599}" destId="{AB50098B-2AA1-4446-939A-BB13E3594C30}" srcOrd="0" destOrd="4" presId="urn:microsoft.com/office/officeart/2016/7/layout/LinearArrowProcessNumbered"/>
    <dgm:cxn modelId="{0D6B2202-EFDA-410C-B50C-AB0CCBADEB73}" type="presOf" srcId="{A826B56C-AE27-4689-873A-D96DF7985C7F}" destId="{5B3F25FE-7C2C-4EAA-8D62-DC13973ECCBC}" srcOrd="0" destOrd="1" presId="urn:microsoft.com/office/officeart/2016/7/layout/LinearArrowProcessNumbered"/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09116709-14AA-4067-BE95-4B80D7A6D0B3}" srcId="{7C0CE01D-EADC-4782-88A7-5D6B9B002CDB}" destId="{AFB8F55A-7BD7-4EC2-849E-B42D54F8CB96}" srcOrd="3" destOrd="0" parTransId="{8BD965CA-D0CA-43D3-BFDF-C17957DE0543}" sibTransId="{B3DBABDA-C3C6-4681-8058-F371E61EF80D}"/>
    <dgm:cxn modelId="{DB339E0D-55B2-4FA4-927A-DA3E52DD5A96}" type="presOf" srcId="{F495E09B-A056-4A98-9D8F-01B8B3E14029}" destId="{5B3F25FE-7C2C-4EAA-8D62-DC13973ECCBC}" srcOrd="0" destOrd="5" presId="urn:microsoft.com/office/officeart/2016/7/layout/LinearArrowProcessNumbered"/>
    <dgm:cxn modelId="{604D3D0F-70E5-4596-8DA3-981D7CA1AC0F}" srcId="{7C0CE01D-EADC-4782-88A7-5D6B9B002CDB}" destId="{FA233A45-DE60-487B-9953-EA5FC83D6850}" srcOrd="2" destOrd="0" parTransId="{9836CDD5-87EA-474C-81CE-9F7583E1A2F5}" sibTransId="{C3C1FF25-0CEA-4E7D-A557-7CC16FEF8CFB}"/>
    <dgm:cxn modelId="{644DB30F-C270-48BC-9C1A-F4EAD66DBB0F}" type="presOf" srcId="{6F82A1F1-8C55-4AA5-90A9-65F682C25D00}" destId="{7D8B82C3-95B4-466C-A7F2-F55237AAAB7D}" srcOrd="0" destOrd="0" presId="urn:microsoft.com/office/officeart/2016/7/layout/LinearArrowProcessNumbered"/>
    <dgm:cxn modelId="{2B08E60F-B65A-478B-AB41-BBABD1722AE6}" srcId="{958BE342-2291-4BDA-BB14-C72B74E910D7}" destId="{AD393D55-ECFB-410C-BB2A-480621F38874}" srcOrd="2" destOrd="0" parTransId="{00FB1C56-5B35-4299-BCCC-5EE7A749E5D0}" sibTransId="{55B5C074-154D-4FCF-83F8-FABAC6398ABF}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04F76A16-F30C-4C25-931A-48A04CB4DD21}" type="presOf" srcId="{79EA25B1-DC5C-4230-AFF1-3834011D67BE}" destId="{002AA0AA-8FDB-4D40-A80B-25449E155030}" srcOrd="0" destOrd="2" presId="urn:microsoft.com/office/officeart/2016/7/layout/LinearArrowProcessNumbered"/>
    <dgm:cxn modelId="{A3F5AD1C-F704-45AA-9EA9-2DD7DB8E95E3}" type="presOf" srcId="{232D4965-AA6B-4BA1-944F-25D526803343}" destId="{AB50098B-2AA1-4446-939A-BB13E3594C30}" srcOrd="0" destOrd="1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9783FC2A-C437-4D4C-9F48-35BAECA82DCF}" type="presOf" srcId="{965879D7-BF06-468B-8ACB-F815BC863EFD}" destId="{002AA0AA-8FDB-4D40-A80B-25449E155030}" srcOrd="0" destOrd="4" presId="urn:microsoft.com/office/officeart/2016/7/layout/LinearArrowProcessNumbered"/>
    <dgm:cxn modelId="{9765ED2B-01DD-40C9-A043-C6493A07112A}" type="presOf" srcId="{E7D38B1D-C343-4BBB-AAC3-E804514B7B37}" destId="{0882029B-B4C7-4C7D-8757-F9971171AC19}" srcOrd="0" destOrd="0" presId="urn:microsoft.com/office/officeart/2016/7/layout/LinearArrowProcessNumbered"/>
    <dgm:cxn modelId="{8EDEDA30-9FB8-4EF1-B0DD-DE99851D53A9}" type="presOf" srcId="{AFB8F55A-7BD7-4EC2-849E-B42D54F8CB96}" destId="{607601BE-462C-4A5C-87DC-9EDCDE655693}" srcOrd="0" destOrd="4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CB7B7735-E4B5-436A-AC5E-F483F39DEBC2}" type="presOf" srcId="{95136B8B-27A9-4696-8C83-2978DAB842DE}" destId="{AB50098B-2AA1-4446-939A-BB13E3594C30}" srcOrd="0" destOrd="2" presId="urn:microsoft.com/office/officeart/2016/7/layout/LinearArrowProcessNumbered"/>
    <dgm:cxn modelId="{AA938F3C-FA14-4AE8-985C-B31AC142DADB}" srcId="{958BE342-2291-4BDA-BB14-C72B74E910D7}" destId="{9E1D7D1B-1F5E-41EF-B015-913B306A85A4}" srcOrd="5" destOrd="0" parTransId="{20D0129D-3130-4D0F-A258-6346C45F1A4D}" sibTransId="{F5364F83-56F2-4070-B60A-9CF4B48810D0}"/>
    <dgm:cxn modelId="{40CDE740-930E-433E-962C-D5A9D413D187}" type="presOf" srcId="{A0ECA2C5-3BF3-4CAD-A415-C0C07DA9E4FE}" destId="{607601BE-462C-4A5C-87DC-9EDCDE655693}" srcOrd="0" destOrd="1" presId="urn:microsoft.com/office/officeart/2016/7/layout/LinearArrowProcessNumbered"/>
    <dgm:cxn modelId="{918A4D5B-2835-40A9-95BD-3448069D4A83}" srcId="{7C0CE01D-EADC-4782-88A7-5D6B9B002CDB}" destId="{F619CEDC-2382-45C0-881A-50DD1DCC1B83}" srcOrd="1" destOrd="0" parTransId="{AF6C1FB0-F908-4EAE-8CAB-C6251828A61E}" sibTransId="{E642C4A5-4463-4317-B52C-68187A57467F}"/>
    <dgm:cxn modelId="{9604015E-741C-4080-9748-66AC48E4DF3B}" srcId="{958BE342-2291-4BDA-BB14-C72B74E910D7}" destId="{95136B8B-27A9-4696-8C83-2978DAB842DE}" srcOrd="1" destOrd="0" parTransId="{340D0ABF-94CE-48B7-8C52-0241E7E2CE47}" sibTransId="{E686EB80-DC96-46A5-BE40-D7769E28CD33}"/>
    <dgm:cxn modelId="{94DA595F-BA99-40A0-AE2C-6264A703F34C}" type="presOf" srcId="{A8E037DF-1080-499D-9E13-0D053D8800EE}" destId="{5B3F25FE-7C2C-4EAA-8D62-DC13973ECCBC}" srcOrd="0" destOrd="4" presId="urn:microsoft.com/office/officeart/2016/7/layout/LinearArrowProcessNumbered"/>
    <dgm:cxn modelId="{73D9CC48-E72B-4360-8FD0-BBE1040805C1}" type="presOf" srcId="{9E048AFF-1C01-4AE7-B810-04D9ECC73339}" destId="{2BBCC05D-6485-4136-ACF9-BAC1DCAC2A2C}" srcOrd="0" destOrd="0" presId="urn:microsoft.com/office/officeart/2016/7/layout/LinearArrowProcessNumbered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6ACB06E-95E8-42AD-BBB8-B3853CDE9BAA}" type="presOf" srcId="{D05C0AC4-328F-4F35-AAE0-00AD271D11A4}" destId="{002AA0AA-8FDB-4D40-A80B-25449E155030}" srcOrd="0" destOrd="3" presId="urn:microsoft.com/office/officeart/2016/7/layout/LinearArrowProcessNumbered"/>
    <dgm:cxn modelId="{A1236A50-814A-499C-95D7-B119581B46D5}" type="presOf" srcId="{DBB1C031-31F2-45C3-8A12-3A464758F40C}" destId="{7D8B82C3-95B4-466C-A7F2-F55237AAAB7D}" srcOrd="0" destOrd="1" presId="urn:microsoft.com/office/officeart/2016/7/layout/LinearArrowProcessNumbered"/>
    <dgm:cxn modelId="{D6AE7073-E4C6-4C53-BD33-833E88659016}" type="presOf" srcId="{958BE342-2291-4BDA-BB14-C72B74E910D7}" destId="{AB50098B-2AA1-4446-939A-BB13E3594C30}" srcOrd="0" destOrd="0" presId="urn:microsoft.com/office/officeart/2016/7/layout/LinearArrowProcessNumbered"/>
    <dgm:cxn modelId="{88430874-536B-45F4-A06C-942D2020F581}" srcId="{958BE342-2291-4BDA-BB14-C72B74E910D7}" destId="{2A0CD69D-23C8-4015-92ED-36092B38D599}" srcOrd="3" destOrd="0" parTransId="{4486AE37-B3FA-4003-8E42-66F1857C4782}" sibTransId="{88F99CC4-570B-457B-800D-801D39D2DDA3}"/>
    <dgm:cxn modelId="{8CAA5357-F0B9-4D63-8F3C-479166914174}" type="presOf" srcId="{1D91861A-D84E-443D-8E40-789B2CB9F429}" destId="{5B3F25FE-7C2C-4EAA-8D62-DC13973ECCBC}" srcOrd="0" destOrd="3" presId="urn:microsoft.com/office/officeart/2016/7/layout/LinearArrowProcessNumbered"/>
    <dgm:cxn modelId="{C7C9BD7C-FD78-4AA8-9B68-6DC9AB289BB8}" type="presOf" srcId="{5829BE1C-D8A1-4A91-8A03-5004E454E222}" destId="{97CCC9A2-57C3-4B2A-8A3E-6211DCBE65C2}" srcOrd="0" destOrd="0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C38A8C7F-180B-4A71-B317-31F87C85785F}" type="presOf" srcId="{78AB8411-3BF4-4EAA-BF65-13B748C2DE73}" destId="{59EA2C50-5EA0-4015-82FB-C71302D41C10}" srcOrd="0" destOrd="0" presId="urn:microsoft.com/office/officeart/2016/7/layout/LinearArrowProcessNumbered"/>
    <dgm:cxn modelId="{F1337182-3343-4861-8F9C-45D5BE8A24CA}" type="presOf" srcId="{93DEC974-2B92-4B41-8951-F992BD691A31}" destId="{5B3F25FE-7C2C-4EAA-8D62-DC13973ECCBC}" srcOrd="0" destOrd="2" presId="urn:microsoft.com/office/officeart/2016/7/layout/LinearArrowProcessNumbered"/>
    <dgm:cxn modelId="{56BD098F-1D21-412F-AE85-3F916A262A72}" type="presOf" srcId="{F619CEDC-2382-45C0-881A-50DD1DCC1B83}" destId="{607601BE-462C-4A5C-87DC-9EDCDE655693}" srcOrd="0" destOrd="2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1DA64D97-E91B-420C-AA14-24EF8BE3E56C}" type="presOf" srcId="{7C0CE01D-EADC-4782-88A7-5D6B9B002CDB}" destId="{607601BE-462C-4A5C-87DC-9EDCDE655693}" srcOrd="0" destOrd="0" presId="urn:microsoft.com/office/officeart/2016/7/layout/LinearArrowProcessNumbered"/>
    <dgm:cxn modelId="{34882E98-9DAF-404E-9D5E-60C6AB2904FC}" srcId="{FE496927-CDCE-4EED-89E1-697CE521FD49}" destId="{F495E09B-A056-4A98-9D8F-01B8B3E14029}" srcOrd="4" destOrd="0" parTransId="{7E3C31E8-34EC-481F-B616-0F4CF828537A}" sibTransId="{0AE2E51E-7588-4A25-B3CA-6A6A793A6F1F}"/>
    <dgm:cxn modelId="{9F5EAB9E-1AE7-4A5C-8721-6FC5544B4041}" type="presOf" srcId="{FA233A45-DE60-487B-9953-EA5FC83D6850}" destId="{607601BE-462C-4A5C-87DC-9EDCDE655693}" srcOrd="0" destOrd="3" presId="urn:microsoft.com/office/officeart/2016/7/layout/LinearArrowProcessNumbered"/>
    <dgm:cxn modelId="{DC0EEC9F-057E-4F47-B617-20FD1747465F}" type="presOf" srcId="{B267FECB-7C69-4BBD-B6F0-F10B1BD3CFAC}" destId="{09274FF2-DA96-4A16-9334-E6F0E3C3BAC2}" srcOrd="0" destOrd="0" presId="urn:microsoft.com/office/officeart/2016/7/layout/LinearArrowProcessNumbered"/>
    <dgm:cxn modelId="{556A36A7-1E8B-4068-8063-DF368C2D8650}" type="presOf" srcId="{36EAB407-0809-425A-B4C7-95B5B8508869}" destId="{002AA0AA-8FDB-4D40-A80B-25449E155030}" srcOrd="0" destOrd="6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C4967EB0-76A5-43C5-9C6F-AA72E49E3C14}" type="presOf" srcId="{9E1D7D1B-1F5E-41EF-B015-913B306A85A4}" destId="{AB50098B-2AA1-4446-939A-BB13E3594C30}" srcOrd="0" destOrd="6" presId="urn:microsoft.com/office/officeart/2016/7/layout/LinearArrowProcessNumbered"/>
    <dgm:cxn modelId="{D634C0B5-2E3F-4181-A824-7E59AAB0864E}" type="presOf" srcId="{81463452-3191-46CC-84AF-F46262E3CDC3}" destId="{0A46463F-409B-46D3-AE08-B06ABEA66936}" srcOrd="0" destOrd="0" presId="urn:microsoft.com/office/officeart/2016/7/layout/LinearArrowProcessNumbered"/>
    <dgm:cxn modelId="{A8A023B6-AA97-4DA7-A04F-FE4314F24E50}" type="presOf" srcId="{FE496927-CDCE-4EED-89E1-697CE521FD49}" destId="{5B3F25FE-7C2C-4EAA-8D62-DC13973ECCBC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BA4FCEBF-8303-43BF-A121-CA3EE18210A7}" type="presOf" srcId="{C8ECB6AC-15DD-4ABD-ABC6-4D4F266917A8}" destId="{002AA0AA-8FDB-4D40-A80B-25449E155030}" srcOrd="0" destOrd="7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E72609CC-CC2E-41A4-8AA5-568802C7886E}" type="presOf" srcId="{57B418D8-59F3-4651-BF27-C5EACAE4D3EB}" destId="{002AA0AA-8FDB-4D40-A80B-25449E155030}" srcOrd="0" destOrd="0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9675C9D1-E794-4839-A572-BB48E62D98C4}" type="presOf" srcId="{56706DD1-C4B0-4572-91B0-48DB082019F1}" destId="{AB50098B-2AA1-4446-939A-BB13E3594C30}" srcOrd="0" destOrd="5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3FD667DA-72D9-4E26-9EF3-9F0097FDE38F}" type="presOf" srcId="{AD393D55-ECFB-410C-BB2A-480621F38874}" destId="{AB50098B-2AA1-4446-939A-BB13E3594C30}" srcOrd="0" destOrd="3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DA1477DB-80AE-4DD7-BCF1-7DDACC03B580}" srcId="{FE496927-CDCE-4EED-89E1-697CE521FD49}" destId="{1D91861A-D84E-443D-8E40-789B2CB9F429}" srcOrd="2" destOrd="0" parTransId="{1B590755-C14B-46A9-9FC9-F380332F8129}" sibTransId="{5230443F-5A2F-45D5-B01D-04BDA74FCB5E}"/>
    <dgm:cxn modelId="{EDD40CE2-B37E-4860-B41A-DF3B80DA7BFF}" srcId="{FE496927-CDCE-4EED-89E1-697CE521FD49}" destId="{93DEC974-2B92-4B41-8951-F992BD691A31}" srcOrd="1" destOrd="0" parTransId="{44C33A0A-3591-4C6D-BBD9-993FEFB27EB7}" sibTransId="{A65B122E-6B97-4B61-9228-10D9D1F8780C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6FCDBFE4-AF6E-43FF-8B81-05519DD8512C}" type="presOf" srcId="{6F54139E-6065-487B-90E3-C90B217F774E}" destId="{002AA0AA-8FDB-4D40-A80B-25449E155030}" srcOrd="0" destOrd="5" presId="urn:microsoft.com/office/officeart/2016/7/layout/LinearArrowProcessNumbered"/>
    <dgm:cxn modelId="{2C5B9DEE-EE42-4567-9FF3-103791BDD495}" srcId="{FE496927-CDCE-4EED-89E1-697CE521FD49}" destId="{A8E037DF-1080-499D-9E13-0D053D8800EE}" srcOrd="3" destOrd="0" parTransId="{87DAE9E5-E1CF-45FB-B77F-06ACF4409097}" sibTransId="{2F7D85F6-6B2B-4F03-98C1-34EFC944E69A}"/>
    <dgm:cxn modelId="{318D1BF9-58D2-4B78-B4CD-DB5E69CAC776}" type="presOf" srcId="{20A01E22-8DD9-4F41-9FC1-C30457B448C5}" destId="{002AA0AA-8FDB-4D40-A80B-25449E155030}" srcOrd="0" destOrd="1" presId="urn:microsoft.com/office/officeart/2016/7/layout/LinearArrowProcessNumbered"/>
    <dgm:cxn modelId="{8CDA2AFA-8F58-446D-B8FD-32A638F33C36}" srcId="{958BE342-2291-4BDA-BB14-C72B74E910D7}" destId="{56706DD1-C4B0-4572-91B0-48DB082019F1}" srcOrd="4" destOrd="0" parTransId="{F4C4E85F-AB8A-4E15-92B8-128FAE3669A9}" sibTransId="{8EB0A20B-874A-46CB-9690-17482D030FA0}"/>
    <dgm:cxn modelId="{22BD4DA8-0301-4962-B319-78A8078C120E}" type="presParOf" srcId="{0A46463F-409B-46D3-AE08-B06ABEA66936}" destId="{E1C2787B-CFC1-401F-B0E7-0343B2D86F1C}" srcOrd="0" destOrd="0" presId="urn:microsoft.com/office/officeart/2016/7/layout/LinearArrowProcessNumbered"/>
    <dgm:cxn modelId="{C79CC640-12B5-40C3-B3AA-AE2007D721BB}" type="presParOf" srcId="{E1C2787B-CFC1-401F-B0E7-0343B2D86F1C}" destId="{A0EFFC1B-BCAD-46D1-83C1-DC59F1D9A7C8}" srcOrd="0" destOrd="0" presId="urn:microsoft.com/office/officeart/2016/7/layout/LinearArrowProcessNumbered"/>
    <dgm:cxn modelId="{C215F484-21C7-4A7C-AD48-4BC17F8A9A6D}" type="presParOf" srcId="{E1C2787B-CFC1-401F-B0E7-0343B2D86F1C}" destId="{B988F93F-28FC-4508-86B8-9B30F99DA393}" srcOrd="1" destOrd="0" presId="urn:microsoft.com/office/officeart/2016/7/layout/LinearArrowProcessNumbered"/>
    <dgm:cxn modelId="{4E293915-41CE-48C4-9F95-B7A8BEA76CB2}" type="presParOf" srcId="{B988F93F-28FC-4508-86B8-9B30F99DA393}" destId="{EE743234-BE84-4162-B0E9-49D33B144B72}" srcOrd="0" destOrd="0" presId="urn:microsoft.com/office/officeart/2016/7/layout/LinearArrowProcessNumbered"/>
    <dgm:cxn modelId="{DBAD85E9-D96B-410D-A755-FAD0262BEEAF}" type="presParOf" srcId="{B988F93F-28FC-4508-86B8-9B30F99DA393}" destId="{2F0DC94B-3D5E-4B80-AAD3-5CF0BB8DAA26}" srcOrd="1" destOrd="0" presId="urn:microsoft.com/office/officeart/2016/7/layout/LinearArrowProcessNumbered"/>
    <dgm:cxn modelId="{9C49FB7F-4358-4E98-8380-3DA68632EB68}" type="presParOf" srcId="{B988F93F-28FC-4508-86B8-9B30F99DA393}" destId="{2BBCC05D-6485-4136-ACF9-BAC1DCAC2A2C}" srcOrd="2" destOrd="0" presId="urn:microsoft.com/office/officeart/2016/7/layout/LinearArrowProcessNumbered"/>
    <dgm:cxn modelId="{D7ACB9F1-2516-4D3D-A864-7A5E2FCA4AC7}" type="presParOf" srcId="{B988F93F-28FC-4508-86B8-9B30F99DA393}" destId="{D99363FF-FC67-4A1F-BCCB-3B6B3793E885}" srcOrd="3" destOrd="0" presId="urn:microsoft.com/office/officeart/2016/7/layout/LinearArrowProcessNumbered"/>
    <dgm:cxn modelId="{22554F3A-9E9F-46BD-975A-F288C9C5074A}" type="presParOf" srcId="{E1C2787B-CFC1-401F-B0E7-0343B2D86F1C}" destId="{7D8B82C3-95B4-466C-A7F2-F55237AAAB7D}" srcOrd="2" destOrd="0" presId="urn:microsoft.com/office/officeart/2016/7/layout/LinearArrowProcessNumbered"/>
    <dgm:cxn modelId="{94ABD1FF-2DAF-4B07-A829-7675527E01DA}" type="presParOf" srcId="{0A46463F-409B-46D3-AE08-B06ABEA66936}" destId="{B520CD82-4AA0-4301-8EBD-6ED19313FCF9}" srcOrd="1" destOrd="0" presId="urn:microsoft.com/office/officeart/2016/7/layout/LinearArrowProcessNumbered"/>
    <dgm:cxn modelId="{9A05F927-D5C4-47F5-8D9E-FE7711AD31C6}" type="presParOf" srcId="{0A46463F-409B-46D3-AE08-B06ABEA66936}" destId="{C3D403DC-89F3-4CE6-BED1-BF53D616E100}" srcOrd="2" destOrd="0" presId="urn:microsoft.com/office/officeart/2016/7/layout/LinearArrowProcessNumbered"/>
    <dgm:cxn modelId="{979157DE-34A8-4898-BD0C-D98ED2DC534E}" type="presParOf" srcId="{C3D403DC-89F3-4CE6-BED1-BF53D616E100}" destId="{607A3F05-7D2F-4B83-8A04-EDA3B344A359}" srcOrd="0" destOrd="0" presId="urn:microsoft.com/office/officeart/2016/7/layout/LinearArrowProcessNumbered"/>
    <dgm:cxn modelId="{57345EA4-E5E5-46F2-81D3-4EE000B8D610}" type="presParOf" srcId="{C3D403DC-89F3-4CE6-BED1-BF53D616E100}" destId="{042BAA98-F06F-4D40-8BD7-05F47AF02631}" srcOrd="1" destOrd="0" presId="urn:microsoft.com/office/officeart/2016/7/layout/LinearArrowProcessNumbered"/>
    <dgm:cxn modelId="{9B74A55D-7BD3-4AFF-8319-8AFDCB7DEEA2}" type="presParOf" srcId="{042BAA98-F06F-4D40-8BD7-05F47AF02631}" destId="{C5BB3E39-5E89-4D22-BF13-9C81ED6C5061}" srcOrd="0" destOrd="0" presId="urn:microsoft.com/office/officeart/2016/7/layout/LinearArrowProcessNumbered"/>
    <dgm:cxn modelId="{0DC5DE7B-EE9E-4AB6-BE83-3DF7AB0BD49B}" type="presParOf" srcId="{042BAA98-F06F-4D40-8BD7-05F47AF02631}" destId="{C0411F29-3C31-4C04-8F39-3B97AC386BE1}" srcOrd="1" destOrd="0" presId="urn:microsoft.com/office/officeart/2016/7/layout/LinearArrowProcessNumbered"/>
    <dgm:cxn modelId="{4C933D79-870E-41A1-B619-4925FC820686}" type="presParOf" srcId="{042BAA98-F06F-4D40-8BD7-05F47AF02631}" destId="{97CCC9A2-57C3-4B2A-8A3E-6211DCBE65C2}" srcOrd="2" destOrd="0" presId="urn:microsoft.com/office/officeart/2016/7/layout/LinearArrowProcessNumbered"/>
    <dgm:cxn modelId="{3545216D-92C1-4005-92CD-A31D076DB819}" type="presParOf" srcId="{042BAA98-F06F-4D40-8BD7-05F47AF02631}" destId="{54276AE3-B4B2-439E-827D-B49F96BDFB77}" srcOrd="3" destOrd="0" presId="urn:microsoft.com/office/officeart/2016/7/layout/LinearArrowProcessNumbered"/>
    <dgm:cxn modelId="{12A7C1AE-D8CD-4E52-BF53-A94CAA9B13D5}" type="presParOf" srcId="{C3D403DC-89F3-4CE6-BED1-BF53D616E100}" destId="{002AA0AA-8FDB-4D40-A80B-25449E155030}" srcOrd="2" destOrd="0" presId="urn:microsoft.com/office/officeart/2016/7/layout/LinearArrowProcessNumbered"/>
    <dgm:cxn modelId="{72A5CBB2-B107-4F43-92D6-40C8E81EB9B4}" type="presParOf" srcId="{0A46463F-409B-46D3-AE08-B06ABEA66936}" destId="{5D92FE6E-51D5-40FB-B8AE-6348BE305F8F}" srcOrd="3" destOrd="0" presId="urn:microsoft.com/office/officeart/2016/7/layout/LinearArrowProcessNumbered"/>
    <dgm:cxn modelId="{2B5733DA-50B0-4690-B3DA-777262ECA630}" type="presParOf" srcId="{0A46463F-409B-46D3-AE08-B06ABEA66936}" destId="{502E24CF-B655-436C-8248-F9B0310FF054}" srcOrd="4" destOrd="0" presId="urn:microsoft.com/office/officeart/2016/7/layout/LinearArrowProcessNumbered"/>
    <dgm:cxn modelId="{A12E7036-7808-4186-A106-5A9C907F5EA7}" type="presParOf" srcId="{502E24CF-B655-436C-8248-F9B0310FF054}" destId="{8B019D63-AE2E-4B5E-BE9B-C52D9AA86743}" srcOrd="0" destOrd="0" presId="urn:microsoft.com/office/officeart/2016/7/layout/LinearArrowProcessNumbered"/>
    <dgm:cxn modelId="{610EE752-A0CC-4E02-9EB0-DB160844A046}" type="presParOf" srcId="{502E24CF-B655-436C-8248-F9B0310FF054}" destId="{5CBCF5C4-3E07-4D9A-B74D-524061CD26AF}" srcOrd="1" destOrd="0" presId="urn:microsoft.com/office/officeart/2016/7/layout/LinearArrowProcessNumbered"/>
    <dgm:cxn modelId="{9FD2F1F6-7D5A-4B94-9780-B0522375B3D0}" type="presParOf" srcId="{5CBCF5C4-3E07-4D9A-B74D-524061CD26AF}" destId="{059E0B0B-A9DC-40AD-99E2-615FED92EB81}" srcOrd="0" destOrd="0" presId="urn:microsoft.com/office/officeart/2016/7/layout/LinearArrowProcessNumbered"/>
    <dgm:cxn modelId="{70C69823-F040-43A1-87C5-B208C0EDC8B2}" type="presParOf" srcId="{5CBCF5C4-3E07-4D9A-B74D-524061CD26AF}" destId="{FAE598C2-9FA0-4057-9787-BCCFEC85B422}" srcOrd="1" destOrd="0" presId="urn:microsoft.com/office/officeart/2016/7/layout/LinearArrowProcessNumbered"/>
    <dgm:cxn modelId="{621416E9-68C3-48AB-9D3D-78E3C24E92CE}" type="presParOf" srcId="{5CBCF5C4-3E07-4D9A-B74D-524061CD26AF}" destId="{09274FF2-DA96-4A16-9334-E6F0E3C3BAC2}" srcOrd="2" destOrd="0" presId="urn:microsoft.com/office/officeart/2016/7/layout/LinearArrowProcessNumbered"/>
    <dgm:cxn modelId="{2A4DC778-D6CA-49C2-9857-3AC0D8F8F07D}" type="presParOf" srcId="{5CBCF5C4-3E07-4D9A-B74D-524061CD26AF}" destId="{7922AE3E-B9C6-406F-A71C-C4C1F3DC1283}" srcOrd="3" destOrd="0" presId="urn:microsoft.com/office/officeart/2016/7/layout/LinearArrowProcessNumbered"/>
    <dgm:cxn modelId="{666FF3FF-E50E-4319-8F18-63A3FEC0E383}" type="presParOf" srcId="{502E24CF-B655-436C-8248-F9B0310FF054}" destId="{607601BE-462C-4A5C-87DC-9EDCDE655693}" srcOrd="2" destOrd="0" presId="urn:microsoft.com/office/officeart/2016/7/layout/LinearArrowProcessNumbered"/>
    <dgm:cxn modelId="{518E9078-2E7A-4AB7-A168-64F2F867AD1E}" type="presParOf" srcId="{0A46463F-409B-46D3-AE08-B06ABEA66936}" destId="{7C2A75CD-7B55-470A-92F2-78492E145230}" srcOrd="5" destOrd="0" presId="urn:microsoft.com/office/officeart/2016/7/layout/LinearArrowProcessNumbered"/>
    <dgm:cxn modelId="{B0F51D33-92F4-4ADF-A32E-A070C3895FB5}" type="presParOf" srcId="{0A46463F-409B-46D3-AE08-B06ABEA66936}" destId="{F130148F-E96C-48C1-B7CF-4BD0E97E3A05}" srcOrd="6" destOrd="0" presId="urn:microsoft.com/office/officeart/2016/7/layout/LinearArrowProcessNumbered"/>
    <dgm:cxn modelId="{4BB00A05-0ABC-4995-8F63-5A51ECC9E194}" type="presParOf" srcId="{F130148F-E96C-48C1-B7CF-4BD0E97E3A05}" destId="{05D82A25-92D9-45DB-88B8-398388513C26}" srcOrd="0" destOrd="0" presId="urn:microsoft.com/office/officeart/2016/7/layout/LinearArrowProcessNumbered"/>
    <dgm:cxn modelId="{C96F2BEC-F0D7-4EC9-86E0-1A8AA5C194A1}" type="presParOf" srcId="{F130148F-E96C-48C1-B7CF-4BD0E97E3A05}" destId="{FD2A2580-402E-4F9E-AED6-31F9C6EC9350}" srcOrd="1" destOrd="0" presId="urn:microsoft.com/office/officeart/2016/7/layout/LinearArrowProcessNumbered"/>
    <dgm:cxn modelId="{44BBE70E-866D-4520-B41C-007202A93768}" type="presParOf" srcId="{FD2A2580-402E-4F9E-AED6-31F9C6EC9350}" destId="{5BCDA238-8AF1-41E7-B2EC-74E907082371}" srcOrd="0" destOrd="0" presId="urn:microsoft.com/office/officeart/2016/7/layout/LinearArrowProcessNumbered"/>
    <dgm:cxn modelId="{15267BEB-C4AF-474B-96D4-224D62E8EEAC}" type="presParOf" srcId="{FD2A2580-402E-4F9E-AED6-31F9C6EC9350}" destId="{3FAAC632-F0AE-446A-8758-114E56EFF853}" srcOrd="1" destOrd="0" presId="urn:microsoft.com/office/officeart/2016/7/layout/LinearArrowProcessNumbered"/>
    <dgm:cxn modelId="{E9B0EAC6-F2EA-4067-BF99-2A18F4CBAE6A}" type="presParOf" srcId="{FD2A2580-402E-4F9E-AED6-31F9C6EC9350}" destId="{59EA2C50-5EA0-4015-82FB-C71302D41C10}" srcOrd="2" destOrd="0" presId="urn:microsoft.com/office/officeart/2016/7/layout/LinearArrowProcessNumbered"/>
    <dgm:cxn modelId="{651FA10C-38F4-4116-BBFA-5FF6D5FEDC01}" type="presParOf" srcId="{FD2A2580-402E-4F9E-AED6-31F9C6EC9350}" destId="{997738FF-DB21-4937-BE01-7F07C73D7B6B}" srcOrd="3" destOrd="0" presId="urn:microsoft.com/office/officeart/2016/7/layout/LinearArrowProcessNumbered"/>
    <dgm:cxn modelId="{59D14FDF-E9CE-4857-B989-271A3F91B905}" type="presParOf" srcId="{F130148F-E96C-48C1-B7CF-4BD0E97E3A05}" destId="{AB50098B-2AA1-4446-939A-BB13E3594C30}" srcOrd="2" destOrd="0" presId="urn:microsoft.com/office/officeart/2016/7/layout/LinearArrowProcessNumbered"/>
    <dgm:cxn modelId="{AE109EDF-B7E7-413D-9DBA-34ABA83C7227}" type="presParOf" srcId="{0A46463F-409B-46D3-AE08-B06ABEA66936}" destId="{56E022ED-90C6-468F-BBA2-8E66DC66063A}" srcOrd="7" destOrd="0" presId="urn:microsoft.com/office/officeart/2016/7/layout/LinearArrowProcessNumbered"/>
    <dgm:cxn modelId="{3A7CCA39-45C6-4123-86BF-BE34E89CFB4D}" type="presParOf" srcId="{0A46463F-409B-46D3-AE08-B06ABEA66936}" destId="{1B4611C7-EDE1-48BE-BF33-26DCFC542CC7}" srcOrd="8" destOrd="0" presId="urn:microsoft.com/office/officeart/2016/7/layout/LinearArrowProcessNumbered"/>
    <dgm:cxn modelId="{B0044D8A-C16E-42F1-BF6C-E3A85E780A00}" type="presParOf" srcId="{1B4611C7-EDE1-48BE-BF33-26DCFC542CC7}" destId="{3659B995-2737-43E6-BBEA-01A8608FAFE1}" srcOrd="0" destOrd="0" presId="urn:microsoft.com/office/officeart/2016/7/layout/LinearArrowProcessNumbered"/>
    <dgm:cxn modelId="{01E85D60-D993-40DB-B11C-8D7E1163888D}" type="presParOf" srcId="{1B4611C7-EDE1-48BE-BF33-26DCFC542CC7}" destId="{B5E540DD-82C6-49DB-9084-E655597F06B3}" srcOrd="1" destOrd="0" presId="urn:microsoft.com/office/officeart/2016/7/layout/LinearArrowProcessNumbered"/>
    <dgm:cxn modelId="{0E727C11-3542-48D2-A12F-91B1514AB1A0}" type="presParOf" srcId="{B5E540DD-82C6-49DB-9084-E655597F06B3}" destId="{51381BA6-B406-42D4-B1F0-8FE6031D38D9}" srcOrd="0" destOrd="0" presId="urn:microsoft.com/office/officeart/2016/7/layout/LinearArrowProcessNumbered"/>
    <dgm:cxn modelId="{795A36B9-D3C1-4095-B892-171AF7232D8A}" type="presParOf" srcId="{B5E540DD-82C6-49DB-9084-E655597F06B3}" destId="{2823D4B7-8A2A-461E-BD5A-DEF15CD8FAC4}" srcOrd="1" destOrd="0" presId="urn:microsoft.com/office/officeart/2016/7/layout/LinearArrowProcessNumbered"/>
    <dgm:cxn modelId="{9D62A0EE-89B9-451F-BBA7-E48175E4823E}" type="presParOf" srcId="{B5E540DD-82C6-49DB-9084-E655597F06B3}" destId="{0882029B-B4C7-4C7D-8757-F9971171AC19}" srcOrd="2" destOrd="0" presId="urn:microsoft.com/office/officeart/2016/7/layout/LinearArrowProcessNumbered"/>
    <dgm:cxn modelId="{E97CBFD7-0A44-44C1-AD8C-704F2F44BD80}" type="presParOf" srcId="{B5E540DD-82C6-49DB-9084-E655597F06B3}" destId="{4F7E3057-EDD2-427B-8967-4AB06E9F6877}" srcOrd="3" destOrd="0" presId="urn:microsoft.com/office/officeart/2016/7/layout/LinearArrowProcessNumbered"/>
    <dgm:cxn modelId="{CF38B863-EB75-4E33-A6E0-C5A24CE34887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52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Daniel der Dekan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Kaufmännische Ausbildung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Bio und nachhaltige Produkte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Universität attraktiver machen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Männlich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Karlsruhe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60.000 €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B06A2D80-02C9-49F9-A774-88BE55712E62}">
      <dgm:prSet/>
      <dgm:spPr/>
      <dgm:t>
        <a:bodyPr/>
        <a:lstStyle/>
        <a:p>
          <a:r>
            <a:rPr lang="de-DE" dirty="0"/>
            <a:t>Hochschulabschluss</a:t>
          </a:r>
        </a:p>
      </dgm:t>
    </dgm:pt>
    <dgm:pt modelId="{4FE878DC-C88D-4A8D-B359-E1258D860EC0}" type="parTrans" cxnId="{52760B25-80C6-4B41-8D26-0D0E7240BA05}">
      <dgm:prSet/>
      <dgm:spPr/>
      <dgm:t>
        <a:bodyPr/>
        <a:lstStyle/>
        <a:p>
          <a:endParaRPr lang="de-DE"/>
        </a:p>
      </dgm:t>
    </dgm:pt>
    <dgm:pt modelId="{D29CA838-4E31-4CC1-925C-FB6D860DF12F}" type="sibTrans" cxnId="{52760B25-80C6-4B41-8D26-0D0E7240BA05}">
      <dgm:prSet/>
      <dgm:spPr/>
      <dgm:t>
        <a:bodyPr/>
        <a:lstStyle/>
        <a:p>
          <a:endParaRPr lang="de-DE"/>
        </a:p>
      </dgm:t>
    </dgm:pt>
    <dgm:pt modelId="{3737437D-4B76-4CAE-8037-95503EE2666A}">
      <dgm:prSet/>
      <dgm:spPr/>
      <dgm:t>
        <a:bodyPr/>
        <a:lstStyle/>
        <a:p>
          <a:r>
            <a:rPr lang="de-DE" dirty="0"/>
            <a:t>Prorektor und Dekan der Fakultät Wirtschaft</a:t>
          </a:r>
        </a:p>
      </dgm:t>
    </dgm:pt>
    <dgm:pt modelId="{9E5C4FE3-3000-466F-9BC5-1CB3A6B45093}" type="parTrans" cxnId="{0E8F2B54-8A6D-44C9-8E92-032F93D5841A}">
      <dgm:prSet/>
      <dgm:spPr/>
      <dgm:t>
        <a:bodyPr/>
        <a:lstStyle/>
        <a:p>
          <a:endParaRPr lang="de-DE"/>
        </a:p>
      </dgm:t>
    </dgm:pt>
    <dgm:pt modelId="{F47E48F0-ED0C-404A-B8AD-F3F92E388872}" type="sibTrans" cxnId="{0E8F2B54-8A6D-44C9-8E92-032F93D5841A}">
      <dgm:prSet/>
      <dgm:spPr/>
      <dgm:t>
        <a:bodyPr/>
        <a:lstStyle/>
        <a:p>
          <a:endParaRPr lang="de-DE"/>
        </a:p>
      </dgm:t>
    </dgm:pt>
    <dgm:pt modelId="{1B7B0BE5-1036-464A-BCC3-E02557D5A82F}">
      <dgm:prSet/>
      <dgm:spPr/>
      <dgm:t>
        <a:bodyPr/>
        <a:lstStyle/>
        <a:p>
          <a:r>
            <a:rPr lang="de-DE" dirty="0"/>
            <a:t>Höchster Organ der Universität</a:t>
          </a:r>
        </a:p>
      </dgm:t>
    </dgm:pt>
    <dgm:pt modelId="{E09B1531-E939-4EEF-8D29-F9BB6EACED1F}" type="parTrans" cxnId="{A805C60C-1294-4726-A46A-3FDF75BA8946}">
      <dgm:prSet/>
      <dgm:spPr/>
      <dgm:t>
        <a:bodyPr/>
        <a:lstStyle/>
        <a:p>
          <a:endParaRPr lang="de-DE"/>
        </a:p>
      </dgm:t>
    </dgm:pt>
    <dgm:pt modelId="{67298B34-05E4-4128-8660-3F0FFC4DB116}" type="sibTrans" cxnId="{A805C60C-1294-4726-A46A-3FDF75BA8946}">
      <dgm:prSet/>
      <dgm:spPr/>
      <dgm:t>
        <a:bodyPr/>
        <a:lstStyle/>
        <a:p>
          <a:endParaRPr lang="de-DE"/>
        </a:p>
      </dgm:t>
    </dgm:pt>
    <dgm:pt modelId="{349B6670-663A-4276-A964-BFA0EC9E5896}">
      <dgm:prSet/>
      <dgm:spPr/>
      <dgm:t>
        <a:bodyPr/>
        <a:lstStyle/>
        <a:p>
          <a:r>
            <a:rPr lang="de-DE" dirty="0"/>
            <a:t>Vertritt die Anliegen der Universität</a:t>
          </a:r>
        </a:p>
      </dgm:t>
    </dgm:pt>
    <dgm:pt modelId="{68894877-2662-4313-A1E4-52A9DABB508B}" type="parTrans" cxnId="{E14F9D30-42A1-4444-B9FD-886BDA1537C1}">
      <dgm:prSet/>
      <dgm:spPr/>
      <dgm:t>
        <a:bodyPr/>
        <a:lstStyle/>
        <a:p>
          <a:endParaRPr lang="de-DE"/>
        </a:p>
      </dgm:t>
    </dgm:pt>
    <dgm:pt modelId="{CB19B20F-62C7-46A9-9411-9D0C7AF47DAE}" type="sibTrans" cxnId="{E14F9D30-42A1-4444-B9FD-886BDA1537C1}">
      <dgm:prSet/>
      <dgm:spPr/>
      <dgm:t>
        <a:bodyPr/>
        <a:lstStyle/>
        <a:p>
          <a:endParaRPr lang="de-DE"/>
        </a:p>
      </dgm:t>
    </dgm:pt>
    <dgm:pt modelId="{1C23CB1A-AEEE-4861-8E63-8CF7B1946322}">
      <dgm:prSet/>
      <dgm:spPr/>
      <dgm:t>
        <a:bodyPr/>
        <a:lstStyle/>
        <a:p>
          <a:r>
            <a:rPr lang="de-DE" dirty="0"/>
            <a:t>Stetige Weiterbildung</a:t>
          </a:r>
        </a:p>
      </dgm:t>
    </dgm:pt>
    <dgm:pt modelId="{9C4D50C1-E8B5-4527-B235-EE70A0C55148}" type="parTrans" cxnId="{DCB926BE-9CC2-4501-B2C3-A39BECDD999A}">
      <dgm:prSet/>
      <dgm:spPr/>
      <dgm:t>
        <a:bodyPr/>
        <a:lstStyle/>
        <a:p>
          <a:endParaRPr lang="de-DE"/>
        </a:p>
      </dgm:t>
    </dgm:pt>
    <dgm:pt modelId="{A6247F84-C965-4262-A87F-432A1885B799}" type="sibTrans" cxnId="{DCB926BE-9CC2-4501-B2C3-A39BECDD999A}">
      <dgm:prSet/>
      <dgm:spPr/>
      <dgm:t>
        <a:bodyPr/>
        <a:lstStyle/>
        <a:p>
          <a:endParaRPr lang="de-DE"/>
        </a:p>
      </dgm:t>
    </dgm:pt>
    <dgm:pt modelId="{1ACEC5A5-5E93-4922-9E52-E1A2B5F74527}">
      <dgm:prSet/>
      <dgm:spPr/>
      <dgm:t>
        <a:bodyPr/>
        <a:lstStyle/>
        <a:p>
          <a:r>
            <a:rPr lang="de-DE" dirty="0"/>
            <a:t>Nutzt neue Medien</a:t>
          </a:r>
        </a:p>
      </dgm:t>
    </dgm:pt>
    <dgm:pt modelId="{81105547-8AE8-4CC6-BAFA-C8F7932E4398}" type="parTrans" cxnId="{59301148-0627-46F6-9438-1F50E0A31FFF}">
      <dgm:prSet/>
      <dgm:spPr/>
      <dgm:t>
        <a:bodyPr/>
        <a:lstStyle/>
        <a:p>
          <a:endParaRPr lang="de-DE"/>
        </a:p>
      </dgm:t>
    </dgm:pt>
    <dgm:pt modelId="{F527D339-9F7A-4B99-A9F0-55D187E3D8F9}" type="sibTrans" cxnId="{59301148-0627-46F6-9438-1F50E0A31FFF}">
      <dgm:prSet/>
      <dgm:spPr/>
      <dgm:t>
        <a:bodyPr/>
        <a:lstStyle/>
        <a:p>
          <a:endParaRPr lang="de-DE"/>
        </a:p>
      </dgm:t>
    </dgm:pt>
    <dgm:pt modelId="{693114B2-4DF2-4E5D-BF51-3F46694406D0}">
      <dgm:prSet/>
      <dgm:spPr/>
      <dgm:t>
        <a:bodyPr/>
        <a:lstStyle/>
        <a:p>
          <a:r>
            <a:rPr lang="de-DE" dirty="0"/>
            <a:t>Forschungsgeldgeber einsetzen</a:t>
          </a:r>
        </a:p>
      </dgm:t>
    </dgm:pt>
    <dgm:pt modelId="{E2AFF69C-DC22-4B38-8311-57751B8171CD}" type="parTrans" cxnId="{C6727086-2D4E-4B48-BCA9-4D2A50F71DC1}">
      <dgm:prSet/>
      <dgm:spPr/>
      <dgm:t>
        <a:bodyPr/>
        <a:lstStyle/>
        <a:p>
          <a:endParaRPr lang="de-DE"/>
        </a:p>
      </dgm:t>
    </dgm:pt>
    <dgm:pt modelId="{42BDEFBE-D13F-4CC2-A769-CB4445EDDC90}" type="sibTrans" cxnId="{C6727086-2D4E-4B48-BCA9-4D2A50F71DC1}">
      <dgm:prSet/>
      <dgm:spPr/>
      <dgm:t>
        <a:bodyPr/>
        <a:lstStyle/>
        <a:p>
          <a:endParaRPr lang="de-DE"/>
        </a:p>
      </dgm:t>
    </dgm:pt>
    <dgm:pt modelId="{AA873291-CFEF-4486-880A-156504109A07}">
      <dgm:prSet/>
      <dgm:spPr/>
      <dgm:t>
        <a:bodyPr/>
        <a:lstStyle/>
        <a:p>
          <a:r>
            <a:rPr lang="de-DE" dirty="0"/>
            <a:t>Qualitätsmanagement betreiben </a:t>
          </a:r>
        </a:p>
      </dgm:t>
    </dgm:pt>
    <dgm:pt modelId="{889D8B9A-ED28-4FA1-8785-0F62C3417C39}" type="parTrans" cxnId="{D1303091-5423-4409-A7A3-FFE50A3738CF}">
      <dgm:prSet/>
      <dgm:spPr/>
      <dgm:t>
        <a:bodyPr/>
        <a:lstStyle/>
        <a:p>
          <a:endParaRPr lang="de-DE"/>
        </a:p>
      </dgm:t>
    </dgm:pt>
    <dgm:pt modelId="{2B2D8CD3-807C-4D29-8BCC-153BDA4C7E01}" type="sibTrans" cxnId="{D1303091-5423-4409-A7A3-FFE50A3738CF}">
      <dgm:prSet/>
      <dgm:spPr/>
      <dgm:t>
        <a:bodyPr/>
        <a:lstStyle/>
        <a:p>
          <a:endParaRPr lang="de-DE"/>
        </a:p>
      </dgm:t>
    </dgm:pt>
    <dgm:pt modelId="{A0A4A451-EEA1-4E16-9C05-9A009195F8C9}">
      <dgm:prSet/>
      <dgm:spPr/>
      <dgm:t>
        <a:bodyPr/>
        <a:lstStyle/>
        <a:p>
          <a:r>
            <a:rPr lang="de-DE" dirty="0"/>
            <a:t>Essen in der Mensa verbessern</a:t>
          </a:r>
        </a:p>
      </dgm:t>
    </dgm:pt>
    <dgm:pt modelId="{F63C3D4A-8E1C-4164-A6FA-8ADC201F40C4}" type="parTrans" cxnId="{977FB17F-A553-4A3D-97CD-217E6CF90969}">
      <dgm:prSet/>
      <dgm:spPr/>
      <dgm:t>
        <a:bodyPr/>
        <a:lstStyle/>
        <a:p>
          <a:endParaRPr lang="de-DE"/>
        </a:p>
      </dgm:t>
    </dgm:pt>
    <dgm:pt modelId="{FCA1A85A-3AEE-45FF-8042-AEA1F70674FC}" type="sibTrans" cxnId="{977FB17F-A553-4A3D-97CD-217E6CF90969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A805C60C-1294-4726-A46A-3FDF75BA8946}" srcId="{7C0CE01D-EADC-4782-88A7-5D6B9B002CDB}" destId="{1B7B0BE5-1036-464A-BCC3-E02557D5A82F}" srcOrd="3" destOrd="0" parTransId="{E09B1531-E939-4EEF-8D29-F9BB6EACED1F}" sibTransId="{67298B34-05E4-4128-8660-3F0FFC4DB116}"/>
    <dgm:cxn modelId="{0FB7CE11-0B85-4612-A135-15D50489EE5F}" type="presOf" srcId="{3737437D-4B76-4CAE-8037-95503EE2666A}" destId="{607601BE-462C-4A5C-87DC-9EDCDE655693}" srcOrd="0" destOrd="3" presId="urn:microsoft.com/office/officeart/2016/7/layout/LinearArrowProcessNumbered"/>
    <dgm:cxn modelId="{A015DA11-6C58-46D4-8331-8907A8620830}" type="presOf" srcId="{958BE342-2291-4BDA-BB14-C72B74E910D7}" destId="{AB50098B-2AA1-4446-939A-BB13E3594C30}" srcOrd="0" destOrd="0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D05D0015-B68D-4503-BA6A-842BECEE7DCC}" type="presOf" srcId="{1B7B0BE5-1036-464A-BCC3-E02557D5A82F}" destId="{607601BE-462C-4A5C-87DC-9EDCDE655693}" srcOrd="0" destOrd="4" presId="urn:microsoft.com/office/officeart/2016/7/layout/LinearArrowProcessNumbered"/>
    <dgm:cxn modelId="{5CE54415-8815-4979-8AE9-857B23CD9DC2}" type="presOf" srcId="{232D4965-AA6B-4BA1-944F-25D526803343}" destId="{AB50098B-2AA1-4446-939A-BB13E3594C30}" srcOrd="0" destOrd="1" presId="urn:microsoft.com/office/officeart/2016/7/layout/LinearArrowProcessNumbered"/>
    <dgm:cxn modelId="{39062019-D0D4-43F8-B956-B74481D3D8C8}" type="presOf" srcId="{FE496927-CDCE-4EED-89E1-697CE521FD49}" destId="{5B3F25FE-7C2C-4EAA-8D62-DC13973ECCBC}" srcOrd="0" destOrd="0" presId="urn:microsoft.com/office/officeart/2016/7/layout/LinearArrowProcessNumbered"/>
    <dgm:cxn modelId="{11FFF91C-0CEC-4A17-B2B1-0F60D8C3FFD8}" type="presOf" srcId="{DBB1C031-31F2-45C3-8A12-3A464758F40C}" destId="{7D8B82C3-95B4-466C-A7F2-F55237AAAB7D}" srcOrd="0" destOrd="1" presId="urn:microsoft.com/office/officeart/2016/7/layout/LinearArrowProcessNumbered"/>
    <dgm:cxn modelId="{DFEA1723-E03F-4785-9287-EA933B819E43}" type="presOf" srcId="{E7D38B1D-C343-4BBB-AAC3-E804514B7B37}" destId="{0882029B-B4C7-4C7D-8757-F9971171AC19}" srcOrd="0" destOrd="0" presId="urn:microsoft.com/office/officeart/2016/7/layout/LinearArrowProcessNumbered"/>
    <dgm:cxn modelId="{52760B25-80C6-4B41-8D26-0D0E7240BA05}" srcId="{7C0CE01D-EADC-4782-88A7-5D6B9B002CDB}" destId="{B06A2D80-02C9-49F9-A774-88BE55712E62}" srcOrd="1" destOrd="0" parTransId="{4FE878DC-C88D-4A8D-B359-E1258D860EC0}" sibTransId="{D29CA838-4E31-4CC1-925C-FB6D860DF12F}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E14F9D30-42A1-4444-B9FD-886BDA1537C1}" srcId="{7C0CE01D-EADC-4782-88A7-5D6B9B002CDB}" destId="{349B6670-663A-4276-A964-BFA0EC9E5896}" srcOrd="4" destOrd="0" parTransId="{68894877-2662-4313-A1E4-52A9DABB508B}" sibTransId="{CB19B20F-62C7-46A9-9411-9D0C7AF47DAE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60289F36-99DD-4D97-8E1A-1F7FC9D75E8A}" type="presOf" srcId="{693114B2-4DF2-4E5D-BF51-3F46694406D0}" destId="{5B3F25FE-7C2C-4EAA-8D62-DC13973ECCBC}" srcOrd="0" destOrd="2" presId="urn:microsoft.com/office/officeart/2016/7/layout/LinearArrowProcessNumbered"/>
    <dgm:cxn modelId="{62FC4F3B-9938-4FB2-B384-AB35E69AD5E8}" type="presOf" srcId="{6F54139E-6065-487B-90E3-C90B217F774E}" destId="{002AA0AA-8FDB-4D40-A80B-25449E155030}" srcOrd="0" destOrd="5" presId="urn:microsoft.com/office/officeart/2016/7/layout/LinearArrowProcessNumbered"/>
    <dgm:cxn modelId="{C4684E41-6ABB-4AC3-91D5-B0D680B4F72C}" type="presOf" srcId="{6F82A1F1-8C55-4AA5-90A9-65F682C25D00}" destId="{7D8B82C3-95B4-466C-A7F2-F55237AAAB7D}" srcOrd="0" destOrd="0" presId="urn:microsoft.com/office/officeart/2016/7/layout/LinearArrowProcessNumbered"/>
    <dgm:cxn modelId="{2AD0C544-3C38-4F84-844A-3B244E89638C}" type="presOf" srcId="{1C23CB1A-AEEE-4861-8E63-8CF7B1946322}" destId="{AB50098B-2AA1-4446-939A-BB13E3594C30}" srcOrd="0" destOrd="2" presId="urn:microsoft.com/office/officeart/2016/7/layout/LinearArrowProcessNumbered"/>
    <dgm:cxn modelId="{7A469947-1565-47F7-BCC5-BF9D9930F1A5}" type="presOf" srcId="{349B6670-663A-4276-A964-BFA0EC9E5896}" destId="{607601BE-462C-4A5C-87DC-9EDCDE655693}" srcOrd="0" destOrd="5" presId="urn:microsoft.com/office/officeart/2016/7/layout/LinearArrowProcessNumbered"/>
    <dgm:cxn modelId="{60FDDF67-5418-4189-B01A-6F34B8FFF217}" type="presOf" srcId="{A0ECA2C5-3BF3-4CAD-A415-C0C07DA9E4FE}" destId="{607601BE-462C-4A5C-87DC-9EDCDE655693}" srcOrd="0" destOrd="1" presId="urn:microsoft.com/office/officeart/2016/7/layout/LinearArrowProcessNumbered"/>
    <dgm:cxn modelId="{59301148-0627-46F6-9438-1F50E0A31FFF}" srcId="{958BE342-2291-4BDA-BB14-C72B74E910D7}" destId="{1ACEC5A5-5E93-4922-9E52-E1A2B5F74527}" srcOrd="2" destOrd="0" parTransId="{81105547-8AE8-4CC6-BAFA-C8F7932E4398}" sibTransId="{F527D339-9F7A-4B99-A9F0-55D187E3D8F9}"/>
    <dgm:cxn modelId="{0357536B-F0E8-4B8F-8832-62F740922934}" type="presOf" srcId="{AA873291-CFEF-4486-880A-156504109A07}" destId="{5B3F25FE-7C2C-4EAA-8D62-DC13973ECCBC}" srcOrd="0" destOrd="3" presId="urn:microsoft.com/office/officeart/2016/7/layout/LinearArrowProcessNumbered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B914A54F-8AFD-43F9-B3E1-D63ACA57E8BD}" type="presOf" srcId="{57B418D8-59F3-4651-BF27-C5EACAE4D3EB}" destId="{002AA0AA-8FDB-4D40-A80B-25449E155030}" srcOrd="0" destOrd="0" presId="urn:microsoft.com/office/officeart/2016/7/layout/LinearArrowProcessNumbered"/>
    <dgm:cxn modelId="{0E8F2B54-8A6D-44C9-8E92-032F93D5841A}" srcId="{7C0CE01D-EADC-4782-88A7-5D6B9B002CDB}" destId="{3737437D-4B76-4CAE-8037-95503EE2666A}" srcOrd="2" destOrd="0" parTransId="{9E5C4FE3-3000-466F-9BC5-1CB3A6B45093}" sibTransId="{F47E48F0-ED0C-404A-B8AD-F3F92E388872}"/>
    <dgm:cxn modelId="{14B82177-6E35-46E6-BF95-DA41FB4990E7}" type="presOf" srcId="{1ACEC5A5-5E93-4922-9E52-E1A2B5F74527}" destId="{AB50098B-2AA1-4446-939A-BB13E3594C30}" srcOrd="0" destOrd="3" presId="urn:microsoft.com/office/officeart/2016/7/layout/LinearArrowProcessNumbered"/>
    <dgm:cxn modelId="{01539659-D3F8-4B34-B284-424F8E806B6F}" type="presOf" srcId="{D05C0AC4-328F-4F35-AAE0-00AD271D11A4}" destId="{002AA0AA-8FDB-4D40-A80B-25449E155030}" srcOrd="0" destOrd="3" presId="urn:microsoft.com/office/officeart/2016/7/layout/LinearArrowProcessNumbered"/>
    <dgm:cxn modelId="{A745F37C-B543-407C-AB3B-50373FABC2DD}" type="presOf" srcId="{79EA25B1-DC5C-4230-AFF1-3834011D67BE}" destId="{002AA0AA-8FDB-4D40-A80B-25449E155030}" srcOrd="0" destOrd="2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E47457D-3702-4B36-8B65-62FDF3BF071F}" type="presOf" srcId="{B267FECB-7C69-4BBD-B6F0-F10B1BD3CFAC}" destId="{09274FF2-DA96-4A16-9334-E6F0E3C3BAC2}" srcOrd="0" destOrd="0" presId="urn:microsoft.com/office/officeart/2016/7/layout/LinearArrowProcessNumbered"/>
    <dgm:cxn modelId="{3427F97E-0049-423B-B0A4-600552963030}" type="presOf" srcId="{36EAB407-0809-425A-B4C7-95B5B8508869}" destId="{002AA0AA-8FDB-4D40-A80B-25449E155030}" srcOrd="0" destOrd="6" presId="urn:microsoft.com/office/officeart/2016/7/layout/LinearArrowProcessNumbered"/>
    <dgm:cxn modelId="{977FB17F-A553-4A3D-97CD-217E6CF90969}" srcId="{FE496927-CDCE-4EED-89E1-697CE521FD49}" destId="{A0A4A451-EEA1-4E16-9C05-9A009195F8C9}" srcOrd="3" destOrd="0" parTransId="{F63C3D4A-8E1C-4164-A6FA-8ADC201F40C4}" sibTransId="{FCA1A85A-3AEE-45FF-8042-AEA1F70674FC}"/>
    <dgm:cxn modelId="{C6727086-2D4E-4B48-BCA9-4D2A50F71DC1}" srcId="{FE496927-CDCE-4EED-89E1-697CE521FD49}" destId="{693114B2-4DF2-4E5D-BF51-3F46694406D0}" srcOrd="1" destOrd="0" parTransId="{E2AFF69C-DC22-4B38-8311-57751B8171CD}" sibTransId="{42BDEFBE-D13F-4CC2-A769-CB4445EDDC90}"/>
    <dgm:cxn modelId="{F163B387-56AC-4D7A-8D51-A97C8FD46935}" type="presOf" srcId="{965879D7-BF06-468B-8ACB-F815BC863EFD}" destId="{002AA0AA-8FDB-4D40-A80B-25449E155030}" srcOrd="0" destOrd="4" presId="urn:microsoft.com/office/officeart/2016/7/layout/LinearArrowProcessNumbered"/>
    <dgm:cxn modelId="{D1303091-5423-4409-A7A3-FFE50A3738CF}" srcId="{FE496927-CDCE-4EED-89E1-697CE521FD49}" destId="{AA873291-CFEF-4486-880A-156504109A07}" srcOrd="2" destOrd="0" parTransId="{889D8B9A-ED28-4FA1-8785-0F62C3417C39}" sibTransId="{2B2D8CD3-807C-4D29-8BCC-153BDA4C7E01}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FB4A81A1-6878-4036-9D0F-12834A6C8FAB}" type="presOf" srcId="{9E048AFF-1C01-4AE7-B810-04D9ECC73339}" destId="{2BBCC05D-6485-4136-ACF9-BAC1DCAC2A2C}" srcOrd="0" destOrd="0" presId="urn:microsoft.com/office/officeart/2016/7/layout/LinearArrowProcessNumbered"/>
    <dgm:cxn modelId="{00DE6DA3-0C4A-4344-A7CA-C2344A3D71CC}" type="presOf" srcId="{B06A2D80-02C9-49F9-A774-88BE55712E62}" destId="{607601BE-462C-4A5C-87DC-9EDCDE655693}" srcOrd="0" destOrd="2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DFDDCBB4-8C8D-4BF9-9274-66B0AF976F15}" type="presOf" srcId="{81463452-3191-46CC-84AF-F46262E3CDC3}" destId="{0A46463F-409B-46D3-AE08-B06ABEA66936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DCB926BE-9CC2-4501-B2C3-A39BECDD999A}" srcId="{958BE342-2291-4BDA-BB14-C72B74E910D7}" destId="{1C23CB1A-AEEE-4861-8E63-8CF7B1946322}" srcOrd="1" destOrd="0" parTransId="{9C4D50C1-E8B5-4527-B235-EE70A0C55148}" sibTransId="{A6247F84-C965-4262-A87F-432A1885B799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2DAC0CCD-22BD-4EC9-9A0B-DF692D65CF49}" type="presOf" srcId="{20A01E22-8DD9-4F41-9FC1-C30457B448C5}" destId="{002AA0AA-8FDB-4D40-A80B-25449E155030}" srcOrd="0" destOrd="1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DAAD5DD8-A464-416B-AAB6-297CAF743777}" type="presOf" srcId="{A826B56C-AE27-4689-873A-D96DF7985C7F}" destId="{5B3F25FE-7C2C-4EAA-8D62-DC13973ECCBC}" srcOrd="0" destOrd="1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55F768E5-E972-4539-8BA5-77784E7793C1}" type="presOf" srcId="{C8ECB6AC-15DD-4ABD-ABC6-4D4F266917A8}" destId="{002AA0AA-8FDB-4D40-A80B-25449E155030}" srcOrd="0" destOrd="7" presId="urn:microsoft.com/office/officeart/2016/7/layout/LinearArrowProcessNumbered"/>
    <dgm:cxn modelId="{806BCAF1-B414-422D-87CB-BA9778F774FA}" type="presOf" srcId="{78AB8411-3BF4-4EAA-BF65-13B748C2DE73}" destId="{59EA2C50-5EA0-4015-82FB-C71302D41C10}" srcOrd="0" destOrd="0" presId="urn:microsoft.com/office/officeart/2016/7/layout/LinearArrowProcessNumbered"/>
    <dgm:cxn modelId="{CBDD7AF3-FF27-4B51-8BB6-02DA90D93330}" type="presOf" srcId="{7C0CE01D-EADC-4782-88A7-5D6B9B002CDB}" destId="{607601BE-462C-4A5C-87DC-9EDCDE655693}" srcOrd="0" destOrd="0" presId="urn:microsoft.com/office/officeart/2016/7/layout/LinearArrowProcessNumbered"/>
    <dgm:cxn modelId="{208AA3F6-1DC0-4DA8-A875-476CE3381D5E}" type="presOf" srcId="{A0A4A451-EEA1-4E16-9C05-9A009195F8C9}" destId="{5B3F25FE-7C2C-4EAA-8D62-DC13973ECCBC}" srcOrd="0" destOrd="4" presId="urn:microsoft.com/office/officeart/2016/7/layout/LinearArrowProcessNumbered"/>
    <dgm:cxn modelId="{FCCEACF8-6DC1-434B-80AD-FADBFC50DD0F}" type="presOf" srcId="{5829BE1C-D8A1-4A91-8A03-5004E454E222}" destId="{97CCC9A2-57C3-4B2A-8A3E-6211DCBE65C2}" srcOrd="0" destOrd="0" presId="urn:microsoft.com/office/officeart/2016/7/layout/LinearArrowProcessNumbered"/>
    <dgm:cxn modelId="{0FF72F7B-079C-4B73-B0F9-A50288CC8CAD}" type="presParOf" srcId="{0A46463F-409B-46D3-AE08-B06ABEA66936}" destId="{E1C2787B-CFC1-401F-B0E7-0343B2D86F1C}" srcOrd="0" destOrd="0" presId="urn:microsoft.com/office/officeart/2016/7/layout/LinearArrowProcessNumbered"/>
    <dgm:cxn modelId="{56BAAF90-A72A-48C1-BA31-127D1F7BB44E}" type="presParOf" srcId="{E1C2787B-CFC1-401F-B0E7-0343B2D86F1C}" destId="{A0EFFC1B-BCAD-46D1-83C1-DC59F1D9A7C8}" srcOrd="0" destOrd="0" presId="urn:microsoft.com/office/officeart/2016/7/layout/LinearArrowProcessNumbered"/>
    <dgm:cxn modelId="{DC56A378-5839-4211-BA20-EFAB92B2077D}" type="presParOf" srcId="{E1C2787B-CFC1-401F-B0E7-0343B2D86F1C}" destId="{B988F93F-28FC-4508-86B8-9B30F99DA393}" srcOrd="1" destOrd="0" presId="urn:microsoft.com/office/officeart/2016/7/layout/LinearArrowProcessNumbered"/>
    <dgm:cxn modelId="{3CEA7EA2-2CA6-4EFA-A3E5-00896154CA2D}" type="presParOf" srcId="{B988F93F-28FC-4508-86B8-9B30F99DA393}" destId="{EE743234-BE84-4162-B0E9-49D33B144B72}" srcOrd="0" destOrd="0" presId="urn:microsoft.com/office/officeart/2016/7/layout/LinearArrowProcessNumbered"/>
    <dgm:cxn modelId="{A01068E7-0C78-4194-80BF-1AB11E29C70F}" type="presParOf" srcId="{B988F93F-28FC-4508-86B8-9B30F99DA393}" destId="{2F0DC94B-3D5E-4B80-AAD3-5CF0BB8DAA26}" srcOrd="1" destOrd="0" presId="urn:microsoft.com/office/officeart/2016/7/layout/LinearArrowProcessNumbered"/>
    <dgm:cxn modelId="{FDB0FB8B-A014-4AAC-AA2E-FFFD9FE62B2F}" type="presParOf" srcId="{B988F93F-28FC-4508-86B8-9B30F99DA393}" destId="{2BBCC05D-6485-4136-ACF9-BAC1DCAC2A2C}" srcOrd="2" destOrd="0" presId="urn:microsoft.com/office/officeart/2016/7/layout/LinearArrowProcessNumbered"/>
    <dgm:cxn modelId="{E874916C-5DFC-43DD-8AB3-574C7792097E}" type="presParOf" srcId="{B988F93F-28FC-4508-86B8-9B30F99DA393}" destId="{D99363FF-FC67-4A1F-BCCB-3B6B3793E885}" srcOrd="3" destOrd="0" presId="urn:microsoft.com/office/officeart/2016/7/layout/LinearArrowProcessNumbered"/>
    <dgm:cxn modelId="{1759D990-9F8C-4622-A643-01747ACE5A4B}" type="presParOf" srcId="{E1C2787B-CFC1-401F-B0E7-0343B2D86F1C}" destId="{7D8B82C3-95B4-466C-A7F2-F55237AAAB7D}" srcOrd="2" destOrd="0" presId="urn:microsoft.com/office/officeart/2016/7/layout/LinearArrowProcessNumbered"/>
    <dgm:cxn modelId="{B55B548E-A77B-48EF-ADA7-A60E4F60B921}" type="presParOf" srcId="{0A46463F-409B-46D3-AE08-B06ABEA66936}" destId="{B520CD82-4AA0-4301-8EBD-6ED19313FCF9}" srcOrd="1" destOrd="0" presId="urn:microsoft.com/office/officeart/2016/7/layout/LinearArrowProcessNumbered"/>
    <dgm:cxn modelId="{C618B0B4-A5C9-43B1-9697-30EA3A46A6E5}" type="presParOf" srcId="{0A46463F-409B-46D3-AE08-B06ABEA66936}" destId="{C3D403DC-89F3-4CE6-BED1-BF53D616E100}" srcOrd="2" destOrd="0" presId="urn:microsoft.com/office/officeart/2016/7/layout/LinearArrowProcessNumbered"/>
    <dgm:cxn modelId="{A9C8223C-DB25-41CF-B7AC-856C43BE0F71}" type="presParOf" srcId="{C3D403DC-89F3-4CE6-BED1-BF53D616E100}" destId="{607A3F05-7D2F-4B83-8A04-EDA3B344A359}" srcOrd="0" destOrd="0" presId="urn:microsoft.com/office/officeart/2016/7/layout/LinearArrowProcessNumbered"/>
    <dgm:cxn modelId="{6F1CE1BD-1A8F-47AF-B1CF-7FC81C58DF57}" type="presParOf" srcId="{C3D403DC-89F3-4CE6-BED1-BF53D616E100}" destId="{042BAA98-F06F-4D40-8BD7-05F47AF02631}" srcOrd="1" destOrd="0" presId="urn:microsoft.com/office/officeart/2016/7/layout/LinearArrowProcessNumbered"/>
    <dgm:cxn modelId="{DD7A7682-4549-41DA-9B77-609D05CF9F1C}" type="presParOf" srcId="{042BAA98-F06F-4D40-8BD7-05F47AF02631}" destId="{C5BB3E39-5E89-4D22-BF13-9C81ED6C5061}" srcOrd="0" destOrd="0" presId="urn:microsoft.com/office/officeart/2016/7/layout/LinearArrowProcessNumbered"/>
    <dgm:cxn modelId="{53D454BC-9062-458D-BDB4-ABCF3A3328D9}" type="presParOf" srcId="{042BAA98-F06F-4D40-8BD7-05F47AF02631}" destId="{C0411F29-3C31-4C04-8F39-3B97AC386BE1}" srcOrd="1" destOrd="0" presId="urn:microsoft.com/office/officeart/2016/7/layout/LinearArrowProcessNumbered"/>
    <dgm:cxn modelId="{944077E9-E72E-47D4-BDEB-28A2C344FCB6}" type="presParOf" srcId="{042BAA98-F06F-4D40-8BD7-05F47AF02631}" destId="{97CCC9A2-57C3-4B2A-8A3E-6211DCBE65C2}" srcOrd="2" destOrd="0" presId="urn:microsoft.com/office/officeart/2016/7/layout/LinearArrowProcessNumbered"/>
    <dgm:cxn modelId="{996B2570-A8BB-487F-AA74-D5321BFCB15E}" type="presParOf" srcId="{042BAA98-F06F-4D40-8BD7-05F47AF02631}" destId="{54276AE3-B4B2-439E-827D-B49F96BDFB77}" srcOrd="3" destOrd="0" presId="urn:microsoft.com/office/officeart/2016/7/layout/LinearArrowProcessNumbered"/>
    <dgm:cxn modelId="{A3CFC3BC-BDB5-49FE-A9EA-E0A87F71BBD6}" type="presParOf" srcId="{C3D403DC-89F3-4CE6-BED1-BF53D616E100}" destId="{002AA0AA-8FDB-4D40-A80B-25449E155030}" srcOrd="2" destOrd="0" presId="urn:microsoft.com/office/officeart/2016/7/layout/LinearArrowProcessNumbered"/>
    <dgm:cxn modelId="{0271F67A-BBE9-44A9-9F43-7C861728717C}" type="presParOf" srcId="{0A46463F-409B-46D3-AE08-B06ABEA66936}" destId="{5D92FE6E-51D5-40FB-B8AE-6348BE305F8F}" srcOrd="3" destOrd="0" presId="urn:microsoft.com/office/officeart/2016/7/layout/LinearArrowProcessNumbered"/>
    <dgm:cxn modelId="{2E7D121E-AAA4-4516-9334-D4FF98F1D91F}" type="presParOf" srcId="{0A46463F-409B-46D3-AE08-B06ABEA66936}" destId="{502E24CF-B655-436C-8248-F9B0310FF054}" srcOrd="4" destOrd="0" presId="urn:microsoft.com/office/officeart/2016/7/layout/LinearArrowProcessNumbered"/>
    <dgm:cxn modelId="{DE0AE8B0-9DCE-4E02-8141-7848950EC1CC}" type="presParOf" srcId="{502E24CF-B655-436C-8248-F9B0310FF054}" destId="{8B019D63-AE2E-4B5E-BE9B-C52D9AA86743}" srcOrd="0" destOrd="0" presId="urn:microsoft.com/office/officeart/2016/7/layout/LinearArrowProcessNumbered"/>
    <dgm:cxn modelId="{005F3950-284F-4C8B-B184-E85598F4FBEC}" type="presParOf" srcId="{502E24CF-B655-436C-8248-F9B0310FF054}" destId="{5CBCF5C4-3E07-4D9A-B74D-524061CD26AF}" srcOrd="1" destOrd="0" presId="urn:microsoft.com/office/officeart/2016/7/layout/LinearArrowProcessNumbered"/>
    <dgm:cxn modelId="{2F94CBE5-0DC2-4D65-ADEF-DD6E2F6E495B}" type="presParOf" srcId="{5CBCF5C4-3E07-4D9A-B74D-524061CD26AF}" destId="{059E0B0B-A9DC-40AD-99E2-615FED92EB81}" srcOrd="0" destOrd="0" presId="urn:microsoft.com/office/officeart/2016/7/layout/LinearArrowProcessNumbered"/>
    <dgm:cxn modelId="{83FF0966-5D37-4F97-A098-EAD8BBDA4BD0}" type="presParOf" srcId="{5CBCF5C4-3E07-4D9A-B74D-524061CD26AF}" destId="{FAE598C2-9FA0-4057-9787-BCCFEC85B422}" srcOrd="1" destOrd="0" presId="urn:microsoft.com/office/officeart/2016/7/layout/LinearArrowProcessNumbered"/>
    <dgm:cxn modelId="{660E75D0-8C66-45D7-B016-4D6FEAC0FAD9}" type="presParOf" srcId="{5CBCF5C4-3E07-4D9A-B74D-524061CD26AF}" destId="{09274FF2-DA96-4A16-9334-E6F0E3C3BAC2}" srcOrd="2" destOrd="0" presId="urn:microsoft.com/office/officeart/2016/7/layout/LinearArrowProcessNumbered"/>
    <dgm:cxn modelId="{60BE005C-C5C8-47DE-8E2F-591DE897342E}" type="presParOf" srcId="{5CBCF5C4-3E07-4D9A-B74D-524061CD26AF}" destId="{7922AE3E-B9C6-406F-A71C-C4C1F3DC1283}" srcOrd="3" destOrd="0" presId="urn:microsoft.com/office/officeart/2016/7/layout/LinearArrowProcessNumbered"/>
    <dgm:cxn modelId="{C232818D-6F3A-4355-8DBD-E87A427AE48E}" type="presParOf" srcId="{502E24CF-B655-436C-8248-F9B0310FF054}" destId="{607601BE-462C-4A5C-87DC-9EDCDE655693}" srcOrd="2" destOrd="0" presId="urn:microsoft.com/office/officeart/2016/7/layout/LinearArrowProcessNumbered"/>
    <dgm:cxn modelId="{63D20081-DE0B-42A9-A957-92B420838DFC}" type="presParOf" srcId="{0A46463F-409B-46D3-AE08-B06ABEA66936}" destId="{7C2A75CD-7B55-470A-92F2-78492E145230}" srcOrd="5" destOrd="0" presId="urn:microsoft.com/office/officeart/2016/7/layout/LinearArrowProcessNumbered"/>
    <dgm:cxn modelId="{74FB2E88-16F8-4780-8AAE-4B911CA8D72D}" type="presParOf" srcId="{0A46463F-409B-46D3-AE08-B06ABEA66936}" destId="{F130148F-E96C-48C1-B7CF-4BD0E97E3A05}" srcOrd="6" destOrd="0" presId="urn:microsoft.com/office/officeart/2016/7/layout/LinearArrowProcessNumbered"/>
    <dgm:cxn modelId="{D2BF373E-03A6-4A3A-AACF-E88BD09B3FE1}" type="presParOf" srcId="{F130148F-E96C-48C1-B7CF-4BD0E97E3A05}" destId="{05D82A25-92D9-45DB-88B8-398388513C26}" srcOrd="0" destOrd="0" presId="urn:microsoft.com/office/officeart/2016/7/layout/LinearArrowProcessNumbered"/>
    <dgm:cxn modelId="{94B2626A-8587-4CAB-8143-B3371AE03FF1}" type="presParOf" srcId="{F130148F-E96C-48C1-B7CF-4BD0E97E3A05}" destId="{FD2A2580-402E-4F9E-AED6-31F9C6EC9350}" srcOrd="1" destOrd="0" presId="urn:microsoft.com/office/officeart/2016/7/layout/LinearArrowProcessNumbered"/>
    <dgm:cxn modelId="{524E5380-F90F-41E9-A783-09CBB1C5DE0E}" type="presParOf" srcId="{FD2A2580-402E-4F9E-AED6-31F9C6EC9350}" destId="{5BCDA238-8AF1-41E7-B2EC-74E907082371}" srcOrd="0" destOrd="0" presId="urn:microsoft.com/office/officeart/2016/7/layout/LinearArrowProcessNumbered"/>
    <dgm:cxn modelId="{2D6F18B9-E051-4E71-8574-829ED6F7890C}" type="presParOf" srcId="{FD2A2580-402E-4F9E-AED6-31F9C6EC9350}" destId="{3FAAC632-F0AE-446A-8758-114E56EFF853}" srcOrd="1" destOrd="0" presId="urn:microsoft.com/office/officeart/2016/7/layout/LinearArrowProcessNumbered"/>
    <dgm:cxn modelId="{C390D1C2-42EB-4FC6-A6AA-1F72A4A6436B}" type="presParOf" srcId="{FD2A2580-402E-4F9E-AED6-31F9C6EC9350}" destId="{59EA2C50-5EA0-4015-82FB-C71302D41C10}" srcOrd="2" destOrd="0" presId="urn:microsoft.com/office/officeart/2016/7/layout/LinearArrowProcessNumbered"/>
    <dgm:cxn modelId="{D9D82C89-313A-4395-B381-428144A925D3}" type="presParOf" srcId="{FD2A2580-402E-4F9E-AED6-31F9C6EC9350}" destId="{997738FF-DB21-4937-BE01-7F07C73D7B6B}" srcOrd="3" destOrd="0" presId="urn:microsoft.com/office/officeart/2016/7/layout/LinearArrowProcessNumbered"/>
    <dgm:cxn modelId="{476A0DF3-578C-4D98-A031-8D720F8367AA}" type="presParOf" srcId="{F130148F-E96C-48C1-B7CF-4BD0E97E3A05}" destId="{AB50098B-2AA1-4446-939A-BB13E3594C30}" srcOrd="2" destOrd="0" presId="urn:microsoft.com/office/officeart/2016/7/layout/LinearArrowProcessNumbered"/>
    <dgm:cxn modelId="{86CB7426-6D06-4DBC-9E7C-AEA6294603F7}" type="presParOf" srcId="{0A46463F-409B-46D3-AE08-B06ABEA66936}" destId="{56E022ED-90C6-468F-BBA2-8E66DC66063A}" srcOrd="7" destOrd="0" presId="urn:microsoft.com/office/officeart/2016/7/layout/LinearArrowProcessNumbered"/>
    <dgm:cxn modelId="{13B33570-0F2D-44A2-90B6-9516D0F3B9D0}" type="presParOf" srcId="{0A46463F-409B-46D3-AE08-B06ABEA66936}" destId="{1B4611C7-EDE1-48BE-BF33-26DCFC542CC7}" srcOrd="8" destOrd="0" presId="urn:microsoft.com/office/officeart/2016/7/layout/LinearArrowProcessNumbered"/>
    <dgm:cxn modelId="{0FF9424A-AC30-460D-9575-1C51622F71EA}" type="presParOf" srcId="{1B4611C7-EDE1-48BE-BF33-26DCFC542CC7}" destId="{3659B995-2737-43E6-BBEA-01A8608FAFE1}" srcOrd="0" destOrd="0" presId="urn:microsoft.com/office/officeart/2016/7/layout/LinearArrowProcessNumbered"/>
    <dgm:cxn modelId="{CF006E77-6CFE-4326-8818-4EA6AC084AA0}" type="presParOf" srcId="{1B4611C7-EDE1-48BE-BF33-26DCFC542CC7}" destId="{B5E540DD-82C6-49DB-9084-E655597F06B3}" srcOrd="1" destOrd="0" presId="urn:microsoft.com/office/officeart/2016/7/layout/LinearArrowProcessNumbered"/>
    <dgm:cxn modelId="{F7AE8017-227E-4049-B61D-05A64AB9ABC1}" type="presParOf" srcId="{B5E540DD-82C6-49DB-9084-E655597F06B3}" destId="{51381BA6-B406-42D4-B1F0-8FE6031D38D9}" srcOrd="0" destOrd="0" presId="urn:microsoft.com/office/officeart/2016/7/layout/LinearArrowProcessNumbered"/>
    <dgm:cxn modelId="{D23E0938-B3F4-42C2-A9C6-C5BA6417B610}" type="presParOf" srcId="{B5E540DD-82C6-49DB-9084-E655597F06B3}" destId="{2823D4B7-8A2A-461E-BD5A-DEF15CD8FAC4}" srcOrd="1" destOrd="0" presId="urn:microsoft.com/office/officeart/2016/7/layout/LinearArrowProcessNumbered"/>
    <dgm:cxn modelId="{F1C3DC9B-E6C9-4CFA-927B-AC16ADC2372F}" type="presParOf" srcId="{B5E540DD-82C6-49DB-9084-E655597F06B3}" destId="{0882029B-B4C7-4C7D-8757-F9971171AC19}" srcOrd="2" destOrd="0" presId="urn:microsoft.com/office/officeart/2016/7/layout/LinearArrowProcessNumbered"/>
    <dgm:cxn modelId="{0CC7F749-C713-4DE0-9FFE-42B41AF16810}" type="presParOf" srcId="{B5E540DD-82C6-49DB-9084-E655597F06B3}" destId="{4F7E3057-EDD2-427B-8967-4AB06E9F6877}" srcOrd="3" destOrd="0" presId="urn:microsoft.com/office/officeart/2016/7/layout/LinearArrowProcessNumbered"/>
    <dgm:cxn modelId="{297C75B7-19AB-4962-873F-6255C1ACC8A0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43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Sybille Seifert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Kaufmännische Ausbildung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Versorgt ihre Kinder vor der Schule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Arbeitserleichterung bei der Verwaltung der </a:t>
          </a:r>
          <a:r>
            <a:rPr lang="de-DE" dirty="0" err="1"/>
            <a:t>Studiengangsangelegenheiten</a:t>
          </a:r>
          <a:endParaRPr lang="de-DE" dirty="0"/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Weiblich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Stutensee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18.000 €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1C23CB1A-AEEE-4861-8E63-8CF7B1946322}">
      <dgm:prSet/>
      <dgm:spPr/>
      <dgm:t>
        <a:bodyPr/>
        <a:lstStyle/>
        <a:p>
          <a:r>
            <a:rPr lang="de-DE" dirty="0"/>
            <a:t>Geht Arbeiten</a:t>
          </a:r>
        </a:p>
      </dgm:t>
    </dgm:pt>
    <dgm:pt modelId="{9C4D50C1-E8B5-4527-B235-EE70A0C55148}" type="parTrans" cxnId="{DCB926BE-9CC2-4501-B2C3-A39BECDD999A}">
      <dgm:prSet/>
      <dgm:spPr/>
      <dgm:t>
        <a:bodyPr/>
        <a:lstStyle/>
        <a:p>
          <a:endParaRPr lang="de-DE"/>
        </a:p>
      </dgm:t>
    </dgm:pt>
    <dgm:pt modelId="{A6247F84-C965-4262-A87F-432A1885B799}" type="sibTrans" cxnId="{DCB926BE-9CC2-4501-B2C3-A39BECDD999A}">
      <dgm:prSet/>
      <dgm:spPr/>
      <dgm:t>
        <a:bodyPr/>
        <a:lstStyle/>
        <a:p>
          <a:endParaRPr lang="de-DE"/>
        </a:p>
      </dgm:t>
    </dgm:pt>
    <dgm:pt modelId="{1ACEC5A5-5E93-4922-9E52-E1A2B5F74527}">
      <dgm:prSet/>
      <dgm:spPr/>
      <dgm:t>
        <a:bodyPr/>
        <a:lstStyle/>
        <a:p>
          <a:r>
            <a:rPr lang="de-DE" dirty="0"/>
            <a:t>Macht den Haushalt</a:t>
          </a:r>
        </a:p>
      </dgm:t>
    </dgm:pt>
    <dgm:pt modelId="{81105547-8AE8-4CC6-BAFA-C8F7932E4398}" type="parTrans" cxnId="{59301148-0627-46F6-9438-1F50E0A31FFF}">
      <dgm:prSet/>
      <dgm:spPr/>
      <dgm:t>
        <a:bodyPr/>
        <a:lstStyle/>
        <a:p>
          <a:endParaRPr lang="de-DE"/>
        </a:p>
      </dgm:t>
    </dgm:pt>
    <dgm:pt modelId="{F527D339-9F7A-4B99-A9F0-55D187E3D8F9}" type="sibTrans" cxnId="{59301148-0627-46F6-9438-1F50E0A31FFF}">
      <dgm:prSet/>
      <dgm:spPr/>
      <dgm:t>
        <a:bodyPr/>
        <a:lstStyle/>
        <a:p>
          <a:endParaRPr lang="de-DE"/>
        </a:p>
      </dgm:t>
    </dgm:pt>
    <dgm:pt modelId="{7B73AEAD-3A21-48F7-B0D0-7818DB31FF0A}">
      <dgm:prSet/>
      <dgm:spPr/>
      <dgm:t>
        <a:bodyPr/>
        <a:lstStyle/>
        <a:p>
          <a:r>
            <a:rPr lang="de-DE" dirty="0"/>
            <a:t>Weiterbildung Steno</a:t>
          </a:r>
        </a:p>
      </dgm:t>
    </dgm:pt>
    <dgm:pt modelId="{5DB1B1CD-B571-4BD7-9468-759799C86DFC}" type="parTrans" cxnId="{4FEFDED8-4AFD-4FC1-915F-D4E7E9DF5817}">
      <dgm:prSet/>
      <dgm:spPr/>
      <dgm:t>
        <a:bodyPr/>
        <a:lstStyle/>
        <a:p>
          <a:endParaRPr lang="de-DE"/>
        </a:p>
      </dgm:t>
    </dgm:pt>
    <dgm:pt modelId="{2172A38F-1ACB-42EB-B8A6-5F0669931FA1}" type="sibTrans" cxnId="{4FEFDED8-4AFD-4FC1-915F-D4E7E9DF5817}">
      <dgm:prSet/>
      <dgm:spPr/>
      <dgm:t>
        <a:bodyPr/>
        <a:lstStyle/>
        <a:p>
          <a:endParaRPr lang="de-DE"/>
        </a:p>
      </dgm:t>
    </dgm:pt>
    <dgm:pt modelId="{CA9BFAA9-D22A-4513-BD61-AEB3654D44F7}">
      <dgm:prSet/>
      <dgm:spPr/>
      <dgm:t>
        <a:bodyPr/>
        <a:lstStyle/>
        <a:p>
          <a:r>
            <a:rPr lang="de-DE"/>
            <a:t>Langjährige Angestellte</a:t>
          </a:r>
          <a:endParaRPr lang="de-DE" dirty="0"/>
        </a:p>
      </dgm:t>
    </dgm:pt>
    <dgm:pt modelId="{3F75DE9A-F36A-48CD-9CF5-46D37E33FD62}" type="parTrans" cxnId="{E9A6E8CF-4BB9-466C-BFAA-AB374EE00C22}">
      <dgm:prSet/>
      <dgm:spPr/>
      <dgm:t>
        <a:bodyPr/>
        <a:lstStyle/>
        <a:p>
          <a:endParaRPr lang="de-DE"/>
        </a:p>
      </dgm:t>
    </dgm:pt>
    <dgm:pt modelId="{32616C30-259C-4D24-96CA-7F3E6E4EAC62}" type="sibTrans" cxnId="{E9A6E8CF-4BB9-466C-BFAA-AB374EE00C22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FBAA0B24-BED4-498E-B035-EEB3650E7C30}">
      <dgm:prSet/>
      <dgm:spPr/>
      <dgm:t>
        <a:bodyPr/>
        <a:lstStyle/>
        <a:p>
          <a:endParaRPr lang="de-DE" dirty="0"/>
        </a:p>
      </dgm:t>
    </dgm:pt>
    <dgm:pt modelId="{3216A8C8-11F6-419D-B879-F4C15ED6E8D0}" type="parTrans" cxnId="{2E66050E-183A-47D7-A569-C88716440C0D}">
      <dgm:prSet/>
      <dgm:spPr/>
      <dgm:t>
        <a:bodyPr/>
        <a:lstStyle/>
        <a:p>
          <a:endParaRPr lang="de-DE"/>
        </a:p>
      </dgm:t>
    </dgm:pt>
    <dgm:pt modelId="{C054BBA3-342E-48BD-99F8-1E0D744C4348}" type="sibTrans" cxnId="{2E66050E-183A-47D7-A569-C88716440C0D}">
      <dgm:prSet/>
      <dgm:spPr/>
      <dgm:t>
        <a:bodyPr/>
        <a:lstStyle/>
        <a:p>
          <a:endParaRPr lang="de-DE"/>
        </a:p>
      </dgm:t>
    </dgm:pt>
    <dgm:pt modelId="{C693A70B-5376-44D1-BE37-3905ADD9F372}">
      <dgm:prSet/>
      <dgm:spPr/>
      <dgm:t>
        <a:bodyPr/>
        <a:lstStyle/>
        <a:p>
          <a:endParaRPr lang="de-DE" dirty="0"/>
        </a:p>
      </dgm:t>
    </dgm:pt>
    <dgm:pt modelId="{B0462B32-C64F-4613-8D08-220AF829351D}" type="parTrans" cxnId="{79914A1D-943C-408D-9C4A-A2AD57CD6EB7}">
      <dgm:prSet/>
      <dgm:spPr/>
      <dgm:t>
        <a:bodyPr/>
        <a:lstStyle/>
        <a:p>
          <a:endParaRPr lang="de-DE"/>
        </a:p>
      </dgm:t>
    </dgm:pt>
    <dgm:pt modelId="{4F217D86-D55C-49B1-95AE-C3B0A38E8197}" type="sibTrans" cxnId="{79914A1D-943C-408D-9C4A-A2AD57CD6EB7}">
      <dgm:prSet/>
      <dgm:spPr/>
      <dgm:t>
        <a:bodyPr/>
        <a:lstStyle/>
        <a:p>
          <a:endParaRPr lang="de-DE"/>
        </a:p>
      </dgm:t>
    </dgm:pt>
    <dgm:pt modelId="{AFF9F31C-6734-4C7C-8E12-9245232B82C3}">
      <dgm:prSet/>
      <dgm:spPr/>
      <dgm:t>
        <a:bodyPr/>
        <a:lstStyle/>
        <a:p>
          <a:r>
            <a:rPr lang="de-DE" dirty="0"/>
            <a:t>Mehr Zeit für die Bearbeitung von Einzelfällen</a:t>
          </a:r>
        </a:p>
      </dgm:t>
    </dgm:pt>
    <dgm:pt modelId="{1E14DC59-C21E-434D-A9D9-B72D2C8896CD}" type="parTrans" cxnId="{701219C0-B1E0-4F61-B023-BA004A167209}">
      <dgm:prSet/>
      <dgm:spPr/>
      <dgm:t>
        <a:bodyPr/>
        <a:lstStyle/>
        <a:p>
          <a:endParaRPr lang="de-DE"/>
        </a:p>
      </dgm:t>
    </dgm:pt>
    <dgm:pt modelId="{F61C902C-6975-4079-8A62-175D57F2B15A}" type="sibTrans" cxnId="{701219C0-B1E0-4F61-B023-BA004A167209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004B2602-2838-44F3-8859-DCC1FD28E12F}" type="presOf" srcId="{AFF9F31C-6734-4C7C-8E12-9245232B82C3}" destId="{5B3F25FE-7C2C-4EAA-8D62-DC13973ECCBC}" srcOrd="0" destOrd="2" presId="urn:microsoft.com/office/officeart/2016/7/layout/LinearArrowProcessNumbered"/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F672FD07-18C6-4552-9123-0EC8D127C2D2}" type="presOf" srcId="{CA9BFAA9-D22A-4513-BD61-AEB3654D44F7}" destId="{607601BE-462C-4A5C-87DC-9EDCDE655693}" srcOrd="0" destOrd="3" presId="urn:microsoft.com/office/officeart/2016/7/layout/LinearArrowProcessNumbered"/>
    <dgm:cxn modelId="{2E66050E-183A-47D7-A569-C88716440C0D}" srcId="{958BE342-2291-4BDA-BB14-C72B74E910D7}" destId="{FBAA0B24-BED4-498E-B035-EEB3650E7C30}" srcOrd="3" destOrd="0" parTransId="{3216A8C8-11F6-419D-B879-F4C15ED6E8D0}" sibTransId="{C054BBA3-342E-48BD-99F8-1E0D744C4348}"/>
    <dgm:cxn modelId="{A015DA11-6C58-46D4-8331-8907A8620830}" type="presOf" srcId="{958BE342-2291-4BDA-BB14-C72B74E910D7}" destId="{AB50098B-2AA1-4446-939A-BB13E3594C30}" srcOrd="0" destOrd="0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5CE54415-8815-4979-8AE9-857B23CD9DC2}" type="presOf" srcId="{232D4965-AA6B-4BA1-944F-25D526803343}" destId="{AB50098B-2AA1-4446-939A-BB13E3594C30}" srcOrd="0" destOrd="1" presId="urn:microsoft.com/office/officeart/2016/7/layout/LinearArrowProcessNumbered"/>
    <dgm:cxn modelId="{39062019-D0D4-43F8-B956-B74481D3D8C8}" type="presOf" srcId="{FE496927-CDCE-4EED-89E1-697CE521FD49}" destId="{5B3F25FE-7C2C-4EAA-8D62-DC13973ECCBC}" srcOrd="0" destOrd="0" presId="urn:microsoft.com/office/officeart/2016/7/layout/LinearArrowProcessNumbered"/>
    <dgm:cxn modelId="{11FFF91C-0CEC-4A17-B2B1-0F60D8C3FFD8}" type="presOf" srcId="{DBB1C031-31F2-45C3-8A12-3A464758F40C}" destId="{7D8B82C3-95B4-466C-A7F2-F55237AAAB7D}" srcOrd="0" destOrd="1" presId="urn:microsoft.com/office/officeart/2016/7/layout/LinearArrowProcessNumbered"/>
    <dgm:cxn modelId="{79914A1D-943C-408D-9C4A-A2AD57CD6EB7}" srcId="{FE496927-CDCE-4EED-89E1-697CE521FD49}" destId="{C693A70B-5376-44D1-BE37-3905ADD9F372}" srcOrd="2" destOrd="0" parTransId="{B0462B32-C64F-4613-8D08-220AF829351D}" sibTransId="{4F217D86-D55C-49B1-95AE-C3B0A38E8197}"/>
    <dgm:cxn modelId="{DFEA1723-E03F-4785-9287-EA933B819E43}" type="presOf" srcId="{E7D38B1D-C343-4BBB-AAC3-E804514B7B37}" destId="{0882029B-B4C7-4C7D-8757-F9971171AC19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F5532E-017C-4DFD-92B9-994075475897}" type="presOf" srcId="{C693A70B-5376-44D1-BE37-3905ADD9F372}" destId="{5B3F25FE-7C2C-4EAA-8D62-DC13973ECCBC}" srcOrd="0" destOrd="3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62FC4F3B-9938-4FB2-B384-AB35E69AD5E8}" type="presOf" srcId="{6F54139E-6065-487B-90E3-C90B217F774E}" destId="{002AA0AA-8FDB-4D40-A80B-25449E155030}" srcOrd="0" destOrd="5" presId="urn:microsoft.com/office/officeart/2016/7/layout/LinearArrowProcessNumbered"/>
    <dgm:cxn modelId="{C4684E41-6ABB-4AC3-91D5-B0D680B4F72C}" type="presOf" srcId="{6F82A1F1-8C55-4AA5-90A9-65F682C25D00}" destId="{7D8B82C3-95B4-466C-A7F2-F55237AAAB7D}" srcOrd="0" destOrd="0" presId="urn:microsoft.com/office/officeart/2016/7/layout/LinearArrowProcessNumbered"/>
    <dgm:cxn modelId="{2AD0C544-3C38-4F84-844A-3B244E89638C}" type="presOf" srcId="{1C23CB1A-AEEE-4861-8E63-8CF7B1946322}" destId="{AB50098B-2AA1-4446-939A-BB13E3594C30}" srcOrd="0" destOrd="2" presId="urn:microsoft.com/office/officeart/2016/7/layout/LinearArrowProcessNumbered"/>
    <dgm:cxn modelId="{60FDDF67-5418-4189-B01A-6F34B8FFF217}" type="presOf" srcId="{A0ECA2C5-3BF3-4CAD-A415-C0C07DA9E4FE}" destId="{607601BE-462C-4A5C-87DC-9EDCDE655693}" srcOrd="0" destOrd="1" presId="urn:microsoft.com/office/officeart/2016/7/layout/LinearArrowProcessNumbered"/>
    <dgm:cxn modelId="{59301148-0627-46F6-9438-1F50E0A31FFF}" srcId="{958BE342-2291-4BDA-BB14-C72B74E910D7}" destId="{1ACEC5A5-5E93-4922-9E52-E1A2B5F74527}" srcOrd="2" destOrd="0" parTransId="{81105547-8AE8-4CC6-BAFA-C8F7932E4398}" sibTransId="{F527D339-9F7A-4B99-A9F0-55D187E3D8F9}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B914A54F-8AFD-43F9-B3E1-D63ACA57E8BD}" type="presOf" srcId="{57B418D8-59F3-4651-BF27-C5EACAE4D3EB}" destId="{002AA0AA-8FDB-4D40-A80B-25449E155030}" srcOrd="0" destOrd="0" presId="urn:microsoft.com/office/officeart/2016/7/layout/LinearArrowProcessNumbered"/>
    <dgm:cxn modelId="{14B82177-6E35-46E6-BF95-DA41FB4990E7}" type="presOf" srcId="{1ACEC5A5-5E93-4922-9E52-E1A2B5F74527}" destId="{AB50098B-2AA1-4446-939A-BB13E3594C30}" srcOrd="0" destOrd="3" presId="urn:microsoft.com/office/officeart/2016/7/layout/LinearArrowProcessNumbered"/>
    <dgm:cxn modelId="{01539659-D3F8-4B34-B284-424F8E806B6F}" type="presOf" srcId="{D05C0AC4-328F-4F35-AAE0-00AD271D11A4}" destId="{002AA0AA-8FDB-4D40-A80B-25449E155030}" srcOrd="0" destOrd="3" presId="urn:microsoft.com/office/officeart/2016/7/layout/LinearArrowProcessNumbered"/>
    <dgm:cxn modelId="{A745F37C-B543-407C-AB3B-50373FABC2DD}" type="presOf" srcId="{79EA25B1-DC5C-4230-AFF1-3834011D67BE}" destId="{002AA0AA-8FDB-4D40-A80B-25449E155030}" srcOrd="0" destOrd="2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E47457D-3702-4B36-8B65-62FDF3BF071F}" type="presOf" srcId="{B267FECB-7C69-4BBD-B6F0-F10B1BD3CFAC}" destId="{09274FF2-DA96-4A16-9334-E6F0E3C3BAC2}" srcOrd="0" destOrd="0" presId="urn:microsoft.com/office/officeart/2016/7/layout/LinearArrowProcessNumbered"/>
    <dgm:cxn modelId="{3427F97E-0049-423B-B0A4-600552963030}" type="presOf" srcId="{36EAB407-0809-425A-B4C7-95B5B8508869}" destId="{002AA0AA-8FDB-4D40-A80B-25449E155030}" srcOrd="0" destOrd="6" presId="urn:microsoft.com/office/officeart/2016/7/layout/LinearArrowProcessNumbered"/>
    <dgm:cxn modelId="{F163B387-56AC-4D7A-8D51-A97C8FD46935}" type="presOf" srcId="{965879D7-BF06-468B-8ACB-F815BC863EFD}" destId="{002AA0AA-8FDB-4D40-A80B-25449E155030}" srcOrd="0" destOrd="4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10E0E594-18E5-4037-8D81-C7C6922ED63B}" type="presOf" srcId="{FBAA0B24-BED4-498E-B035-EEB3650E7C30}" destId="{AB50098B-2AA1-4446-939A-BB13E3594C30}" srcOrd="0" destOrd="4" presId="urn:microsoft.com/office/officeart/2016/7/layout/LinearArrowProcessNumbered"/>
    <dgm:cxn modelId="{FB4A81A1-6878-4036-9D0F-12834A6C8FAB}" type="presOf" srcId="{9E048AFF-1C01-4AE7-B810-04D9ECC73339}" destId="{2BBCC05D-6485-4136-ACF9-BAC1DCAC2A2C}" srcOrd="0" destOrd="0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DFDDCBB4-8C8D-4BF9-9274-66B0AF976F15}" type="presOf" srcId="{81463452-3191-46CC-84AF-F46262E3CDC3}" destId="{0A46463F-409B-46D3-AE08-B06ABEA66936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DCB926BE-9CC2-4501-B2C3-A39BECDD999A}" srcId="{958BE342-2291-4BDA-BB14-C72B74E910D7}" destId="{1C23CB1A-AEEE-4861-8E63-8CF7B1946322}" srcOrd="1" destOrd="0" parTransId="{9C4D50C1-E8B5-4527-B235-EE70A0C55148}" sibTransId="{A6247F84-C965-4262-A87F-432A1885B799}"/>
    <dgm:cxn modelId="{701219C0-B1E0-4F61-B023-BA004A167209}" srcId="{FE496927-CDCE-4EED-89E1-697CE521FD49}" destId="{AFF9F31C-6734-4C7C-8E12-9245232B82C3}" srcOrd="1" destOrd="0" parTransId="{1E14DC59-C21E-434D-A9D9-B72D2C8896CD}" sibTransId="{F61C902C-6975-4079-8A62-175D57F2B15A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2DAC0CCD-22BD-4EC9-9A0B-DF692D65CF49}" type="presOf" srcId="{20A01E22-8DD9-4F41-9FC1-C30457B448C5}" destId="{002AA0AA-8FDB-4D40-A80B-25449E155030}" srcOrd="0" destOrd="1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E9A6E8CF-4BB9-466C-BFAA-AB374EE00C22}" srcId="{7C0CE01D-EADC-4782-88A7-5D6B9B002CDB}" destId="{CA9BFAA9-D22A-4513-BD61-AEB3654D44F7}" srcOrd="2" destOrd="0" parTransId="{3F75DE9A-F36A-48CD-9CF5-46D37E33FD62}" sibTransId="{32616C30-259C-4D24-96CA-7F3E6E4EAC62}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DAAD5DD8-A464-416B-AAB6-297CAF743777}" type="presOf" srcId="{A826B56C-AE27-4689-873A-D96DF7985C7F}" destId="{5B3F25FE-7C2C-4EAA-8D62-DC13973ECCBC}" srcOrd="0" destOrd="1" presId="urn:microsoft.com/office/officeart/2016/7/layout/LinearArrowProcessNumbered"/>
    <dgm:cxn modelId="{4FEFDED8-4AFD-4FC1-915F-D4E7E9DF5817}" srcId="{7C0CE01D-EADC-4782-88A7-5D6B9B002CDB}" destId="{7B73AEAD-3A21-48F7-B0D0-7818DB31FF0A}" srcOrd="1" destOrd="0" parTransId="{5DB1B1CD-B571-4BD7-9468-759799C86DFC}" sibTransId="{2172A38F-1ACB-42EB-B8A6-5F0669931FA1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1AC0B4E0-CC05-4A82-91B4-D880797E70CB}" type="presOf" srcId="{7B73AEAD-3A21-48F7-B0D0-7818DB31FF0A}" destId="{607601BE-462C-4A5C-87DC-9EDCDE655693}" srcOrd="0" destOrd="2" presId="urn:microsoft.com/office/officeart/2016/7/layout/LinearArrowProcessNumbered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55F768E5-E972-4539-8BA5-77784E7793C1}" type="presOf" srcId="{C8ECB6AC-15DD-4ABD-ABC6-4D4F266917A8}" destId="{002AA0AA-8FDB-4D40-A80B-25449E155030}" srcOrd="0" destOrd="7" presId="urn:microsoft.com/office/officeart/2016/7/layout/LinearArrowProcessNumbered"/>
    <dgm:cxn modelId="{806BCAF1-B414-422D-87CB-BA9778F774FA}" type="presOf" srcId="{78AB8411-3BF4-4EAA-BF65-13B748C2DE73}" destId="{59EA2C50-5EA0-4015-82FB-C71302D41C10}" srcOrd="0" destOrd="0" presId="urn:microsoft.com/office/officeart/2016/7/layout/LinearArrowProcessNumbered"/>
    <dgm:cxn modelId="{CBDD7AF3-FF27-4B51-8BB6-02DA90D93330}" type="presOf" srcId="{7C0CE01D-EADC-4782-88A7-5D6B9B002CDB}" destId="{607601BE-462C-4A5C-87DC-9EDCDE655693}" srcOrd="0" destOrd="0" presId="urn:microsoft.com/office/officeart/2016/7/layout/LinearArrowProcessNumbered"/>
    <dgm:cxn modelId="{FCCEACF8-6DC1-434B-80AD-FADBFC50DD0F}" type="presOf" srcId="{5829BE1C-D8A1-4A91-8A03-5004E454E222}" destId="{97CCC9A2-57C3-4B2A-8A3E-6211DCBE65C2}" srcOrd="0" destOrd="0" presId="urn:microsoft.com/office/officeart/2016/7/layout/LinearArrowProcessNumbered"/>
    <dgm:cxn modelId="{0FF72F7B-079C-4B73-B0F9-A50288CC8CAD}" type="presParOf" srcId="{0A46463F-409B-46D3-AE08-B06ABEA66936}" destId="{E1C2787B-CFC1-401F-B0E7-0343B2D86F1C}" srcOrd="0" destOrd="0" presId="urn:microsoft.com/office/officeart/2016/7/layout/LinearArrowProcessNumbered"/>
    <dgm:cxn modelId="{56BAAF90-A72A-48C1-BA31-127D1F7BB44E}" type="presParOf" srcId="{E1C2787B-CFC1-401F-B0E7-0343B2D86F1C}" destId="{A0EFFC1B-BCAD-46D1-83C1-DC59F1D9A7C8}" srcOrd="0" destOrd="0" presId="urn:microsoft.com/office/officeart/2016/7/layout/LinearArrowProcessNumbered"/>
    <dgm:cxn modelId="{DC56A378-5839-4211-BA20-EFAB92B2077D}" type="presParOf" srcId="{E1C2787B-CFC1-401F-B0E7-0343B2D86F1C}" destId="{B988F93F-28FC-4508-86B8-9B30F99DA393}" srcOrd="1" destOrd="0" presId="urn:microsoft.com/office/officeart/2016/7/layout/LinearArrowProcessNumbered"/>
    <dgm:cxn modelId="{3CEA7EA2-2CA6-4EFA-A3E5-00896154CA2D}" type="presParOf" srcId="{B988F93F-28FC-4508-86B8-9B30F99DA393}" destId="{EE743234-BE84-4162-B0E9-49D33B144B72}" srcOrd="0" destOrd="0" presId="urn:microsoft.com/office/officeart/2016/7/layout/LinearArrowProcessNumbered"/>
    <dgm:cxn modelId="{A01068E7-0C78-4194-80BF-1AB11E29C70F}" type="presParOf" srcId="{B988F93F-28FC-4508-86B8-9B30F99DA393}" destId="{2F0DC94B-3D5E-4B80-AAD3-5CF0BB8DAA26}" srcOrd="1" destOrd="0" presId="urn:microsoft.com/office/officeart/2016/7/layout/LinearArrowProcessNumbered"/>
    <dgm:cxn modelId="{FDB0FB8B-A014-4AAC-AA2E-FFFD9FE62B2F}" type="presParOf" srcId="{B988F93F-28FC-4508-86B8-9B30F99DA393}" destId="{2BBCC05D-6485-4136-ACF9-BAC1DCAC2A2C}" srcOrd="2" destOrd="0" presId="urn:microsoft.com/office/officeart/2016/7/layout/LinearArrowProcessNumbered"/>
    <dgm:cxn modelId="{E874916C-5DFC-43DD-8AB3-574C7792097E}" type="presParOf" srcId="{B988F93F-28FC-4508-86B8-9B30F99DA393}" destId="{D99363FF-FC67-4A1F-BCCB-3B6B3793E885}" srcOrd="3" destOrd="0" presId="urn:microsoft.com/office/officeart/2016/7/layout/LinearArrowProcessNumbered"/>
    <dgm:cxn modelId="{1759D990-9F8C-4622-A643-01747ACE5A4B}" type="presParOf" srcId="{E1C2787B-CFC1-401F-B0E7-0343B2D86F1C}" destId="{7D8B82C3-95B4-466C-A7F2-F55237AAAB7D}" srcOrd="2" destOrd="0" presId="urn:microsoft.com/office/officeart/2016/7/layout/LinearArrowProcessNumbered"/>
    <dgm:cxn modelId="{B55B548E-A77B-48EF-ADA7-A60E4F60B921}" type="presParOf" srcId="{0A46463F-409B-46D3-AE08-B06ABEA66936}" destId="{B520CD82-4AA0-4301-8EBD-6ED19313FCF9}" srcOrd="1" destOrd="0" presId="urn:microsoft.com/office/officeart/2016/7/layout/LinearArrowProcessNumbered"/>
    <dgm:cxn modelId="{C618B0B4-A5C9-43B1-9697-30EA3A46A6E5}" type="presParOf" srcId="{0A46463F-409B-46D3-AE08-B06ABEA66936}" destId="{C3D403DC-89F3-4CE6-BED1-BF53D616E100}" srcOrd="2" destOrd="0" presId="urn:microsoft.com/office/officeart/2016/7/layout/LinearArrowProcessNumbered"/>
    <dgm:cxn modelId="{A9C8223C-DB25-41CF-B7AC-856C43BE0F71}" type="presParOf" srcId="{C3D403DC-89F3-4CE6-BED1-BF53D616E100}" destId="{607A3F05-7D2F-4B83-8A04-EDA3B344A359}" srcOrd="0" destOrd="0" presId="urn:microsoft.com/office/officeart/2016/7/layout/LinearArrowProcessNumbered"/>
    <dgm:cxn modelId="{6F1CE1BD-1A8F-47AF-B1CF-7FC81C58DF57}" type="presParOf" srcId="{C3D403DC-89F3-4CE6-BED1-BF53D616E100}" destId="{042BAA98-F06F-4D40-8BD7-05F47AF02631}" srcOrd="1" destOrd="0" presId="urn:microsoft.com/office/officeart/2016/7/layout/LinearArrowProcessNumbered"/>
    <dgm:cxn modelId="{DD7A7682-4549-41DA-9B77-609D05CF9F1C}" type="presParOf" srcId="{042BAA98-F06F-4D40-8BD7-05F47AF02631}" destId="{C5BB3E39-5E89-4D22-BF13-9C81ED6C5061}" srcOrd="0" destOrd="0" presId="urn:microsoft.com/office/officeart/2016/7/layout/LinearArrowProcessNumbered"/>
    <dgm:cxn modelId="{53D454BC-9062-458D-BDB4-ABCF3A3328D9}" type="presParOf" srcId="{042BAA98-F06F-4D40-8BD7-05F47AF02631}" destId="{C0411F29-3C31-4C04-8F39-3B97AC386BE1}" srcOrd="1" destOrd="0" presId="urn:microsoft.com/office/officeart/2016/7/layout/LinearArrowProcessNumbered"/>
    <dgm:cxn modelId="{944077E9-E72E-47D4-BDEB-28A2C344FCB6}" type="presParOf" srcId="{042BAA98-F06F-4D40-8BD7-05F47AF02631}" destId="{97CCC9A2-57C3-4B2A-8A3E-6211DCBE65C2}" srcOrd="2" destOrd="0" presId="urn:microsoft.com/office/officeart/2016/7/layout/LinearArrowProcessNumbered"/>
    <dgm:cxn modelId="{996B2570-A8BB-487F-AA74-D5321BFCB15E}" type="presParOf" srcId="{042BAA98-F06F-4D40-8BD7-05F47AF02631}" destId="{54276AE3-B4B2-439E-827D-B49F96BDFB77}" srcOrd="3" destOrd="0" presId="urn:microsoft.com/office/officeart/2016/7/layout/LinearArrowProcessNumbered"/>
    <dgm:cxn modelId="{A3CFC3BC-BDB5-49FE-A9EA-E0A87F71BBD6}" type="presParOf" srcId="{C3D403DC-89F3-4CE6-BED1-BF53D616E100}" destId="{002AA0AA-8FDB-4D40-A80B-25449E155030}" srcOrd="2" destOrd="0" presId="urn:microsoft.com/office/officeart/2016/7/layout/LinearArrowProcessNumbered"/>
    <dgm:cxn modelId="{0271F67A-BBE9-44A9-9F43-7C861728717C}" type="presParOf" srcId="{0A46463F-409B-46D3-AE08-B06ABEA66936}" destId="{5D92FE6E-51D5-40FB-B8AE-6348BE305F8F}" srcOrd="3" destOrd="0" presId="urn:microsoft.com/office/officeart/2016/7/layout/LinearArrowProcessNumbered"/>
    <dgm:cxn modelId="{2E7D121E-AAA4-4516-9334-D4FF98F1D91F}" type="presParOf" srcId="{0A46463F-409B-46D3-AE08-B06ABEA66936}" destId="{502E24CF-B655-436C-8248-F9B0310FF054}" srcOrd="4" destOrd="0" presId="urn:microsoft.com/office/officeart/2016/7/layout/LinearArrowProcessNumbered"/>
    <dgm:cxn modelId="{DE0AE8B0-9DCE-4E02-8141-7848950EC1CC}" type="presParOf" srcId="{502E24CF-B655-436C-8248-F9B0310FF054}" destId="{8B019D63-AE2E-4B5E-BE9B-C52D9AA86743}" srcOrd="0" destOrd="0" presId="urn:microsoft.com/office/officeart/2016/7/layout/LinearArrowProcessNumbered"/>
    <dgm:cxn modelId="{005F3950-284F-4C8B-B184-E85598F4FBEC}" type="presParOf" srcId="{502E24CF-B655-436C-8248-F9B0310FF054}" destId="{5CBCF5C4-3E07-4D9A-B74D-524061CD26AF}" srcOrd="1" destOrd="0" presId="urn:microsoft.com/office/officeart/2016/7/layout/LinearArrowProcessNumbered"/>
    <dgm:cxn modelId="{2F94CBE5-0DC2-4D65-ADEF-DD6E2F6E495B}" type="presParOf" srcId="{5CBCF5C4-3E07-4D9A-B74D-524061CD26AF}" destId="{059E0B0B-A9DC-40AD-99E2-615FED92EB81}" srcOrd="0" destOrd="0" presId="urn:microsoft.com/office/officeart/2016/7/layout/LinearArrowProcessNumbered"/>
    <dgm:cxn modelId="{83FF0966-5D37-4F97-A098-EAD8BBDA4BD0}" type="presParOf" srcId="{5CBCF5C4-3E07-4D9A-B74D-524061CD26AF}" destId="{FAE598C2-9FA0-4057-9787-BCCFEC85B422}" srcOrd="1" destOrd="0" presId="urn:microsoft.com/office/officeart/2016/7/layout/LinearArrowProcessNumbered"/>
    <dgm:cxn modelId="{660E75D0-8C66-45D7-B016-4D6FEAC0FAD9}" type="presParOf" srcId="{5CBCF5C4-3E07-4D9A-B74D-524061CD26AF}" destId="{09274FF2-DA96-4A16-9334-E6F0E3C3BAC2}" srcOrd="2" destOrd="0" presId="urn:microsoft.com/office/officeart/2016/7/layout/LinearArrowProcessNumbered"/>
    <dgm:cxn modelId="{60BE005C-C5C8-47DE-8E2F-591DE897342E}" type="presParOf" srcId="{5CBCF5C4-3E07-4D9A-B74D-524061CD26AF}" destId="{7922AE3E-B9C6-406F-A71C-C4C1F3DC1283}" srcOrd="3" destOrd="0" presId="urn:microsoft.com/office/officeart/2016/7/layout/LinearArrowProcessNumbered"/>
    <dgm:cxn modelId="{C232818D-6F3A-4355-8DBD-E87A427AE48E}" type="presParOf" srcId="{502E24CF-B655-436C-8248-F9B0310FF054}" destId="{607601BE-462C-4A5C-87DC-9EDCDE655693}" srcOrd="2" destOrd="0" presId="urn:microsoft.com/office/officeart/2016/7/layout/LinearArrowProcessNumbered"/>
    <dgm:cxn modelId="{63D20081-DE0B-42A9-A957-92B420838DFC}" type="presParOf" srcId="{0A46463F-409B-46D3-AE08-B06ABEA66936}" destId="{7C2A75CD-7B55-470A-92F2-78492E145230}" srcOrd="5" destOrd="0" presId="urn:microsoft.com/office/officeart/2016/7/layout/LinearArrowProcessNumbered"/>
    <dgm:cxn modelId="{74FB2E88-16F8-4780-8AAE-4B911CA8D72D}" type="presParOf" srcId="{0A46463F-409B-46D3-AE08-B06ABEA66936}" destId="{F130148F-E96C-48C1-B7CF-4BD0E97E3A05}" srcOrd="6" destOrd="0" presId="urn:microsoft.com/office/officeart/2016/7/layout/LinearArrowProcessNumbered"/>
    <dgm:cxn modelId="{D2BF373E-03A6-4A3A-AACF-E88BD09B3FE1}" type="presParOf" srcId="{F130148F-E96C-48C1-B7CF-4BD0E97E3A05}" destId="{05D82A25-92D9-45DB-88B8-398388513C26}" srcOrd="0" destOrd="0" presId="urn:microsoft.com/office/officeart/2016/7/layout/LinearArrowProcessNumbered"/>
    <dgm:cxn modelId="{94B2626A-8587-4CAB-8143-B3371AE03FF1}" type="presParOf" srcId="{F130148F-E96C-48C1-B7CF-4BD0E97E3A05}" destId="{FD2A2580-402E-4F9E-AED6-31F9C6EC9350}" srcOrd="1" destOrd="0" presId="urn:microsoft.com/office/officeart/2016/7/layout/LinearArrowProcessNumbered"/>
    <dgm:cxn modelId="{524E5380-F90F-41E9-A783-09CBB1C5DE0E}" type="presParOf" srcId="{FD2A2580-402E-4F9E-AED6-31F9C6EC9350}" destId="{5BCDA238-8AF1-41E7-B2EC-74E907082371}" srcOrd="0" destOrd="0" presId="urn:microsoft.com/office/officeart/2016/7/layout/LinearArrowProcessNumbered"/>
    <dgm:cxn modelId="{2D6F18B9-E051-4E71-8574-829ED6F7890C}" type="presParOf" srcId="{FD2A2580-402E-4F9E-AED6-31F9C6EC9350}" destId="{3FAAC632-F0AE-446A-8758-114E56EFF853}" srcOrd="1" destOrd="0" presId="urn:microsoft.com/office/officeart/2016/7/layout/LinearArrowProcessNumbered"/>
    <dgm:cxn modelId="{C390D1C2-42EB-4FC6-A6AA-1F72A4A6436B}" type="presParOf" srcId="{FD2A2580-402E-4F9E-AED6-31F9C6EC9350}" destId="{59EA2C50-5EA0-4015-82FB-C71302D41C10}" srcOrd="2" destOrd="0" presId="urn:microsoft.com/office/officeart/2016/7/layout/LinearArrowProcessNumbered"/>
    <dgm:cxn modelId="{D9D82C89-313A-4395-B381-428144A925D3}" type="presParOf" srcId="{FD2A2580-402E-4F9E-AED6-31F9C6EC9350}" destId="{997738FF-DB21-4937-BE01-7F07C73D7B6B}" srcOrd="3" destOrd="0" presId="urn:microsoft.com/office/officeart/2016/7/layout/LinearArrowProcessNumbered"/>
    <dgm:cxn modelId="{476A0DF3-578C-4D98-A031-8D720F8367AA}" type="presParOf" srcId="{F130148F-E96C-48C1-B7CF-4BD0E97E3A05}" destId="{AB50098B-2AA1-4446-939A-BB13E3594C30}" srcOrd="2" destOrd="0" presId="urn:microsoft.com/office/officeart/2016/7/layout/LinearArrowProcessNumbered"/>
    <dgm:cxn modelId="{86CB7426-6D06-4DBC-9E7C-AEA6294603F7}" type="presParOf" srcId="{0A46463F-409B-46D3-AE08-B06ABEA66936}" destId="{56E022ED-90C6-468F-BBA2-8E66DC66063A}" srcOrd="7" destOrd="0" presId="urn:microsoft.com/office/officeart/2016/7/layout/LinearArrowProcessNumbered"/>
    <dgm:cxn modelId="{13B33570-0F2D-44A2-90B6-9516D0F3B9D0}" type="presParOf" srcId="{0A46463F-409B-46D3-AE08-B06ABEA66936}" destId="{1B4611C7-EDE1-48BE-BF33-26DCFC542CC7}" srcOrd="8" destOrd="0" presId="urn:microsoft.com/office/officeart/2016/7/layout/LinearArrowProcessNumbered"/>
    <dgm:cxn modelId="{0FF9424A-AC30-460D-9575-1C51622F71EA}" type="presParOf" srcId="{1B4611C7-EDE1-48BE-BF33-26DCFC542CC7}" destId="{3659B995-2737-43E6-BBEA-01A8608FAFE1}" srcOrd="0" destOrd="0" presId="urn:microsoft.com/office/officeart/2016/7/layout/LinearArrowProcessNumbered"/>
    <dgm:cxn modelId="{CF006E77-6CFE-4326-8818-4EA6AC084AA0}" type="presParOf" srcId="{1B4611C7-EDE1-48BE-BF33-26DCFC542CC7}" destId="{B5E540DD-82C6-49DB-9084-E655597F06B3}" srcOrd="1" destOrd="0" presId="urn:microsoft.com/office/officeart/2016/7/layout/LinearArrowProcessNumbered"/>
    <dgm:cxn modelId="{F7AE8017-227E-4049-B61D-05A64AB9ABC1}" type="presParOf" srcId="{B5E540DD-82C6-49DB-9084-E655597F06B3}" destId="{51381BA6-B406-42D4-B1F0-8FE6031D38D9}" srcOrd="0" destOrd="0" presId="urn:microsoft.com/office/officeart/2016/7/layout/LinearArrowProcessNumbered"/>
    <dgm:cxn modelId="{D23E0938-B3F4-42C2-A9C6-C5BA6417B610}" type="presParOf" srcId="{B5E540DD-82C6-49DB-9084-E655597F06B3}" destId="{2823D4B7-8A2A-461E-BD5A-DEF15CD8FAC4}" srcOrd="1" destOrd="0" presId="urn:microsoft.com/office/officeart/2016/7/layout/LinearArrowProcessNumbered"/>
    <dgm:cxn modelId="{F1C3DC9B-E6C9-4CFA-927B-AC16ADC2372F}" type="presParOf" srcId="{B5E540DD-82C6-49DB-9084-E655597F06B3}" destId="{0882029B-B4C7-4C7D-8757-F9971171AC19}" srcOrd="2" destOrd="0" presId="urn:microsoft.com/office/officeart/2016/7/layout/LinearArrowProcessNumbered"/>
    <dgm:cxn modelId="{0CC7F749-C713-4DE0-9FFE-42B41AF16810}" type="presParOf" srcId="{B5E540DD-82C6-49DB-9084-E655597F06B3}" destId="{4F7E3057-EDD2-427B-8967-4AB06E9F6877}" srcOrd="3" destOrd="0" presId="urn:microsoft.com/office/officeart/2016/7/layout/LinearArrowProcessNumbered"/>
    <dgm:cxn modelId="{297C75B7-19AB-4962-873F-6255C1ACC8A0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1110033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1039421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688243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811793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Student Steve</a:t>
          </a:r>
        </a:p>
      </dsp:txBody>
      <dsp:txXfrm>
        <a:off x="6416" y="2075593"/>
        <a:ext cx="1890497" cy="1587501"/>
      </dsp:txXfrm>
    </dsp:sp>
    <dsp:sp modelId="{C5BB3E39-5E89-4D22-BF13-9C81ED6C5061}">
      <dsp:nvSpPr>
        <dsp:cNvPr id="0" name=""/>
        <dsp:cNvSpPr/>
      </dsp:nvSpPr>
      <dsp:spPr>
        <a:xfrm>
          <a:off x="2106970" y="1110033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1039421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688243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811793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20 Jahre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Ledig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Keine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Karlsruhe</a:t>
          </a:r>
        </a:p>
      </dsp:txBody>
      <dsp:txXfrm>
        <a:off x="2106970" y="2075593"/>
        <a:ext cx="1890497" cy="1587501"/>
      </dsp:txXfrm>
    </dsp:sp>
    <dsp:sp modelId="{059E0B0B-A9DC-40AD-99E2-615FED92EB81}">
      <dsp:nvSpPr>
        <dsp:cNvPr id="0" name=""/>
        <dsp:cNvSpPr/>
      </dsp:nvSpPr>
      <dsp:spPr>
        <a:xfrm>
          <a:off x="4207523" y="1110033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1039421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688243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811793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Allgemeine Hochschulreife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Bachelorstudent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Auszubildender / Angestellter</a:t>
          </a:r>
        </a:p>
      </dsp:txBody>
      <dsp:txXfrm>
        <a:off x="4207523" y="2075593"/>
        <a:ext cx="1890497" cy="1587501"/>
      </dsp:txXfrm>
    </dsp:sp>
    <dsp:sp modelId="{5BCDA238-8AF1-41E7-B2EC-74E907082371}">
      <dsp:nvSpPr>
        <dsp:cNvPr id="0" name=""/>
        <dsp:cNvSpPr/>
      </dsp:nvSpPr>
      <dsp:spPr>
        <a:xfrm>
          <a:off x="6308076" y="1110033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1039421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688243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811793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Besucht Vorlesung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Lernt überall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Private Hobbies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Viel im Internet  (PC und Smartphone)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Bibliotheksbesuche </a:t>
          </a:r>
        </a:p>
      </dsp:txBody>
      <dsp:txXfrm>
        <a:off x="6308076" y="2075593"/>
        <a:ext cx="1890497" cy="1587501"/>
      </dsp:txXfrm>
    </dsp:sp>
    <dsp:sp modelId="{51381BA6-B406-42D4-B1F0-8FE6031D38D9}">
      <dsp:nvSpPr>
        <dsp:cNvPr id="0" name=""/>
        <dsp:cNvSpPr/>
      </dsp:nvSpPr>
      <dsp:spPr>
        <a:xfrm>
          <a:off x="8408629" y="1110032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688243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811793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Gute Noten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Bestehen des Bachelor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Spannendere Vorlesungen </a:t>
          </a:r>
        </a:p>
      </dsp:txBody>
      <dsp:txXfrm>
        <a:off x="8408629" y="2075593"/>
        <a:ext cx="1890497" cy="15875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Daniel der Dozent</a:t>
          </a:r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40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Daxlanden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10.000 €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Ab geschlossenes Studium, inkl. Masterabschluss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Doktorand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Dozent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Kauft Bioprodukte bei Edeka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Informationsquellen sind das Zeitschriften, Internet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Liest gerne Bücher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 vermitteln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Welt verbessern und Nachhaltigkeit fördern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Unmotivierte Mitarbeiter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Freche Jugend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Kommunikation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8408629" y="1922031"/>
        <a:ext cx="1890497" cy="1894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Silke die Studiengangsleitung</a:t>
          </a:r>
          <a:endParaRPr lang="de-DE" sz="1100" kern="1200" dirty="0"/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Weiblich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Geschieden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 Kind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Ettlingen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55.000 €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Promoviert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Habilitiert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Verantwortung der Einhaltung des Rahmenplans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Eigeninitiative  </a:t>
          </a:r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Vertretung nach außen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Organisation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Kontakt mit Partnerunternehmen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Vorlesungspläne erstellen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Wissenschaftliche Arbeiten</a:t>
          </a:r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Karriereorientiert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Selbstbestimmtes Arbeiten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Kontaktfreudig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Ressourcen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Evaluation </a:t>
          </a:r>
        </a:p>
      </dsp:txBody>
      <dsp:txXfrm>
        <a:off x="8408629" y="1922031"/>
        <a:ext cx="1890497" cy="1894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Daniel der Dekan</a:t>
          </a:r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Karlsruhe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60.000 €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Kaufmännische Ausbildung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Hochschulabschluss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Prorektor und Dekan der Fakultät Wirtschaft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Höchster Organ der Universität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Vertritt die Anliegen der Universität</a:t>
          </a:r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Bio und nachhaltige Produkte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Stetige Weiterbildung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Nutzt neue Medien</a:t>
          </a:r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Universität attraktiver machen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Forschungsgeldgeber einsetzen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Qualitätsmanagement betreiben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Essen in der Mensa verbessern</a:t>
          </a:r>
        </a:p>
      </dsp:txBody>
      <dsp:txXfrm>
        <a:off x="8408629" y="1922031"/>
        <a:ext cx="1890497" cy="1894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91022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920410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69232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92782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Sybille Seifert</a:t>
          </a:r>
        </a:p>
      </dsp:txBody>
      <dsp:txXfrm>
        <a:off x="6416" y="1956582"/>
        <a:ext cx="1890497" cy="1825522"/>
      </dsp:txXfrm>
    </dsp:sp>
    <dsp:sp modelId="{C5BB3E39-5E89-4D22-BF13-9C81ED6C5061}">
      <dsp:nvSpPr>
        <dsp:cNvPr id="0" name=""/>
        <dsp:cNvSpPr/>
      </dsp:nvSpPr>
      <dsp:spPr>
        <a:xfrm>
          <a:off x="2106970" y="991022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920410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69232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92782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43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Weiblich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Stutensee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18.000 €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56582"/>
        <a:ext cx="1890497" cy="1825522"/>
      </dsp:txXfrm>
    </dsp:sp>
    <dsp:sp modelId="{059E0B0B-A9DC-40AD-99E2-615FED92EB81}">
      <dsp:nvSpPr>
        <dsp:cNvPr id="0" name=""/>
        <dsp:cNvSpPr/>
      </dsp:nvSpPr>
      <dsp:spPr>
        <a:xfrm>
          <a:off x="4207523" y="991022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920410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69232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92782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Kaufmännische Ausbildung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Weiterbildung Steno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Langjährige Angestellte</a:t>
          </a:r>
          <a:endParaRPr lang="de-DE" sz="1100" kern="1200" dirty="0"/>
        </a:p>
      </dsp:txBody>
      <dsp:txXfrm>
        <a:off x="4207523" y="1956582"/>
        <a:ext cx="1890497" cy="1825522"/>
      </dsp:txXfrm>
    </dsp:sp>
    <dsp:sp modelId="{5BCDA238-8AF1-41E7-B2EC-74E907082371}">
      <dsp:nvSpPr>
        <dsp:cNvPr id="0" name=""/>
        <dsp:cNvSpPr/>
      </dsp:nvSpPr>
      <dsp:spPr>
        <a:xfrm>
          <a:off x="6308076" y="991022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920410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69232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92782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Versorgt ihre Kinder vor der Schule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Geht Arbeiten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Macht den Haushalt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6308076" y="1956582"/>
        <a:ext cx="1890497" cy="1825522"/>
      </dsp:txXfrm>
    </dsp:sp>
    <dsp:sp modelId="{51381BA6-B406-42D4-B1F0-8FE6031D38D9}">
      <dsp:nvSpPr>
        <dsp:cNvPr id="0" name=""/>
        <dsp:cNvSpPr/>
      </dsp:nvSpPr>
      <dsp:spPr>
        <a:xfrm>
          <a:off x="8408629" y="991022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69232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92782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Arbeitserleichterung bei der Verwaltung der </a:t>
          </a:r>
          <a:r>
            <a:rPr lang="de-DE" sz="1100" kern="1200" dirty="0" err="1"/>
            <a:t>Studiengangsangelegenheiten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Mehr Zeit für die Bearbeitung von Einzelfällen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8408629" y="1956582"/>
        <a:ext cx="1890497" cy="18255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1DC8-B17C-48BF-92E6-C3DE0D23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69C31-7FDA-45A0-B3B5-2654C3B84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3B027-6A37-4153-A6AD-9708F98A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A69A6-22FA-47A3-B923-177D51D8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156E6-71DA-4E34-ABE6-0E768871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F041E-5B7E-4EE1-B454-AFAAD979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9DAE42-7282-46AF-8A50-DEC04017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5556E-1208-448B-9A15-4F8B2E2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208CD-0D5E-4FBC-B553-CEF661A2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04350-C314-42DF-BE40-31EB4855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BE4-488F-402B-A742-ADF580ED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7EB3CD-2596-4713-A96D-A5AA717B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7E363-5573-48EA-AFB7-1187D041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E220A-F1D4-4C8F-9B49-D5289C8C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83C99-1A63-43F7-A340-52195663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9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71A2F-6736-40ED-B253-9226FB7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21FE2-11E4-4D61-B0BC-01AAC2E2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3C73D-2048-4EB4-B9F0-DCC16C8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D54EB-8829-4734-85B3-F2C72E5D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468E3-4309-44D8-861C-85BA965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F6C2-BE32-4753-A6D4-5E419B9C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3175-F62B-443F-8DFA-85C1ED70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E8A27-1318-4C90-B045-15B1B7B9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C9D8-3525-4862-81AE-002109F0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6111-0B8F-4FE6-AB6F-7C52C048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79AEC-4AA7-4064-AE38-04724E6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8CD2B-9954-4899-9EEF-9E7767EA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A76E94-FBEE-458B-A88B-B6899F98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E2B0C-94C1-4FEF-AF6E-88BB25B7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1DDE1F-98E4-4F31-BD80-D97E95D2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A5FC-3237-420C-9A09-BA43C7F3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DCD1E-F689-44BD-8F89-995A19E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1528A-7B7F-459E-BC7F-E4FDEB63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F60BBB-24B9-4C15-B929-70AFED38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3344A0-0587-409B-A108-D3DD06D9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A32852-38BD-48ED-9858-C1F348FEF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3DA86A-8ECF-48AD-B114-560465F6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DE3D96-F258-4211-9413-DB07F9C8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B17136-E087-4BDB-AA32-5AFCB488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31B6F-3F87-41E9-95B3-45187A69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B09755-6FA1-4604-B7EB-C6B88D71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05DAA2-1641-4EBA-8F9C-8DB219FF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DCED1-B5DD-4E9B-8AB4-4104A11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4FF27-F371-4C27-8FDF-AC443F9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DBA6E5-44C5-4B72-B704-AA017C1C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7401D-0E7D-4F24-8BFB-D89C86C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3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4DB62-ECB5-4B8B-B48A-C1D06B0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990B1-17C4-4725-94D9-C2B29C17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76DB20-7F5F-4AB7-A716-BA111D4A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11EF9-79F9-4F1F-B5F8-AA8DF119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CAEC05-72A1-4841-AB41-82823A88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F27CE-12EA-44DD-837B-9DE48832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8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F08B-E855-4741-8976-2FCA204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DAAD48-1054-4D98-BA1F-8E848A29D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ED8664-8E19-4797-A77D-63099C42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6821D-51E8-484D-91EB-0E1A4C0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68B6F-93B1-4B67-A5EC-ECDAAC8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3EF12C-D02E-48D6-8D8D-E03F466B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B52C20-2273-4970-928E-ABE5F4D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FB0D0-BAA2-4D93-B104-27BCD5E7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1DD09-A2D5-4239-B92E-FBAFE31B6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BFA11-3EB0-444F-AD30-87402968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78A18-38A0-4D80-BA8E-9347A037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6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s://pixabay.com/en/secretary-used-glasses-2199013/" TargetMode="External"/><Relationship Id="rId9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Person, Tisch, drinnen, sitzend enthält.&#10;&#10;Automatisch generierte Beschreibung">
            <a:extLst>
              <a:ext uri="{FF2B5EF4-FFF2-40B4-BE49-F238E27FC236}">
                <a16:creationId xmlns:a16="http://schemas.microsoft.com/office/drawing/2014/main" id="{98756D6A-052A-4993-8050-C653CDE5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Student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0903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97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Studierenden-werk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97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nd, drinnen, Person, Mann enthält.&#10;&#10;Automatisch generierte Beschreibung">
            <a:extLst>
              <a:ext uri="{FF2B5EF4-FFF2-40B4-BE49-F238E27FC236}">
                <a16:creationId xmlns:a16="http://schemas.microsoft.com/office/drawing/2014/main" id="{072B6FC1-4054-4B5D-8E99-AEEA5433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Dozent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318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668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, sitzend, Frau, Tisch enthält.&#10;&#10;Automatisch generierte Beschreibung">
            <a:extLst>
              <a:ext uri="{FF2B5EF4-FFF2-40B4-BE49-F238E27FC236}">
                <a16:creationId xmlns:a16="http://schemas.microsoft.com/office/drawing/2014/main" id="{6EDD275C-232C-4044-B8D7-1D2A27524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Studiengangsleitung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5554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2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Person, Mann, Gebäude, Anzug enthält.&#10;&#10;Automatisch generierte Beschreibung">
            <a:extLst>
              <a:ext uri="{FF2B5EF4-FFF2-40B4-BE49-F238E27FC236}">
                <a16:creationId xmlns:a16="http://schemas.microsoft.com/office/drawing/2014/main" id="{C61887AA-4FB1-4BB2-8F3F-1E667811A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853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Daniel der Dekan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367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60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61887AA-4FB1-4BB2-8F3F-1E667811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Sekretärin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185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6160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Ausbildungs-leitung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7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Ausbilder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82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Geldgeber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51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Gesetzgeber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Breitbild</PresentationFormat>
  <Paragraphs>198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Student</vt:lpstr>
      <vt:lpstr>Dozent</vt:lpstr>
      <vt:lpstr>Studiengangsleitung</vt:lpstr>
      <vt:lpstr>Daniel der Dekan</vt:lpstr>
      <vt:lpstr>Sekretärin</vt:lpstr>
      <vt:lpstr>Ausbildungs-leitung</vt:lpstr>
      <vt:lpstr>Ausbilder</vt:lpstr>
      <vt:lpstr>Geldgeber</vt:lpstr>
      <vt:lpstr>Gesetzgeber</vt:lpstr>
      <vt:lpstr>Studierenden-werk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Moritz Kuttler</dc:creator>
  <cp:lastModifiedBy>Moritz Kuttler</cp:lastModifiedBy>
  <cp:revision>6</cp:revision>
  <dcterms:created xsi:type="dcterms:W3CDTF">2019-02-17T18:07:38Z</dcterms:created>
  <dcterms:modified xsi:type="dcterms:W3CDTF">2019-02-18T11:01:53Z</dcterms:modified>
</cp:coreProperties>
</file>