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" id="{E6370F31-678C-4097-9E1A-77EBC535202D}">
          <p14:sldIdLst>
            <p14:sldId id="256"/>
            <p14:sldId id="269"/>
            <p14:sldId id="270"/>
          </p14:sldIdLst>
        </p14:section>
        <p14:section name="B" id="{482F301F-C6A2-45F5-9F34-369D73D90A34}">
          <p14:sldIdLst>
            <p14:sldId id="258"/>
            <p14:sldId id="259"/>
            <p14:sldId id="262"/>
            <p14:sldId id="263"/>
          </p14:sldIdLst>
        </p14:section>
        <p14:section name="C" id="{F2F5DCAD-608D-4757-991A-7D7F68102B3D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/>
            <a:t>20 Jahre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Student Steve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/>
            <a:t>Allgemeine Hochschulreife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Besucht Vorlesung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/>
            <a:t>Gute Noten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AC263D43-EB71-474E-8304-E1282A379D68}">
      <dgm:prSet/>
      <dgm:spPr/>
      <dgm:t>
        <a:bodyPr/>
        <a:lstStyle/>
        <a:p>
          <a:r>
            <a:rPr lang="de-DE"/>
            <a:t>Männlich</a:t>
          </a:r>
        </a:p>
      </dgm:t>
    </dgm:pt>
    <dgm:pt modelId="{37777892-C8D6-4459-B136-E60A5F662DB5}" type="parTrans" cxnId="{14BFF408-4E25-4E62-B578-303486C962AC}">
      <dgm:prSet/>
      <dgm:spPr/>
      <dgm:t>
        <a:bodyPr/>
        <a:lstStyle/>
        <a:p>
          <a:endParaRPr lang="de-DE"/>
        </a:p>
      </dgm:t>
    </dgm:pt>
    <dgm:pt modelId="{F4BECEFD-DC65-42DD-AA82-13A003F89054}" type="sibTrans" cxnId="{14BFF408-4E25-4E62-B578-303486C962AC}">
      <dgm:prSet/>
      <dgm:spPr/>
      <dgm:t>
        <a:bodyPr/>
        <a:lstStyle/>
        <a:p>
          <a:endParaRPr lang="de-DE"/>
        </a:p>
      </dgm:t>
    </dgm:pt>
    <dgm:pt modelId="{1C8C979F-0711-466F-BF99-ABFCB9B20107}">
      <dgm:prSet/>
      <dgm:spPr/>
      <dgm:t>
        <a:bodyPr/>
        <a:lstStyle/>
        <a:p>
          <a:r>
            <a:rPr lang="de-DE"/>
            <a:t>Ledig</a:t>
          </a:r>
        </a:p>
      </dgm:t>
    </dgm:pt>
    <dgm:pt modelId="{3716C9D9-DC1D-4928-8B08-BA570B1C5823}" type="parTrans" cxnId="{C59E05E5-1502-4FC7-ACDB-2C967D37DD60}">
      <dgm:prSet/>
      <dgm:spPr/>
      <dgm:t>
        <a:bodyPr/>
        <a:lstStyle/>
        <a:p>
          <a:endParaRPr lang="de-DE"/>
        </a:p>
      </dgm:t>
    </dgm:pt>
    <dgm:pt modelId="{395E7D7E-EC80-4413-ADE4-3121CDD31845}" type="sibTrans" cxnId="{C59E05E5-1502-4FC7-ACDB-2C967D37DD60}">
      <dgm:prSet/>
      <dgm:spPr/>
      <dgm:t>
        <a:bodyPr/>
        <a:lstStyle/>
        <a:p>
          <a:endParaRPr lang="de-DE"/>
        </a:p>
      </dgm:t>
    </dgm:pt>
    <dgm:pt modelId="{2F9ED249-6549-44D0-A6C7-5CD1E8839340}">
      <dgm:prSet/>
      <dgm:spPr/>
      <dgm:t>
        <a:bodyPr/>
        <a:lstStyle/>
        <a:p>
          <a:r>
            <a:rPr lang="de-DE"/>
            <a:t>Keine Kinder</a:t>
          </a:r>
        </a:p>
      </dgm:t>
    </dgm:pt>
    <dgm:pt modelId="{16E9318A-ADAA-4BA7-A16D-37E99FE1CED8}" type="parTrans" cxnId="{3A996F79-8BBC-4483-89D6-DFAFF4415A5B}">
      <dgm:prSet/>
      <dgm:spPr/>
      <dgm:t>
        <a:bodyPr/>
        <a:lstStyle/>
        <a:p>
          <a:endParaRPr lang="de-DE"/>
        </a:p>
      </dgm:t>
    </dgm:pt>
    <dgm:pt modelId="{43840460-622A-4E98-B473-F5F62B39F48A}" type="sibTrans" cxnId="{3A996F79-8BBC-4483-89D6-DFAFF4415A5B}">
      <dgm:prSet/>
      <dgm:spPr/>
      <dgm:t>
        <a:bodyPr/>
        <a:lstStyle/>
        <a:p>
          <a:endParaRPr lang="de-DE"/>
        </a:p>
      </dgm:t>
    </dgm:pt>
    <dgm:pt modelId="{0B0E6955-0C77-437A-BD93-902B7BBF3A0E}">
      <dgm:prSet/>
      <dgm:spPr/>
      <dgm:t>
        <a:bodyPr/>
        <a:lstStyle/>
        <a:p>
          <a:r>
            <a:rPr lang="de-DE"/>
            <a:t>Karlsruhe</a:t>
          </a:r>
        </a:p>
      </dgm:t>
    </dgm:pt>
    <dgm:pt modelId="{205C6433-858C-4A24-812B-94F9951258AB}" type="parTrans" cxnId="{86A1E82B-3F10-4EA4-A067-34A3168A0366}">
      <dgm:prSet/>
      <dgm:spPr/>
      <dgm:t>
        <a:bodyPr/>
        <a:lstStyle/>
        <a:p>
          <a:endParaRPr lang="de-DE"/>
        </a:p>
      </dgm:t>
    </dgm:pt>
    <dgm:pt modelId="{F75465FE-3DF0-46E0-AE12-97315B872258}" type="sibTrans" cxnId="{86A1E82B-3F10-4EA4-A067-34A3168A0366}">
      <dgm:prSet/>
      <dgm:spPr/>
      <dgm:t>
        <a:bodyPr/>
        <a:lstStyle/>
        <a:p>
          <a:endParaRPr lang="de-DE"/>
        </a:p>
      </dgm:t>
    </dgm:pt>
    <dgm:pt modelId="{3BB722BF-7764-4106-A20D-6F526368869D}">
      <dgm:prSet/>
      <dgm:spPr/>
      <dgm:t>
        <a:bodyPr/>
        <a:lstStyle/>
        <a:p>
          <a:r>
            <a:rPr lang="de-DE" dirty="0"/>
            <a:t>Bachelorstudent</a:t>
          </a:r>
        </a:p>
      </dgm:t>
    </dgm:pt>
    <dgm:pt modelId="{AB1F4706-597A-40F3-9B36-C7C5A5EBF7E9}" type="parTrans" cxnId="{AE48C905-6306-4B71-BC82-71662FE924D5}">
      <dgm:prSet/>
      <dgm:spPr/>
      <dgm:t>
        <a:bodyPr/>
        <a:lstStyle/>
        <a:p>
          <a:endParaRPr lang="de-DE"/>
        </a:p>
      </dgm:t>
    </dgm:pt>
    <dgm:pt modelId="{9B75F841-165F-4D70-84DF-5C00916A526F}" type="sibTrans" cxnId="{AE48C905-6306-4B71-BC82-71662FE924D5}">
      <dgm:prSet/>
      <dgm:spPr/>
      <dgm:t>
        <a:bodyPr/>
        <a:lstStyle/>
        <a:p>
          <a:endParaRPr lang="de-DE"/>
        </a:p>
      </dgm:t>
    </dgm:pt>
    <dgm:pt modelId="{A5F0E354-06AC-4655-9235-DDC2B45BCC71}">
      <dgm:prSet/>
      <dgm:spPr/>
      <dgm:t>
        <a:bodyPr/>
        <a:lstStyle/>
        <a:p>
          <a:r>
            <a:rPr lang="de-DE" dirty="0"/>
            <a:t>Auszubildender / Angestellter</a:t>
          </a:r>
        </a:p>
      </dgm:t>
    </dgm:pt>
    <dgm:pt modelId="{543857E3-EAC1-4B19-90F6-113FB3FCB79C}" type="parTrans" cxnId="{276E0855-0A91-4BE3-BCB1-42989EC34730}">
      <dgm:prSet/>
      <dgm:spPr/>
      <dgm:t>
        <a:bodyPr/>
        <a:lstStyle/>
        <a:p>
          <a:endParaRPr lang="de-DE"/>
        </a:p>
      </dgm:t>
    </dgm:pt>
    <dgm:pt modelId="{04DF70C4-24B2-4B5C-9B51-4F1FF7A2528A}" type="sibTrans" cxnId="{276E0855-0A91-4BE3-BCB1-42989EC34730}">
      <dgm:prSet/>
      <dgm:spPr/>
      <dgm:t>
        <a:bodyPr/>
        <a:lstStyle/>
        <a:p>
          <a:endParaRPr lang="de-DE"/>
        </a:p>
      </dgm:t>
    </dgm:pt>
    <dgm:pt modelId="{0C346E39-90F8-4264-BB79-89924200035C}">
      <dgm:prSet/>
      <dgm:spPr/>
      <dgm:t>
        <a:bodyPr/>
        <a:lstStyle/>
        <a:p>
          <a:r>
            <a:rPr lang="de-DE" dirty="0"/>
            <a:t>Lernt überall</a:t>
          </a:r>
        </a:p>
      </dgm:t>
    </dgm:pt>
    <dgm:pt modelId="{FB31C05A-D670-4598-B661-54A9E21F3E6E}" type="parTrans" cxnId="{E63D7F90-FE52-4276-B17B-009B0B309656}">
      <dgm:prSet/>
      <dgm:spPr/>
      <dgm:t>
        <a:bodyPr/>
        <a:lstStyle/>
        <a:p>
          <a:endParaRPr lang="de-DE"/>
        </a:p>
      </dgm:t>
    </dgm:pt>
    <dgm:pt modelId="{129426AA-9A1B-40B1-B599-24AE82CD6927}" type="sibTrans" cxnId="{E63D7F90-FE52-4276-B17B-009B0B309656}">
      <dgm:prSet/>
      <dgm:spPr/>
      <dgm:t>
        <a:bodyPr/>
        <a:lstStyle/>
        <a:p>
          <a:endParaRPr lang="de-DE"/>
        </a:p>
      </dgm:t>
    </dgm:pt>
    <dgm:pt modelId="{87F58153-D04C-4216-8884-497C40245192}">
      <dgm:prSet/>
      <dgm:spPr/>
      <dgm:t>
        <a:bodyPr/>
        <a:lstStyle/>
        <a:p>
          <a:r>
            <a:rPr lang="de-DE" dirty="0"/>
            <a:t>Private Hobbies</a:t>
          </a:r>
        </a:p>
      </dgm:t>
    </dgm:pt>
    <dgm:pt modelId="{118EEE46-DC0F-447F-B67B-CBCDAAB5A9EF}" type="parTrans" cxnId="{2C930E3D-AA81-4329-8D0F-FC66CF2C77D8}">
      <dgm:prSet/>
      <dgm:spPr/>
      <dgm:t>
        <a:bodyPr/>
        <a:lstStyle/>
        <a:p>
          <a:endParaRPr lang="de-DE"/>
        </a:p>
      </dgm:t>
    </dgm:pt>
    <dgm:pt modelId="{B4BEF1A2-5946-4582-85BD-F2A2D8B5E677}" type="sibTrans" cxnId="{2C930E3D-AA81-4329-8D0F-FC66CF2C77D8}">
      <dgm:prSet/>
      <dgm:spPr/>
      <dgm:t>
        <a:bodyPr/>
        <a:lstStyle/>
        <a:p>
          <a:endParaRPr lang="de-DE"/>
        </a:p>
      </dgm:t>
    </dgm:pt>
    <dgm:pt modelId="{A24AB471-A405-4E3A-8DD4-EEFC86F0852A}">
      <dgm:prSet/>
      <dgm:spPr/>
      <dgm:t>
        <a:bodyPr/>
        <a:lstStyle/>
        <a:p>
          <a:r>
            <a:rPr lang="de-DE" dirty="0"/>
            <a:t>Viel im Internet  (PC und Smartphone)</a:t>
          </a:r>
        </a:p>
      </dgm:t>
    </dgm:pt>
    <dgm:pt modelId="{BEE20D7C-C1EC-4F6A-A05E-96A8348472A5}" type="parTrans" cxnId="{01512C72-B285-43D3-8B44-A454B71076B7}">
      <dgm:prSet/>
      <dgm:spPr/>
      <dgm:t>
        <a:bodyPr/>
        <a:lstStyle/>
        <a:p>
          <a:endParaRPr lang="de-DE"/>
        </a:p>
      </dgm:t>
    </dgm:pt>
    <dgm:pt modelId="{2E2BCE79-A899-4FEE-BCD7-61B296F27A6D}" type="sibTrans" cxnId="{01512C72-B285-43D3-8B44-A454B71076B7}">
      <dgm:prSet/>
      <dgm:spPr/>
      <dgm:t>
        <a:bodyPr/>
        <a:lstStyle/>
        <a:p>
          <a:endParaRPr lang="de-DE"/>
        </a:p>
      </dgm:t>
    </dgm:pt>
    <dgm:pt modelId="{92314229-C680-4E51-AEED-6F8FC5D73B03}">
      <dgm:prSet/>
      <dgm:spPr/>
      <dgm:t>
        <a:bodyPr/>
        <a:lstStyle/>
        <a:p>
          <a:r>
            <a:rPr lang="de-DE"/>
            <a:t>Bibliotheksbesuche </a:t>
          </a:r>
        </a:p>
      </dgm:t>
    </dgm:pt>
    <dgm:pt modelId="{387B8037-5872-4876-A14D-297F7702E029}" type="parTrans" cxnId="{22A22DE6-2941-4748-A87D-52CB93615E69}">
      <dgm:prSet/>
      <dgm:spPr/>
      <dgm:t>
        <a:bodyPr/>
        <a:lstStyle/>
        <a:p>
          <a:endParaRPr lang="de-DE"/>
        </a:p>
      </dgm:t>
    </dgm:pt>
    <dgm:pt modelId="{4DFCB4E6-96A0-4CDD-B56B-AC94C8792D49}" type="sibTrans" cxnId="{22A22DE6-2941-4748-A87D-52CB93615E69}">
      <dgm:prSet/>
      <dgm:spPr/>
      <dgm:t>
        <a:bodyPr/>
        <a:lstStyle/>
        <a:p>
          <a:endParaRPr lang="de-DE"/>
        </a:p>
      </dgm:t>
    </dgm:pt>
    <dgm:pt modelId="{EDFCDB55-3145-4EB7-A336-F08A9263042E}">
      <dgm:prSet/>
      <dgm:spPr/>
      <dgm:t>
        <a:bodyPr/>
        <a:lstStyle/>
        <a:p>
          <a:r>
            <a:rPr lang="de-DE"/>
            <a:t>Anerkennung im Job</a:t>
          </a:r>
        </a:p>
      </dgm:t>
    </dgm:pt>
    <dgm:pt modelId="{CE42380A-056F-4B1D-8BC1-89F7C5ACF5AE}" type="parTrans" cxnId="{C433FAB3-5B61-41AF-BA06-543FE9833D9F}">
      <dgm:prSet/>
      <dgm:spPr/>
      <dgm:t>
        <a:bodyPr/>
        <a:lstStyle/>
        <a:p>
          <a:endParaRPr lang="de-DE"/>
        </a:p>
      </dgm:t>
    </dgm:pt>
    <dgm:pt modelId="{5053B582-3892-414A-A18D-273D0F154D06}" type="sibTrans" cxnId="{C433FAB3-5B61-41AF-BA06-543FE9833D9F}">
      <dgm:prSet/>
      <dgm:spPr/>
      <dgm:t>
        <a:bodyPr/>
        <a:lstStyle/>
        <a:p>
          <a:endParaRPr lang="de-DE"/>
        </a:p>
      </dgm:t>
    </dgm:pt>
    <dgm:pt modelId="{D56E8CBD-580D-4FC9-B76F-BE6DBFE2FE2A}">
      <dgm:prSet/>
      <dgm:spPr/>
      <dgm:t>
        <a:bodyPr/>
        <a:lstStyle/>
        <a:p>
          <a:r>
            <a:rPr lang="de-DE"/>
            <a:t>Bestehen des Bachelor</a:t>
          </a:r>
        </a:p>
      </dgm:t>
    </dgm:pt>
    <dgm:pt modelId="{5614D478-3C94-4469-A136-688099056C63}" type="parTrans" cxnId="{FE1C1B76-318E-46EE-BD35-45D8729A2148}">
      <dgm:prSet/>
      <dgm:spPr/>
      <dgm:t>
        <a:bodyPr/>
        <a:lstStyle/>
        <a:p>
          <a:endParaRPr lang="de-DE"/>
        </a:p>
      </dgm:t>
    </dgm:pt>
    <dgm:pt modelId="{7BA4813A-7D96-40A2-9198-78EE4D318988}" type="sibTrans" cxnId="{FE1C1B76-318E-46EE-BD35-45D8729A2148}">
      <dgm:prSet/>
      <dgm:spPr/>
      <dgm:t>
        <a:bodyPr/>
        <a:lstStyle/>
        <a:p>
          <a:endParaRPr lang="de-DE"/>
        </a:p>
      </dgm:t>
    </dgm:pt>
    <dgm:pt modelId="{FAFEEBD8-7367-4940-93F4-4321D5765BE4}">
      <dgm:prSet/>
      <dgm:spPr/>
      <dgm:t>
        <a:bodyPr/>
        <a:lstStyle/>
        <a:p>
          <a:r>
            <a:rPr lang="de-DE"/>
            <a:t>Spannendere Vorlesungen </a:t>
          </a:r>
        </a:p>
      </dgm:t>
    </dgm:pt>
    <dgm:pt modelId="{9BE8FC4D-4DB7-4E46-87C3-B8AF692B0E3B}" type="parTrans" cxnId="{EC199F7D-83FD-4AD1-ABE2-CD9B6A7D4F4D}">
      <dgm:prSet/>
      <dgm:spPr/>
      <dgm:t>
        <a:bodyPr/>
        <a:lstStyle/>
        <a:p>
          <a:endParaRPr lang="de-DE"/>
        </a:p>
      </dgm:t>
    </dgm:pt>
    <dgm:pt modelId="{3B7A9C04-788A-4505-A0CE-5E049BE4BFE2}" type="sibTrans" cxnId="{EC199F7D-83FD-4AD1-ABE2-CD9B6A7D4F4D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AE48C905-6306-4B71-BC82-71662FE924D5}" srcId="{7C0CE01D-EADC-4782-88A7-5D6B9B002CDB}" destId="{3BB722BF-7764-4106-A20D-6F526368869D}" srcOrd="1" destOrd="0" parTransId="{AB1F4706-597A-40F3-9B36-C7C5A5EBF7E9}" sibTransId="{9B75F841-165F-4D70-84DF-5C00916A526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14BFF408-4E25-4E62-B578-303486C962AC}" srcId="{57B418D8-59F3-4651-BF27-C5EACAE4D3EB}" destId="{AC263D43-EB71-474E-8304-E1282A379D68}" srcOrd="1" destOrd="0" parTransId="{37777892-C8D6-4459-B136-E60A5F662DB5}" sibTransId="{F4BECEFD-DC65-42DD-AA82-13A003F89054}"/>
    <dgm:cxn modelId="{2EC8940C-4AEB-445E-B599-05309692A192}" type="presOf" srcId="{2F9ED249-6549-44D0-A6C7-5CD1E8839340}" destId="{002AA0AA-8FDB-4D40-A80B-25449E155030}" srcOrd="0" destOrd="4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86A1E82B-3F10-4EA4-A067-34A3168A0366}" srcId="{57B418D8-59F3-4651-BF27-C5EACAE4D3EB}" destId="{0B0E6955-0C77-437A-BD93-902B7BBF3A0E}" srcOrd="4" destOrd="0" parTransId="{205C6433-858C-4A24-812B-94F9951258AB}" sibTransId="{F75465FE-3DF0-46E0-AE12-97315B872258}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FEF14F32-E597-4E03-91CC-5DFA867F43FD}" type="presOf" srcId="{D56E8CBD-580D-4FC9-B76F-BE6DBFE2FE2A}" destId="{5B3F25FE-7C2C-4EAA-8D62-DC13973ECCBC}" srcOrd="0" destOrd="3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4B49D138-71A5-4B8A-9480-73A9D7DC29FF}" type="presOf" srcId="{1C8C979F-0711-466F-BF99-ABFCB9B20107}" destId="{002AA0AA-8FDB-4D40-A80B-25449E155030}" srcOrd="0" destOrd="3" presId="urn:microsoft.com/office/officeart/2016/7/layout/LinearArrowProcessNumbered"/>
    <dgm:cxn modelId="{2C930E3D-AA81-4329-8D0F-FC66CF2C77D8}" srcId="{958BE342-2291-4BDA-BB14-C72B74E910D7}" destId="{87F58153-D04C-4216-8884-497C40245192}" srcOrd="2" destOrd="0" parTransId="{118EEE46-DC0F-447F-B67B-CBCDAAB5A9EF}" sibTransId="{B4BEF1A2-5946-4582-85BD-F2A2D8B5E677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4CD78565-EECD-4522-8126-FEDFC1A4E7BC}" type="presOf" srcId="{AC263D43-EB71-474E-8304-E1282A379D68}" destId="{002AA0AA-8FDB-4D40-A80B-25449E155030}" srcOrd="0" destOrd="2" presId="urn:microsoft.com/office/officeart/2016/7/layout/LinearArrowProcessNumbered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01512C72-B285-43D3-8B44-A454B71076B7}" srcId="{958BE342-2291-4BDA-BB14-C72B74E910D7}" destId="{A24AB471-A405-4E3A-8DD4-EEFC86F0852A}" srcOrd="3" destOrd="0" parTransId="{BEE20D7C-C1EC-4F6A-A05E-96A8348472A5}" sibTransId="{2E2BCE79-A899-4FEE-BCD7-61B296F27A6D}"/>
    <dgm:cxn modelId="{30D0AE54-0375-41A0-AD81-A107243C42B3}" type="presOf" srcId="{A24AB471-A405-4E3A-8DD4-EEFC86F0852A}" destId="{AB50098B-2AA1-4446-939A-BB13E3594C30}" srcOrd="0" destOrd="4" presId="urn:microsoft.com/office/officeart/2016/7/layout/LinearArrowProcessNumbered"/>
    <dgm:cxn modelId="{276E0855-0A91-4BE3-BCB1-42989EC34730}" srcId="{7C0CE01D-EADC-4782-88A7-5D6B9B002CDB}" destId="{A5F0E354-06AC-4655-9235-DDC2B45BCC71}" srcOrd="2" destOrd="0" parTransId="{543857E3-EAC1-4B19-90F6-113FB3FCB79C}" sibTransId="{04DF70C4-24B2-4B5C-9B51-4F1FF7A2528A}"/>
    <dgm:cxn modelId="{FE1C1B76-318E-46EE-BD35-45D8729A2148}" srcId="{FE496927-CDCE-4EED-89E1-697CE521FD49}" destId="{D56E8CBD-580D-4FC9-B76F-BE6DBFE2FE2A}" srcOrd="2" destOrd="0" parTransId="{5614D478-3C94-4469-A136-688099056C63}" sibTransId="{7BA4813A-7D96-40A2-9198-78EE4D318988}"/>
    <dgm:cxn modelId="{3A996F79-8BBC-4483-89D6-DFAFF4415A5B}" srcId="{57B418D8-59F3-4651-BF27-C5EACAE4D3EB}" destId="{2F9ED249-6549-44D0-A6C7-5CD1E8839340}" srcOrd="3" destOrd="0" parTransId="{16E9318A-ADAA-4BA7-A16D-37E99FE1CED8}" sibTransId="{43840460-622A-4E98-B473-F5F62B39F48A}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AFD08C7D-13B1-439B-9958-B2E60EA01E30}" type="presOf" srcId="{3BB722BF-7764-4106-A20D-6F526368869D}" destId="{607601BE-462C-4A5C-87DC-9EDCDE655693}" srcOrd="0" destOrd="2" presId="urn:microsoft.com/office/officeart/2016/7/layout/LinearArrowProcessNumbered"/>
    <dgm:cxn modelId="{EC199F7D-83FD-4AD1-ABE2-CD9B6A7D4F4D}" srcId="{FE496927-CDCE-4EED-89E1-697CE521FD49}" destId="{FAFEEBD8-7367-4940-93F4-4321D5765BE4}" srcOrd="3" destOrd="0" parTransId="{9BE8FC4D-4DB7-4E46-87C3-B8AF692B0E3B}" sibTransId="{3B7A9C04-788A-4505-A0CE-5E049BE4BFE2}"/>
    <dgm:cxn modelId="{E63D7F90-FE52-4276-B17B-009B0B309656}" srcId="{958BE342-2291-4BDA-BB14-C72B74E910D7}" destId="{0C346E39-90F8-4264-BB79-89924200035C}" srcOrd="1" destOrd="0" parTransId="{FB31C05A-D670-4598-B661-54A9E21F3E6E}" sibTransId="{129426AA-9A1B-40B1-B599-24AE82CD6927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DD86669A-562B-489B-BE28-7CB8876351B2}" type="presOf" srcId="{92314229-C680-4E51-AEED-6F8FC5D73B03}" destId="{AB50098B-2AA1-4446-939A-BB13E3594C30}" srcOrd="0" destOrd="5" presId="urn:microsoft.com/office/officeart/2016/7/layout/LinearArrowProcessNumbered"/>
    <dgm:cxn modelId="{81FC6EB3-4603-44F1-A71A-C1ECE7201E4E}" type="presOf" srcId="{A5F0E354-06AC-4655-9235-DDC2B45BCC71}" destId="{607601BE-462C-4A5C-87DC-9EDCDE655693}" srcOrd="0" destOrd="3" presId="urn:microsoft.com/office/officeart/2016/7/layout/LinearArrowProcessNumbered"/>
    <dgm:cxn modelId="{C433FAB3-5B61-41AF-BA06-543FE9833D9F}" srcId="{FE496927-CDCE-4EED-89E1-697CE521FD49}" destId="{EDFCDB55-3145-4EB7-A336-F08A9263042E}" srcOrd="1" destOrd="0" parTransId="{CE42380A-056F-4B1D-8BC1-89F7C5ACF5AE}" sibTransId="{5053B582-3892-414A-A18D-273D0F154D0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F99B4DBB-A195-401D-90BD-4B10D31025B3}" type="presOf" srcId="{0C346E39-90F8-4264-BB79-89924200035C}" destId="{AB50098B-2AA1-4446-939A-BB13E3594C30}" srcOrd="0" destOrd="2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28C07BD7-80AF-4499-B4B5-C0E37D438E4B}" type="presOf" srcId="{EDFCDB55-3145-4EB7-A336-F08A9263042E}" destId="{5B3F25FE-7C2C-4EAA-8D62-DC13973ECCBC}" srcOrd="0" destOrd="2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B885C9DD-0EF0-4D0A-9082-9633F07B0DE3}" type="presOf" srcId="{FAFEEBD8-7367-4940-93F4-4321D5765BE4}" destId="{5B3F25FE-7C2C-4EAA-8D62-DC13973ECCBC}" srcOrd="0" destOrd="4" presId="urn:microsoft.com/office/officeart/2016/7/layout/LinearArrowProcessNumbered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C59E05E5-1502-4FC7-ACDB-2C967D37DD60}" srcId="{57B418D8-59F3-4651-BF27-C5EACAE4D3EB}" destId="{1C8C979F-0711-466F-BF99-ABFCB9B20107}" srcOrd="2" destOrd="0" parTransId="{3716C9D9-DC1D-4928-8B08-BA570B1C5823}" sibTransId="{395E7D7E-EC80-4413-ADE4-3121CDD31845}"/>
    <dgm:cxn modelId="{22A22DE6-2941-4748-A87D-52CB93615E69}" srcId="{958BE342-2291-4BDA-BB14-C72B74E910D7}" destId="{92314229-C680-4E51-AEED-6F8FC5D73B03}" srcOrd="4" destOrd="0" parTransId="{387B8037-5872-4876-A14D-297F7702E029}" sibTransId="{4DFCB4E6-96A0-4CDD-B56B-AC94C8792D49}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608FF2F3-C65D-47AC-82DA-880DAEC43CAC}" type="presOf" srcId="{87F58153-D04C-4216-8884-497C40245192}" destId="{AB50098B-2AA1-4446-939A-BB13E3594C30}" srcOrd="0" destOrd="3" presId="urn:microsoft.com/office/officeart/2016/7/layout/LinearArrowProcessNumbered"/>
    <dgm:cxn modelId="{A5CAD7FD-F688-46AA-B3DC-2EDC829BACD5}" type="presOf" srcId="{0B0E6955-0C77-437A-BD93-902B7BBF3A0E}" destId="{002AA0AA-8FDB-4D40-A80B-25449E155030}" srcOrd="0" destOrd="5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40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Dozent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Ab geschlossenes Studium, inkl. Masterabschluss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Kauft Bioprodukte bei Edeka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Anerkennung im Job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 err="1"/>
            <a:t>Daxlanden</a:t>
          </a:r>
          <a:endParaRPr lang="de-DE" dirty="0"/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270A93F9-AF77-48A1-84B7-D45CF15FDFAF}">
      <dgm:prSet/>
      <dgm:spPr/>
      <dgm:t>
        <a:bodyPr/>
        <a:lstStyle/>
        <a:p>
          <a:r>
            <a:rPr lang="de-DE" dirty="0"/>
            <a:t>Doktorand</a:t>
          </a:r>
        </a:p>
      </dgm:t>
    </dgm:pt>
    <dgm:pt modelId="{63E87756-1379-44DD-BF02-8FEB5579540F}" type="parTrans" cxnId="{CEB6CBE0-9AB6-4F36-9183-69B7FC55A08E}">
      <dgm:prSet/>
      <dgm:spPr/>
      <dgm:t>
        <a:bodyPr/>
        <a:lstStyle/>
        <a:p>
          <a:endParaRPr lang="de-DE"/>
        </a:p>
      </dgm:t>
    </dgm:pt>
    <dgm:pt modelId="{B541121E-1BBE-424F-B90C-95CC572C7EFB}" type="sibTrans" cxnId="{CEB6CBE0-9AB6-4F36-9183-69B7FC55A08E}">
      <dgm:prSet/>
      <dgm:spPr/>
      <dgm:t>
        <a:bodyPr/>
        <a:lstStyle/>
        <a:p>
          <a:endParaRPr lang="de-DE"/>
        </a:p>
      </dgm:t>
    </dgm:pt>
    <dgm:pt modelId="{489FD0EB-C542-4CAC-B5C4-48748C4AEF87}">
      <dgm:prSet/>
      <dgm:spPr/>
      <dgm:t>
        <a:bodyPr/>
        <a:lstStyle/>
        <a:p>
          <a:r>
            <a:rPr lang="de-DE" dirty="0"/>
            <a:t>Dozent</a:t>
          </a:r>
        </a:p>
      </dgm:t>
    </dgm:pt>
    <dgm:pt modelId="{45AEF01B-225E-436A-99DA-496D703FECC6}" type="parTrans" cxnId="{BD4E6F66-C441-4D12-8C61-4275D3AB94F1}">
      <dgm:prSet/>
      <dgm:spPr/>
      <dgm:t>
        <a:bodyPr/>
        <a:lstStyle/>
        <a:p>
          <a:endParaRPr lang="de-DE"/>
        </a:p>
      </dgm:t>
    </dgm:pt>
    <dgm:pt modelId="{667940B1-4F14-4D69-AB36-E4BBB36442D5}" type="sibTrans" cxnId="{BD4E6F66-C441-4D12-8C61-4275D3AB94F1}">
      <dgm:prSet/>
      <dgm:spPr/>
      <dgm:t>
        <a:bodyPr/>
        <a:lstStyle/>
        <a:p>
          <a:endParaRPr lang="de-DE"/>
        </a:p>
      </dgm:t>
    </dgm:pt>
    <dgm:pt modelId="{01417B2F-7F83-411B-A7AA-90A39B4DF201}">
      <dgm:prSet/>
      <dgm:spPr/>
      <dgm:t>
        <a:bodyPr/>
        <a:lstStyle/>
        <a:p>
          <a:endParaRPr lang="de-DE" dirty="0"/>
        </a:p>
      </dgm:t>
    </dgm:pt>
    <dgm:pt modelId="{F5D4B699-70C3-42A1-A99F-D46834DAA744}" type="parTrans" cxnId="{5CE31BED-4788-4C27-8B05-61D9ADB4D407}">
      <dgm:prSet/>
      <dgm:spPr/>
      <dgm:t>
        <a:bodyPr/>
        <a:lstStyle/>
        <a:p>
          <a:endParaRPr lang="de-DE"/>
        </a:p>
      </dgm:t>
    </dgm:pt>
    <dgm:pt modelId="{AFB5EDA6-BF35-4C8B-8492-601072289176}" type="sibTrans" cxnId="{5CE31BED-4788-4C27-8B05-61D9ADB4D407}">
      <dgm:prSet/>
      <dgm:spPr/>
      <dgm:t>
        <a:bodyPr/>
        <a:lstStyle/>
        <a:p>
          <a:endParaRPr lang="de-DE"/>
        </a:p>
      </dgm:t>
    </dgm:pt>
    <dgm:pt modelId="{DFD23EEC-FCA2-4E3C-9C88-C6BAEBBE2077}">
      <dgm:prSet/>
      <dgm:spPr/>
      <dgm:t>
        <a:bodyPr/>
        <a:lstStyle/>
        <a:p>
          <a:endParaRPr lang="de-DE" dirty="0"/>
        </a:p>
      </dgm:t>
    </dgm:pt>
    <dgm:pt modelId="{CCC90837-5E91-4450-8618-CE3317D52BEC}" type="parTrans" cxnId="{39499742-9E84-421A-A8B1-4DB50DBD50E5}">
      <dgm:prSet/>
      <dgm:spPr/>
      <dgm:t>
        <a:bodyPr/>
        <a:lstStyle/>
        <a:p>
          <a:endParaRPr lang="de-DE"/>
        </a:p>
      </dgm:t>
    </dgm:pt>
    <dgm:pt modelId="{B7F8F35A-419E-4284-A337-2ACC25C4F553}" type="sibTrans" cxnId="{39499742-9E84-421A-A8B1-4DB50DBD50E5}">
      <dgm:prSet/>
      <dgm:spPr/>
      <dgm:t>
        <a:bodyPr/>
        <a:lstStyle/>
        <a:p>
          <a:endParaRPr lang="de-DE"/>
        </a:p>
      </dgm:t>
    </dgm:pt>
    <dgm:pt modelId="{284A89FD-5A6F-4E47-B65E-03A0AE6ED336}">
      <dgm:prSet/>
      <dgm:spPr/>
      <dgm:t>
        <a:bodyPr/>
        <a:lstStyle/>
        <a:p>
          <a:r>
            <a:rPr lang="de-DE" dirty="0"/>
            <a:t>Wissen vermitteln</a:t>
          </a:r>
        </a:p>
      </dgm:t>
    </dgm:pt>
    <dgm:pt modelId="{072A34F1-BF59-4B7F-A6FB-A42C52E4B451}" type="parTrans" cxnId="{9EC49438-D813-49F9-A452-78D16D418957}">
      <dgm:prSet/>
      <dgm:spPr/>
      <dgm:t>
        <a:bodyPr/>
        <a:lstStyle/>
        <a:p>
          <a:endParaRPr lang="de-DE"/>
        </a:p>
      </dgm:t>
    </dgm:pt>
    <dgm:pt modelId="{1D383E4A-22B5-401E-81FF-591AACA6CFD0}" type="sibTrans" cxnId="{9EC49438-D813-49F9-A452-78D16D418957}">
      <dgm:prSet/>
      <dgm:spPr/>
      <dgm:t>
        <a:bodyPr/>
        <a:lstStyle/>
        <a:p>
          <a:endParaRPr lang="de-DE"/>
        </a:p>
      </dgm:t>
    </dgm:pt>
    <dgm:pt modelId="{F2E73858-E741-4B35-BE7B-209F30BC1602}">
      <dgm:prSet/>
      <dgm:spPr/>
      <dgm:t>
        <a:bodyPr/>
        <a:lstStyle/>
        <a:p>
          <a:r>
            <a:rPr lang="de-DE" dirty="0"/>
            <a:t>Welt verbessern und Nachhaltigkeit fördern</a:t>
          </a:r>
        </a:p>
      </dgm:t>
    </dgm:pt>
    <dgm:pt modelId="{834E5930-989F-4A6F-A5D4-A97A8BF22B41}" type="parTrans" cxnId="{50E1C86A-9125-43B9-8512-4BCD8D0D0D52}">
      <dgm:prSet/>
      <dgm:spPr/>
      <dgm:t>
        <a:bodyPr/>
        <a:lstStyle/>
        <a:p>
          <a:endParaRPr lang="de-DE"/>
        </a:p>
      </dgm:t>
    </dgm:pt>
    <dgm:pt modelId="{C6A84A8A-FCC0-4F7A-83B1-3F2646255D39}" type="sibTrans" cxnId="{50E1C86A-9125-43B9-8512-4BCD8D0D0D52}">
      <dgm:prSet/>
      <dgm:spPr/>
      <dgm:t>
        <a:bodyPr/>
        <a:lstStyle/>
        <a:p>
          <a:endParaRPr lang="de-DE"/>
        </a:p>
      </dgm:t>
    </dgm:pt>
    <dgm:pt modelId="{A0172762-B218-4F74-BBB7-796C5B6C8354}">
      <dgm:prSet/>
      <dgm:spPr/>
      <dgm:t>
        <a:bodyPr/>
        <a:lstStyle/>
        <a:p>
          <a:r>
            <a:rPr lang="de-DE" dirty="0"/>
            <a:t>Unmotivierte Mitarbeiter</a:t>
          </a:r>
        </a:p>
      </dgm:t>
    </dgm:pt>
    <dgm:pt modelId="{2A44DA2B-6BF9-4FCF-BAD6-5A6B99B57A4E}" type="parTrans" cxnId="{C4D2399E-6BD2-40A6-8A37-30174C555489}">
      <dgm:prSet/>
      <dgm:spPr/>
      <dgm:t>
        <a:bodyPr/>
        <a:lstStyle/>
        <a:p>
          <a:endParaRPr lang="de-DE"/>
        </a:p>
      </dgm:t>
    </dgm:pt>
    <dgm:pt modelId="{03FBFBB0-513D-47F6-BCB2-FECBC9DE9B44}" type="sibTrans" cxnId="{C4D2399E-6BD2-40A6-8A37-30174C555489}">
      <dgm:prSet/>
      <dgm:spPr/>
      <dgm:t>
        <a:bodyPr/>
        <a:lstStyle/>
        <a:p>
          <a:endParaRPr lang="de-DE"/>
        </a:p>
      </dgm:t>
    </dgm:pt>
    <dgm:pt modelId="{4C0A43A4-2900-4F71-B48B-B0A26A986DF8}">
      <dgm:prSet/>
      <dgm:spPr/>
      <dgm:t>
        <a:bodyPr/>
        <a:lstStyle/>
        <a:p>
          <a:r>
            <a:rPr lang="de-DE" dirty="0"/>
            <a:t>Freche Jugend</a:t>
          </a:r>
        </a:p>
      </dgm:t>
    </dgm:pt>
    <dgm:pt modelId="{A3397D4A-333C-4625-8C31-888217852727}" type="parTrans" cxnId="{B43BB9ED-E252-42E2-9DA5-9FBF6C73D992}">
      <dgm:prSet/>
      <dgm:spPr/>
      <dgm:t>
        <a:bodyPr/>
        <a:lstStyle/>
        <a:p>
          <a:endParaRPr lang="de-DE"/>
        </a:p>
      </dgm:t>
    </dgm:pt>
    <dgm:pt modelId="{DB7F374A-8C47-47A6-AE25-7D34C8EF977B}" type="sibTrans" cxnId="{B43BB9ED-E252-42E2-9DA5-9FBF6C73D992}">
      <dgm:prSet/>
      <dgm:spPr/>
      <dgm:t>
        <a:bodyPr/>
        <a:lstStyle/>
        <a:p>
          <a:endParaRPr lang="de-DE"/>
        </a:p>
      </dgm:t>
    </dgm:pt>
    <dgm:pt modelId="{66AE5247-FE8A-4DD1-A3CD-3B83334F2A49}">
      <dgm:prSet/>
      <dgm:spPr/>
      <dgm:t>
        <a:bodyPr/>
        <a:lstStyle/>
        <a:p>
          <a:r>
            <a:rPr lang="de-DE" dirty="0"/>
            <a:t>Mangelnde Kommunikation</a:t>
          </a:r>
        </a:p>
      </dgm:t>
    </dgm:pt>
    <dgm:pt modelId="{C92624EF-5DE0-43B2-8721-1E6AF414070D}" type="parTrans" cxnId="{6ABCA433-3567-4476-9A25-03BC79C329FD}">
      <dgm:prSet/>
      <dgm:spPr/>
      <dgm:t>
        <a:bodyPr/>
        <a:lstStyle/>
        <a:p>
          <a:endParaRPr lang="de-DE"/>
        </a:p>
      </dgm:t>
    </dgm:pt>
    <dgm:pt modelId="{B9FFC74F-6071-49B6-9BC7-5D337270F251}" type="sibTrans" cxnId="{6ABCA433-3567-4476-9A25-03BC79C329FD}">
      <dgm:prSet/>
      <dgm:spPr/>
      <dgm:t>
        <a:bodyPr/>
        <a:lstStyle/>
        <a:p>
          <a:endParaRPr lang="de-DE"/>
        </a:p>
      </dgm:t>
    </dgm:pt>
    <dgm:pt modelId="{26B3308A-F617-4932-8198-31A06B7D4767}">
      <dgm:prSet/>
      <dgm:spPr/>
      <dgm:t>
        <a:bodyPr/>
        <a:lstStyle/>
        <a:p>
          <a:endParaRPr lang="de-DE" dirty="0"/>
        </a:p>
      </dgm:t>
    </dgm:pt>
    <dgm:pt modelId="{F71935BD-B151-446A-A984-B9ED755FC241}" type="parTrans" cxnId="{72627BEF-4920-4376-8561-2789925DC9C6}">
      <dgm:prSet/>
      <dgm:spPr/>
      <dgm:t>
        <a:bodyPr/>
        <a:lstStyle/>
        <a:p>
          <a:endParaRPr lang="de-DE"/>
        </a:p>
      </dgm:t>
    </dgm:pt>
    <dgm:pt modelId="{916B522E-A64E-4F8C-AFCB-236474666FAB}" type="sibTrans" cxnId="{72627BEF-4920-4376-8561-2789925DC9C6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10.000 €</a:t>
          </a:r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7DB19B87-7A22-44FD-922E-8917903650DC}">
      <dgm:prSet/>
      <dgm:spPr/>
      <dgm:t>
        <a:bodyPr/>
        <a:lstStyle/>
        <a:p>
          <a:r>
            <a:rPr lang="de-DE"/>
            <a:t>Informationsquellen sind das Zeitschriften, Internet </a:t>
          </a:r>
          <a:endParaRPr lang="de-DE" dirty="0"/>
        </a:p>
      </dgm:t>
    </dgm:pt>
    <dgm:pt modelId="{95F89896-00C9-4B91-A855-5540A3F91D17}" type="parTrans" cxnId="{1B1691D6-5501-444E-8C80-B0C95C72B110}">
      <dgm:prSet/>
      <dgm:spPr/>
      <dgm:t>
        <a:bodyPr/>
        <a:lstStyle/>
        <a:p>
          <a:endParaRPr lang="de-DE"/>
        </a:p>
      </dgm:t>
    </dgm:pt>
    <dgm:pt modelId="{1A69BDD2-25DE-4645-BE64-1C5C8C2ABCAA}" type="sibTrans" cxnId="{1B1691D6-5501-444E-8C80-B0C95C72B110}">
      <dgm:prSet/>
      <dgm:spPr/>
      <dgm:t>
        <a:bodyPr/>
        <a:lstStyle/>
        <a:p>
          <a:endParaRPr lang="de-DE"/>
        </a:p>
      </dgm:t>
    </dgm:pt>
    <dgm:pt modelId="{6216A94B-E10F-47E2-8559-A9DC6CCB09F2}">
      <dgm:prSet/>
      <dgm:spPr/>
      <dgm:t>
        <a:bodyPr/>
        <a:lstStyle/>
        <a:p>
          <a:r>
            <a:rPr lang="de-DE" dirty="0"/>
            <a:t>Liest gerne Bücher</a:t>
          </a:r>
        </a:p>
      </dgm:t>
    </dgm:pt>
    <dgm:pt modelId="{FDD81FFF-9AC1-4C19-9D36-D71253789C0C}" type="parTrans" cxnId="{22206934-B13E-4B27-A136-8ABD6DB857E5}">
      <dgm:prSet/>
      <dgm:spPr/>
      <dgm:t>
        <a:bodyPr/>
        <a:lstStyle/>
        <a:p>
          <a:endParaRPr lang="de-DE"/>
        </a:p>
      </dgm:t>
    </dgm:pt>
    <dgm:pt modelId="{3B3DB0A1-4A6B-47C1-8ADC-3AC43ACB9267}" type="sibTrans" cxnId="{22206934-B13E-4B27-A136-8ABD6DB857E5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C758DD0B-03C5-4A75-AA2A-25B71722791C}" type="presOf" srcId="{66AE5247-FE8A-4DD1-A3CD-3B83334F2A49}" destId="{5B3F25FE-7C2C-4EAA-8D62-DC13973ECCBC}" srcOrd="0" destOrd="6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9AA4481E-71C4-4419-95E1-2958EE5812BB}" type="presOf" srcId="{36EAB407-0809-425A-B4C7-95B5B8508869}" destId="{002AA0AA-8FDB-4D40-A80B-25449E155030}" srcOrd="0" destOrd="6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7F56CF31-B175-4CA7-B0B8-9A905E842B13}" type="presOf" srcId="{284A89FD-5A6F-4E47-B65E-03A0AE6ED336}" destId="{5B3F25FE-7C2C-4EAA-8D62-DC13973ECCBC}" srcOrd="0" destOrd="2" presId="urn:microsoft.com/office/officeart/2016/7/layout/LinearArrowProcessNumbered"/>
    <dgm:cxn modelId="{6ABCA433-3567-4476-9A25-03BC79C329FD}" srcId="{FE496927-CDCE-4EED-89E1-697CE521FD49}" destId="{66AE5247-FE8A-4DD1-A3CD-3B83334F2A49}" srcOrd="5" destOrd="0" parTransId="{C92624EF-5DE0-43B2-8721-1E6AF414070D}" sibTransId="{B9FFC74F-6071-49B6-9BC7-5D337270F251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22206934-B13E-4B27-A136-8ABD6DB857E5}" srcId="{958BE342-2291-4BDA-BB14-C72B74E910D7}" destId="{6216A94B-E10F-47E2-8559-A9DC6CCB09F2}" srcOrd="2" destOrd="0" parTransId="{FDD81FFF-9AC1-4C19-9D36-D71253789C0C}" sibTransId="{3B3DB0A1-4A6B-47C1-8ADC-3AC43ACB9267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9EC49438-D813-49F9-A452-78D16D418957}" srcId="{FE496927-CDCE-4EED-89E1-697CE521FD49}" destId="{284A89FD-5A6F-4E47-B65E-03A0AE6ED336}" srcOrd="1" destOrd="0" parTransId="{072A34F1-BF59-4B7F-A6FB-A42C52E4B451}" sibTransId="{1D383E4A-22B5-401E-81FF-591AACA6CFD0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39499742-9E84-421A-A8B1-4DB50DBD50E5}" srcId="{958BE342-2291-4BDA-BB14-C72B74E910D7}" destId="{DFD23EEC-FCA2-4E3C-9C88-C6BAEBBE2077}" srcOrd="3" destOrd="0" parTransId="{CCC90837-5E91-4450-8618-CE3317D52BEC}" sibTransId="{B7F8F35A-419E-4284-A337-2ACC25C4F553}"/>
    <dgm:cxn modelId="{D4075145-37AE-40D2-88DE-F66FFE01723E}" type="presOf" srcId="{D05C0AC4-328F-4F35-AAE0-00AD271D11A4}" destId="{002AA0AA-8FDB-4D40-A80B-25449E155030}" srcOrd="0" destOrd="3" presId="urn:microsoft.com/office/officeart/2016/7/layout/LinearArrowProcessNumbered"/>
    <dgm:cxn modelId="{BD4E6F66-C441-4D12-8C61-4275D3AB94F1}" srcId="{7C0CE01D-EADC-4782-88A7-5D6B9B002CDB}" destId="{489FD0EB-C542-4CAC-B5C4-48748C4AEF87}" srcOrd="2" destOrd="0" parTransId="{45AEF01B-225E-436A-99DA-496D703FECC6}" sibTransId="{667940B1-4F14-4D69-AB36-E4BBB36442D5}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0E1C86A-9125-43B9-8512-4BCD8D0D0D52}" srcId="{FE496927-CDCE-4EED-89E1-697CE521FD49}" destId="{F2E73858-E741-4B35-BE7B-209F30BC1602}" srcOrd="2" destOrd="0" parTransId="{834E5930-989F-4A6F-A5D4-A97A8BF22B41}" sibTransId="{C6A84A8A-FCC0-4F7A-83B1-3F2646255D39}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29BF4456-2842-482E-ACE0-38FA25CC9827}" type="presOf" srcId="{01417B2F-7F83-411B-A7AA-90A39B4DF201}" destId="{607601BE-462C-4A5C-87DC-9EDCDE655693}" srcOrd="0" destOrd="4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2B4AA7F-748B-45E0-A1AF-4ADD1CFFBD51}" type="presOf" srcId="{965879D7-BF06-468B-8ACB-F815BC863EFD}" destId="{002AA0AA-8FDB-4D40-A80B-25449E155030}" srcOrd="0" destOrd="4" presId="urn:microsoft.com/office/officeart/2016/7/layout/LinearArrowProcessNumbered"/>
    <dgm:cxn modelId="{94A97F8E-B73E-4AFF-93E9-71BE1A957C4E}" type="presOf" srcId="{A0172762-B218-4F74-BBB7-796C5B6C8354}" destId="{5B3F25FE-7C2C-4EAA-8D62-DC13973ECCBC}" srcOrd="0" destOrd="4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EC211E99-8D1D-411B-A939-D355CF8A807B}" type="presOf" srcId="{489FD0EB-C542-4CAC-B5C4-48748C4AEF87}" destId="{607601BE-462C-4A5C-87DC-9EDCDE655693}" srcOrd="0" destOrd="3" presId="urn:microsoft.com/office/officeart/2016/7/layout/LinearArrowProcessNumbered"/>
    <dgm:cxn modelId="{C4D2399E-6BD2-40A6-8A37-30174C555489}" srcId="{FE496927-CDCE-4EED-89E1-697CE521FD49}" destId="{A0172762-B218-4F74-BBB7-796C5B6C8354}" srcOrd="3" destOrd="0" parTransId="{2A44DA2B-6BF9-4FCF-BAD6-5A6B99B57A4E}" sibTransId="{03FBFBB0-513D-47F6-BCB2-FECBC9DE9B44}"/>
    <dgm:cxn modelId="{94F8A39F-7EEE-409F-B2E7-369E9AA978B5}" type="presOf" srcId="{6216A94B-E10F-47E2-8559-A9DC6CCB09F2}" destId="{AB50098B-2AA1-4446-939A-BB13E3594C30}" srcOrd="0" destOrd="3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CC2A6FBE-0615-4D2F-B0B2-2C2AF544DB22}" type="presOf" srcId="{F2E73858-E741-4B35-BE7B-209F30BC1602}" destId="{5B3F25FE-7C2C-4EAA-8D62-DC13973ECCBC}" srcOrd="0" destOrd="3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496A8DC3-E3A8-49B3-A0A0-0384FBEF8A88}" type="presOf" srcId="{26B3308A-F617-4932-8198-31A06B7D4767}" destId="{5B3F25FE-7C2C-4EAA-8D62-DC13973ECCBC}" srcOrd="0" destOrd="7" presId="urn:microsoft.com/office/officeart/2016/7/layout/LinearArrowProcessNumbered"/>
    <dgm:cxn modelId="{12B11ACB-4A55-44D1-9361-B65B1BA0FE25}" type="presOf" srcId="{4C0A43A4-2900-4F71-B48B-B0A26A986DF8}" destId="{5B3F25FE-7C2C-4EAA-8D62-DC13973ECCBC}" srcOrd="0" destOrd="5" presId="urn:microsoft.com/office/officeart/2016/7/layout/LinearArrowProcessNumbered"/>
    <dgm:cxn modelId="{B1AB79CB-E6EE-4A5C-90FE-05180FC5D9DA}" type="presOf" srcId="{C8ECB6AC-15DD-4ABD-ABC6-4D4F266917A8}" destId="{002AA0AA-8FDB-4D40-A80B-25449E155030}" srcOrd="0" destOrd="7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B5EF0BD2-3659-4F9A-B75E-1744429190A8}" type="presOf" srcId="{6F54139E-6065-487B-90E3-C90B217F774E}" destId="{002AA0AA-8FDB-4D40-A80B-25449E155030}" srcOrd="0" destOrd="5" presId="urn:microsoft.com/office/officeart/2016/7/layout/LinearArrowProcessNumbered"/>
    <dgm:cxn modelId="{4FAE1CD2-96DC-4205-A1A3-C9E9CCA64FA7}" type="presOf" srcId="{79EA25B1-DC5C-4230-AFF1-3834011D67BE}" destId="{002AA0AA-8FDB-4D40-A80B-25449E155030}" srcOrd="0" destOrd="2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1B1691D6-5501-444E-8C80-B0C95C72B110}" srcId="{958BE342-2291-4BDA-BB14-C72B74E910D7}" destId="{7DB19B87-7A22-44FD-922E-8917903650DC}" srcOrd="1" destOrd="0" parTransId="{95F89896-00C9-4B91-A855-5540A3F91D17}" sibTransId="{1A69BDD2-25DE-4645-BE64-1C5C8C2ABCAA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CEB6CBE0-9AB6-4F36-9183-69B7FC55A08E}" srcId="{7C0CE01D-EADC-4782-88A7-5D6B9B002CDB}" destId="{270A93F9-AF77-48A1-84B7-D45CF15FDFAF}" srcOrd="1" destOrd="0" parTransId="{63E87756-1379-44DD-BF02-8FEB5579540F}" sibTransId="{B541121E-1BBE-424F-B90C-95CC572C7EFB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37AB74E4-53A6-40A6-A616-F2CECB724ADB}" type="presOf" srcId="{270A93F9-AF77-48A1-84B7-D45CF15FDFAF}" destId="{607601BE-462C-4A5C-87DC-9EDCDE655693}" srcOrd="0" destOrd="2" presId="urn:microsoft.com/office/officeart/2016/7/layout/LinearArrowProcessNumbered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5CE31BED-4788-4C27-8B05-61D9ADB4D407}" srcId="{7C0CE01D-EADC-4782-88A7-5D6B9B002CDB}" destId="{01417B2F-7F83-411B-A7AA-90A39B4DF201}" srcOrd="3" destOrd="0" parTransId="{F5D4B699-70C3-42A1-A99F-D46834DAA744}" sibTransId="{AFB5EDA6-BF35-4C8B-8492-601072289176}"/>
    <dgm:cxn modelId="{B43BB9ED-E252-42E2-9DA5-9FBF6C73D992}" srcId="{FE496927-CDCE-4EED-89E1-697CE521FD49}" destId="{4C0A43A4-2900-4F71-B48B-B0A26A986DF8}" srcOrd="4" destOrd="0" parTransId="{A3397D4A-333C-4625-8C31-888217852727}" sibTransId="{DB7F374A-8C47-47A6-AE25-7D34C8EF977B}"/>
    <dgm:cxn modelId="{544ADBEE-A59E-40B7-81D0-97D8FE1B4401}" type="presOf" srcId="{DFD23EEC-FCA2-4E3C-9C88-C6BAEBBE2077}" destId="{AB50098B-2AA1-4446-939A-BB13E3594C30}" srcOrd="0" destOrd="4" presId="urn:microsoft.com/office/officeart/2016/7/layout/LinearArrowProcessNumbered"/>
    <dgm:cxn modelId="{72627BEF-4920-4376-8561-2789925DC9C6}" srcId="{FE496927-CDCE-4EED-89E1-697CE521FD49}" destId="{26B3308A-F617-4932-8198-31A06B7D4767}" srcOrd="6" destOrd="0" parTransId="{F71935BD-B151-446A-A984-B9ED755FC241}" sibTransId="{916B522E-A64E-4F8C-AFCB-236474666FAB}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D5B6E4FE-775E-4841-AEF3-44515556048F}" type="presOf" srcId="{7DB19B87-7A22-44FD-922E-8917903650DC}" destId="{AB50098B-2AA1-4446-939A-BB13E3594C30}" srcOrd="0" destOrd="2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Silke die Studiengangsleitung</a:t>
          </a:r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Promoviert 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Vertretung nach außen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Karriereorientiert 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Weiblich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Geschieden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1 Kind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Ettlingen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55.000 €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619CEDC-2382-45C0-881A-50DD1DCC1B83}">
      <dgm:prSet/>
      <dgm:spPr/>
      <dgm:t>
        <a:bodyPr/>
        <a:lstStyle/>
        <a:p>
          <a:r>
            <a:rPr lang="de-DE"/>
            <a:t>Habilitiert</a:t>
          </a:r>
          <a:endParaRPr lang="de-DE" dirty="0"/>
        </a:p>
      </dgm:t>
    </dgm:pt>
    <dgm:pt modelId="{AF6C1FB0-F908-4EAE-8CAB-C6251828A61E}" type="parTrans" cxnId="{918A4D5B-2835-40A9-95BD-3448069D4A83}">
      <dgm:prSet/>
      <dgm:spPr/>
      <dgm:t>
        <a:bodyPr/>
        <a:lstStyle/>
        <a:p>
          <a:endParaRPr lang="de-DE"/>
        </a:p>
      </dgm:t>
    </dgm:pt>
    <dgm:pt modelId="{E642C4A5-4463-4317-B52C-68187A57467F}" type="sibTrans" cxnId="{918A4D5B-2835-40A9-95BD-3448069D4A83}">
      <dgm:prSet/>
      <dgm:spPr/>
      <dgm:t>
        <a:bodyPr/>
        <a:lstStyle/>
        <a:p>
          <a:endParaRPr lang="de-DE"/>
        </a:p>
      </dgm:t>
    </dgm:pt>
    <dgm:pt modelId="{FA233A45-DE60-487B-9953-EA5FC83D6850}">
      <dgm:prSet/>
      <dgm:spPr/>
      <dgm:t>
        <a:bodyPr/>
        <a:lstStyle/>
        <a:p>
          <a:r>
            <a:rPr lang="de-DE" dirty="0"/>
            <a:t>Verantwortung der Einhaltung des Rahmenplans</a:t>
          </a:r>
        </a:p>
      </dgm:t>
    </dgm:pt>
    <dgm:pt modelId="{9836CDD5-87EA-474C-81CE-9F7583E1A2F5}" type="parTrans" cxnId="{604D3D0F-70E5-4596-8DA3-981D7CA1AC0F}">
      <dgm:prSet/>
      <dgm:spPr/>
      <dgm:t>
        <a:bodyPr/>
        <a:lstStyle/>
        <a:p>
          <a:endParaRPr lang="de-DE"/>
        </a:p>
      </dgm:t>
    </dgm:pt>
    <dgm:pt modelId="{C3C1FF25-0CEA-4E7D-A557-7CC16FEF8CFB}" type="sibTrans" cxnId="{604D3D0F-70E5-4596-8DA3-981D7CA1AC0F}">
      <dgm:prSet/>
      <dgm:spPr/>
      <dgm:t>
        <a:bodyPr/>
        <a:lstStyle/>
        <a:p>
          <a:endParaRPr lang="de-DE"/>
        </a:p>
      </dgm:t>
    </dgm:pt>
    <dgm:pt modelId="{AFB8F55A-7BD7-4EC2-849E-B42D54F8CB96}">
      <dgm:prSet/>
      <dgm:spPr/>
      <dgm:t>
        <a:bodyPr/>
        <a:lstStyle/>
        <a:p>
          <a:r>
            <a:rPr lang="de-DE" dirty="0"/>
            <a:t>Eigeninitiative  </a:t>
          </a:r>
        </a:p>
      </dgm:t>
    </dgm:pt>
    <dgm:pt modelId="{8BD965CA-D0CA-43D3-BFDF-C17957DE0543}" type="parTrans" cxnId="{09116709-14AA-4067-BE95-4B80D7A6D0B3}">
      <dgm:prSet/>
      <dgm:spPr/>
      <dgm:t>
        <a:bodyPr/>
        <a:lstStyle/>
        <a:p>
          <a:endParaRPr lang="de-DE"/>
        </a:p>
      </dgm:t>
    </dgm:pt>
    <dgm:pt modelId="{B3DBABDA-C3C6-4681-8058-F371E61EF80D}" type="sibTrans" cxnId="{09116709-14AA-4067-BE95-4B80D7A6D0B3}">
      <dgm:prSet/>
      <dgm:spPr/>
      <dgm:t>
        <a:bodyPr/>
        <a:lstStyle/>
        <a:p>
          <a:endParaRPr lang="de-DE"/>
        </a:p>
      </dgm:t>
    </dgm:pt>
    <dgm:pt modelId="{95136B8B-27A9-4696-8C83-2978DAB842DE}">
      <dgm:prSet/>
      <dgm:spPr/>
      <dgm:t>
        <a:bodyPr/>
        <a:lstStyle/>
        <a:p>
          <a:r>
            <a:rPr lang="de-DE"/>
            <a:t>Vorlesung</a:t>
          </a:r>
          <a:endParaRPr lang="de-DE" dirty="0"/>
        </a:p>
      </dgm:t>
    </dgm:pt>
    <dgm:pt modelId="{340D0ABF-94CE-48B7-8C52-0241E7E2CE47}" type="parTrans" cxnId="{9604015E-741C-4080-9748-66AC48E4DF3B}">
      <dgm:prSet/>
      <dgm:spPr/>
      <dgm:t>
        <a:bodyPr/>
        <a:lstStyle/>
        <a:p>
          <a:endParaRPr lang="de-DE"/>
        </a:p>
      </dgm:t>
    </dgm:pt>
    <dgm:pt modelId="{E686EB80-DC96-46A5-BE40-D7769E28CD33}" type="sibTrans" cxnId="{9604015E-741C-4080-9748-66AC48E4DF3B}">
      <dgm:prSet/>
      <dgm:spPr/>
      <dgm:t>
        <a:bodyPr/>
        <a:lstStyle/>
        <a:p>
          <a:endParaRPr lang="de-DE"/>
        </a:p>
      </dgm:t>
    </dgm:pt>
    <dgm:pt modelId="{AD393D55-ECFB-410C-BB2A-480621F38874}">
      <dgm:prSet/>
      <dgm:spPr/>
      <dgm:t>
        <a:bodyPr/>
        <a:lstStyle/>
        <a:p>
          <a:r>
            <a:rPr lang="de-DE"/>
            <a:t>Organisation </a:t>
          </a:r>
          <a:endParaRPr lang="de-DE" dirty="0"/>
        </a:p>
      </dgm:t>
    </dgm:pt>
    <dgm:pt modelId="{00FB1C56-5B35-4299-BCCC-5EE7A749E5D0}" type="parTrans" cxnId="{2B08E60F-B65A-478B-AB41-BBABD1722AE6}">
      <dgm:prSet/>
      <dgm:spPr/>
      <dgm:t>
        <a:bodyPr/>
        <a:lstStyle/>
        <a:p>
          <a:endParaRPr lang="de-DE"/>
        </a:p>
      </dgm:t>
    </dgm:pt>
    <dgm:pt modelId="{55B5C074-154D-4FCF-83F8-FABAC6398ABF}" type="sibTrans" cxnId="{2B08E60F-B65A-478B-AB41-BBABD1722AE6}">
      <dgm:prSet/>
      <dgm:spPr/>
      <dgm:t>
        <a:bodyPr/>
        <a:lstStyle/>
        <a:p>
          <a:endParaRPr lang="de-DE"/>
        </a:p>
      </dgm:t>
    </dgm:pt>
    <dgm:pt modelId="{2A0CD69D-23C8-4015-92ED-36092B38D599}">
      <dgm:prSet/>
      <dgm:spPr/>
      <dgm:t>
        <a:bodyPr/>
        <a:lstStyle/>
        <a:p>
          <a:r>
            <a:rPr lang="de-DE"/>
            <a:t>Kontakt mit Partnerunternehmen </a:t>
          </a:r>
          <a:endParaRPr lang="de-DE" dirty="0"/>
        </a:p>
      </dgm:t>
    </dgm:pt>
    <dgm:pt modelId="{4486AE37-B3FA-4003-8E42-66F1857C4782}" type="parTrans" cxnId="{88430874-536B-45F4-A06C-942D2020F581}">
      <dgm:prSet/>
      <dgm:spPr/>
      <dgm:t>
        <a:bodyPr/>
        <a:lstStyle/>
        <a:p>
          <a:endParaRPr lang="de-DE"/>
        </a:p>
      </dgm:t>
    </dgm:pt>
    <dgm:pt modelId="{88F99CC4-570B-457B-800D-801D39D2DDA3}" type="sibTrans" cxnId="{88430874-536B-45F4-A06C-942D2020F581}">
      <dgm:prSet/>
      <dgm:spPr/>
      <dgm:t>
        <a:bodyPr/>
        <a:lstStyle/>
        <a:p>
          <a:endParaRPr lang="de-DE"/>
        </a:p>
      </dgm:t>
    </dgm:pt>
    <dgm:pt modelId="{56706DD1-C4B0-4572-91B0-48DB082019F1}">
      <dgm:prSet/>
      <dgm:spPr/>
      <dgm:t>
        <a:bodyPr/>
        <a:lstStyle/>
        <a:p>
          <a:r>
            <a:rPr lang="de-DE"/>
            <a:t>Vorlesungspläne erstellen</a:t>
          </a:r>
          <a:endParaRPr lang="de-DE" dirty="0"/>
        </a:p>
      </dgm:t>
    </dgm:pt>
    <dgm:pt modelId="{F4C4E85F-AB8A-4E15-92B8-128FAE3669A9}" type="parTrans" cxnId="{8CDA2AFA-8F58-446D-B8FD-32A638F33C36}">
      <dgm:prSet/>
      <dgm:spPr/>
      <dgm:t>
        <a:bodyPr/>
        <a:lstStyle/>
        <a:p>
          <a:endParaRPr lang="de-DE"/>
        </a:p>
      </dgm:t>
    </dgm:pt>
    <dgm:pt modelId="{8EB0A20B-874A-46CB-9690-17482D030FA0}" type="sibTrans" cxnId="{8CDA2AFA-8F58-446D-B8FD-32A638F33C36}">
      <dgm:prSet/>
      <dgm:spPr/>
      <dgm:t>
        <a:bodyPr/>
        <a:lstStyle/>
        <a:p>
          <a:endParaRPr lang="de-DE"/>
        </a:p>
      </dgm:t>
    </dgm:pt>
    <dgm:pt modelId="{9E1D7D1B-1F5E-41EF-B015-913B306A85A4}">
      <dgm:prSet/>
      <dgm:spPr/>
      <dgm:t>
        <a:bodyPr/>
        <a:lstStyle/>
        <a:p>
          <a:r>
            <a:rPr lang="de-DE" dirty="0"/>
            <a:t>Wissenschaftliche Arbeiten</a:t>
          </a:r>
        </a:p>
      </dgm:t>
    </dgm:pt>
    <dgm:pt modelId="{20D0129D-3130-4D0F-A258-6346C45F1A4D}" type="parTrans" cxnId="{AA938F3C-FA14-4AE8-985C-B31AC142DADB}">
      <dgm:prSet/>
      <dgm:spPr/>
      <dgm:t>
        <a:bodyPr/>
        <a:lstStyle/>
        <a:p>
          <a:endParaRPr lang="de-DE"/>
        </a:p>
      </dgm:t>
    </dgm:pt>
    <dgm:pt modelId="{F5364F83-56F2-4070-B60A-9CF4B48810D0}" type="sibTrans" cxnId="{AA938F3C-FA14-4AE8-985C-B31AC142DADB}">
      <dgm:prSet/>
      <dgm:spPr/>
      <dgm:t>
        <a:bodyPr/>
        <a:lstStyle/>
        <a:p>
          <a:endParaRPr lang="de-DE"/>
        </a:p>
      </dgm:t>
    </dgm:pt>
    <dgm:pt modelId="{93DEC974-2B92-4B41-8951-F992BD691A31}">
      <dgm:prSet/>
      <dgm:spPr/>
      <dgm:t>
        <a:bodyPr/>
        <a:lstStyle/>
        <a:p>
          <a:r>
            <a:rPr lang="de-DE" dirty="0"/>
            <a:t>Selbstbestimmtes Arbeiten</a:t>
          </a:r>
        </a:p>
      </dgm:t>
    </dgm:pt>
    <dgm:pt modelId="{44C33A0A-3591-4C6D-BBD9-993FEFB27EB7}" type="parTrans" cxnId="{EDD40CE2-B37E-4860-B41A-DF3B80DA7BFF}">
      <dgm:prSet/>
      <dgm:spPr/>
      <dgm:t>
        <a:bodyPr/>
        <a:lstStyle/>
        <a:p>
          <a:endParaRPr lang="de-DE"/>
        </a:p>
      </dgm:t>
    </dgm:pt>
    <dgm:pt modelId="{A65B122E-6B97-4B61-9228-10D9D1F8780C}" type="sibTrans" cxnId="{EDD40CE2-B37E-4860-B41A-DF3B80DA7BFF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1D91861A-D84E-443D-8E40-789B2CB9F429}">
      <dgm:prSet/>
      <dgm:spPr/>
      <dgm:t>
        <a:bodyPr/>
        <a:lstStyle/>
        <a:p>
          <a:r>
            <a:rPr lang="de-DE" dirty="0"/>
            <a:t>Kontaktfreudig</a:t>
          </a:r>
        </a:p>
      </dgm:t>
    </dgm:pt>
    <dgm:pt modelId="{1B590755-C14B-46A9-9FC9-F380332F8129}" type="parTrans" cxnId="{DA1477DB-80AE-4DD7-BCF1-7DDACC03B580}">
      <dgm:prSet/>
      <dgm:spPr/>
      <dgm:t>
        <a:bodyPr/>
        <a:lstStyle/>
        <a:p>
          <a:endParaRPr lang="de-DE"/>
        </a:p>
      </dgm:t>
    </dgm:pt>
    <dgm:pt modelId="{5230443F-5A2F-45D5-B01D-04BDA74FCB5E}" type="sibTrans" cxnId="{DA1477DB-80AE-4DD7-BCF1-7DDACC03B580}">
      <dgm:prSet/>
      <dgm:spPr/>
      <dgm:t>
        <a:bodyPr/>
        <a:lstStyle/>
        <a:p>
          <a:endParaRPr lang="de-DE"/>
        </a:p>
      </dgm:t>
    </dgm:pt>
    <dgm:pt modelId="{A8E037DF-1080-499D-9E13-0D053D8800EE}">
      <dgm:prSet/>
      <dgm:spPr/>
      <dgm:t>
        <a:bodyPr/>
        <a:lstStyle/>
        <a:p>
          <a:r>
            <a:rPr lang="de-DE" dirty="0"/>
            <a:t>Mangelnde Ressourcen</a:t>
          </a:r>
        </a:p>
      </dgm:t>
    </dgm:pt>
    <dgm:pt modelId="{87DAE9E5-E1CF-45FB-B77F-06ACF4409097}" type="parTrans" cxnId="{2C5B9DEE-EE42-4567-9FF3-103791BDD495}">
      <dgm:prSet/>
      <dgm:spPr/>
      <dgm:t>
        <a:bodyPr/>
        <a:lstStyle/>
        <a:p>
          <a:endParaRPr lang="de-DE"/>
        </a:p>
      </dgm:t>
    </dgm:pt>
    <dgm:pt modelId="{2F7D85F6-6B2B-4F03-98C1-34EFC944E69A}" type="sibTrans" cxnId="{2C5B9DEE-EE42-4567-9FF3-103791BDD495}">
      <dgm:prSet/>
      <dgm:spPr/>
      <dgm:t>
        <a:bodyPr/>
        <a:lstStyle/>
        <a:p>
          <a:endParaRPr lang="de-DE"/>
        </a:p>
      </dgm:t>
    </dgm:pt>
    <dgm:pt modelId="{F495E09B-A056-4A98-9D8F-01B8B3E14029}">
      <dgm:prSet/>
      <dgm:spPr/>
      <dgm:t>
        <a:bodyPr/>
        <a:lstStyle/>
        <a:p>
          <a:r>
            <a:rPr lang="de-DE" dirty="0"/>
            <a:t>Evaluation </a:t>
          </a:r>
        </a:p>
      </dgm:t>
    </dgm:pt>
    <dgm:pt modelId="{7E3C31E8-34EC-481F-B616-0F4CF828537A}" type="parTrans" cxnId="{34882E98-9DAF-404E-9D5E-60C6AB2904FC}">
      <dgm:prSet/>
      <dgm:spPr/>
      <dgm:t>
        <a:bodyPr/>
        <a:lstStyle/>
        <a:p>
          <a:endParaRPr lang="de-DE"/>
        </a:p>
      </dgm:t>
    </dgm:pt>
    <dgm:pt modelId="{0AE2E51E-7588-4A25-B3CA-6A6A793A6F1F}" type="sibTrans" cxnId="{34882E98-9DAF-404E-9D5E-60C6AB2904FC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12D73F03-4851-4F74-B7E8-DD563B837A24}" type="presOf" srcId="{FA233A45-DE60-487B-9953-EA5FC83D6850}" destId="{607601BE-462C-4A5C-87DC-9EDCDE655693}" srcOrd="0" destOrd="3" presId="urn:microsoft.com/office/officeart/2016/7/layout/LinearArrowProcessNumbered"/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09116709-14AA-4067-BE95-4B80D7A6D0B3}" srcId="{7C0CE01D-EADC-4782-88A7-5D6B9B002CDB}" destId="{AFB8F55A-7BD7-4EC2-849E-B42D54F8CB96}" srcOrd="3" destOrd="0" parTransId="{8BD965CA-D0CA-43D3-BFDF-C17957DE0543}" sibTransId="{B3DBABDA-C3C6-4681-8058-F371E61EF80D}"/>
    <dgm:cxn modelId="{604D3D0F-70E5-4596-8DA3-981D7CA1AC0F}" srcId="{7C0CE01D-EADC-4782-88A7-5D6B9B002CDB}" destId="{FA233A45-DE60-487B-9953-EA5FC83D6850}" srcOrd="2" destOrd="0" parTransId="{9836CDD5-87EA-474C-81CE-9F7583E1A2F5}" sibTransId="{C3C1FF25-0CEA-4E7D-A557-7CC16FEF8CFB}"/>
    <dgm:cxn modelId="{91A6430F-6D98-499C-96C4-410E821C5833}" type="presOf" srcId="{9E1D7D1B-1F5E-41EF-B015-913B306A85A4}" destId="{AB50098B-2AA1-4446-939A-BB13E3594C30}" srcOrd="0" destOrd="6" presId="urn:microsoft.com/office/officeart/2016/7/layout/LinearArrowProcessNumbered"/>
    <dgm:cxn modelId="{2B08E60F-B65A-478B-AB41-BBABD1722AE6}" srcId="{958BE342-2291-4BDA-BB14-C72B74E910D7}" destId="{AD393D55-ECFB-410C-BB2A-480621F38874}" srcOrd="2" destOrd="0" parTransId="{00FB1C56-5B35-4299-BCCC-5EE7A749E5D0}" sibTransId="{55B5C074-154D-4FCF-83F8-FABAC6398ABF}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9AA4481E-71C4-4419-95E1-2958EE5812BB}" type="presOf" srcId="{36EAB407-0809-425A-B4C7-95B5B8508869}" destId="{002AA0AA-8FDB-4D40-A80B-25449E155030}" srcOrd="0" destOrd="6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FA16932F-F003-499E-B694-177D3D6458AE}" type="presOf" srcId="{93DEC974-2B92-4B41-8951-F992BD691A31}" destId="{5B3F25FE-7C2C-4EAA-8D62-DC13973ECCBC}" srcOrd="0" destOrd="2" presId="urn:microsoft.com/office/officeart/2016/7/layout/LinearArrowProcessNumbered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AA938F3C-FA14-4AE8-985C-B31AC142DADB}" srcId="{958BE342-2291-4BDA-BB14-C72B74E910D7}" destId="{9E1D7D1B-1F5E-41EF-B015-913B306A85A4}" srcOrd="5" destOrd="0" parTransId="{20D0129D-3130-4D0F-A258-6346C45F1A4D}" sibTransId="{F5364F83-56F2-4070-B60A-9CF4B48810D0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918A4D5B-2835-40A9-95BD-3448069D4A83}" srcId="{7C0CE01D-EADC-4782-88A7-5D6B9B002CDB}" destId="{F619CEDC-2382-45C0-881A-50DD1DCC1B83}" srcOrd="1" destOrd="0" parTransId="{AF6C1FB0-F908-4EAE-8CAB-C6251828A61E}" sibTransId="{E642C4A5-4463-4317-B52C-68187A57467F}"/>
    <dgm:cxn modelId="{9604015E-741C-4080-9748-66AC48E4DF3B}" srcId="{958BE342-2291-4BDA-BB14-C72B74E910D7}" destId="{95136B8B-27A9-4696-8C83-2978DAB842DE}" srcOrd="1" destOrd="0" parTransId="{340D0ABF-94CE-48B7-8C52-0241E7E2CE47}" sibTransId="{E686EB80-DC96-46A5-BE40-D7769E28CD33}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D4075145-37AE-40D2-88DE-F66FFE01723E}" type="presOf" srcId="{D05C0AC4-328F-4F35-AAE0-00AD271D11A4}" destId="{002AA0AA-8FDB-4D40-A80B-25449E155030}" srcOrd="0" destOrd="3" presId="urn:microsoft.com/office/officeart/2016/7/layout/LinearArrowProcessNumbered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EE473372-6BA9-455B-A10D-A27CCE1151B9}" type="presOf" srcId="{A8E037DF-1080-499D-9E13-0D053D8800EE}" destId="{5B3F25FE-7C2C-4EAA-8D62-DC13973ECCBC}" srcOrd="0" destOrd="4" presId="urn:microsoft.com/office/officeart/2016/7/layout/LinearArrowProcessNumbered"/>
    <dgm:cxn modelId="{88430874-536B-45F4-A06C-942D2020F581}" srcId="{958BE342-2291-4BDA-BB14-C72B74E910D7}" destId="{2A0CD69D-23C8-4015-92ED-36092B38D599}" srcOrd="3" destOrd="0" parTransId="{4486AE37-B3FA-4003-8E42-66F1857C4782}" sibTransId="{88F99CC4-570B-457B-800D-801D39D2DDA3}"/>
    <dgm:cxn modelId="{30636957-5FF3-49A7-9D44-003C842786DC}" type="presOf" srcId="{1D91861A-D84E-443D-8E40-789B2CB9F429}" destId="{5B3F25FE-7C2C-4EAA-8D62-DC13973ECCBC}" srcOrd="0" destOrd="3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2B4AA7F-748B-45E0-A1AF-4ADD1CFFBD51}" type="presOf" srcId="{965879D7-BF06-468B-8ACB-F815BC863EFD}" destId="{002AA0AA-8FDB-4D40-A80B-25449E155030}" srcOrd="0" destOrd="4" presId="urn:microsoft.com/office/officeart/2016/7/layout/LinearArrowProcessNumbered"/>
    <dgm:cxn modelId="{FD4C2F83-B1C3-4990-81EA-C74BFE080E6C}" type="presOf" srcId="{F495E09B-A056-4A98-9D8F-01B8B3E14029}" destId="{5B3F25FE-7C2C-4EAA-8D62-DC13973ECCBC}" srcOrd="0" destOrd="5" presId="urn:microsoft.com/office/officeart/2016/7/layout/LinearArrowProcessNumbered"/>
    <dgm:cxn modelId="{51B16D91-E1AF-4DCC-991B-AEE80907E9F2}" type="presOf" srcId="{F619CEDC-2382-45C0-881A-50DD1DCC1B83}" destId="{607601BE-462C-4A5C-87DC-9EDCDE655693}" srcOrd="0" destOrd="2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34882E98-9DAF-404E-9D5E-60C6AB2904FC}" srcId="{FE496927-CDCE-4EED-89E1-697CE521FD49}" destId="{F495E09B-A056-4A98-9D8F-01B8B3E14029}" srcOrd="4" destOrd="0" parTransId="{7E3C31E8-34EC-481F-B616-0F4CF828537A}" sibTransId="{0AE2E51E-7588-4A25-B3CA-6A6A793A6F1F}"/>
    <dgm:cxn modelId="{A8BC55A0-C46B-4264-B659-77D83B8EC5F7}" type="presOf" srcId="{AFB8F55A-7BD7-4EC2-849E-B42D54F8CB96}" destId="{607601BE-462C-4A5C-87DC-9EDCDE655693}" srcOrd="0" destOrd="4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E7F48DBC-2102-46F0-A729-697266D8C019}" type="presOf" srcId="{56706DD1-C4B0-4572-91B0-48DB082019F1}" destId="{AB50098B-2AA1-4446-939A-BB13E3594C30}" srcOrd="0" destOrd="5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B1AB79CB-E6EE-4A5C-90FE-05180FC5D9DA}" type="presOf" srcId="{C8ECB6AC-15DD-4ABD-ABC6-4D4F266917A8}" destId="{002AA0AA-8FDB-4D40-A80B-25449E155030}" srcOrd="0" destOrd="7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B5EF0BD2-3659-4F9A-B75E-1744429190A8}" type="presOf" srcId="{6F54139E-6065-487B-90E3-C90B217F774E}" destId="{002AA0AA-8FDB-4D40-A80B-25449E155030}" srcOrd="0" destOrd="5" presId="urn:microsoft.com/office/officeart/2016/7/layout/LinearArrowProcessNumbered"/>
    <dgm:cxn modelId="{4FAE1CD2-96DC-4205-A1A3-C9E9CCA64FA7}" type="presOf" srcId="{79EA25B1-DC5C-4230-AFF1-3834011D67BE}" destId="{002AA0AA-8FDB-4D40-A80B-25449E155030}" srcOrd="0" destOrd="2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09DD12DA-A6EE-45B3-85B3-B616F7F28139}" type="presOf" srcId="{2A0CD69D-23C8-4015-92ED-36092B38D599}" destId="{AB50098B-2AA1-4446-939A-BB13E3594C30}" srcOrd="0" destOrd="4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DA1477DB-80AE-4DD7-BCF1-7DDACC03B580}" srcId="{FE496927-CDCE-4EED-89E1-697CE521FD49}" destId="{1D91861A-D84E-443D-8E40-789B2CB9F429}" srcOrd="2" destOrd="0" parTransId="{1B590755-C14B-46A9-9FC9-F380332F8129}" sibTransId="{5230443F-5A2F-45D5-B01D-04BDA74FCB5E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EDD40CE2-B37E-4860-B41A-DF3B80DA7BFF}" srcId="{FE496927-CDCE-4EED-89E1-697CE521FD49}" destId="{93DEC974-2B92-4B41-8951-F992BD691A31}" srcOrd="1" destOrd="0" parTransId="{44C33A0A-3591-4C6D-BBD9-993FEFB27EB7}" sibTransId="{A65B122E-6B97-4B61-9228-10D9D1F8780C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44FEE6E9-D447-44E4-8444-6AAF653DD249}" type="presOf" srcId="{AD393D55-ECFB-410C-BB2A-480621F38874}" destId="{AB50098B-2AA1-4446-939A-BB13E3594C30}" srcOrd="0" destOrd="3" presId="urn:microsoft.com/office/officeart/2016/7/layout/LinearArrowProcessNumbered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2C5B9DEE-EE42-4567-9FF3-103791BDD495}" srcId="{FE496927-CDCE-4EED-89E1-697CE521FD49}" destId="{A8E037DF-1080-499D-9E13-0D053D8800EE}" srcOrd="3" destOrd="0" parTransId="{87DAE9E5-E1CF-45FB-B77F-06ACF4409097}" sibTransId="{2F7D85F6-6B2B-4F03-98C1-34EFC944E69A}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8CDA2AFA-8F58-446D-B8FD-32A638F33C36}" srcId="{958BE342-2291-4BDA-BB14-C72B74E910D7}" destId="{56706DD1-C4B0-4572-91B0-48DB082019F1}" srcOrd="4" destOrd="0" parTransId="{F4C4E85F-AB8A-4E15-92B8-128FAE3669A9}" sibTransId="{8EB0A20B-874A-46CB-9690-17482D030FA0}"/>
    <dgm:cxn modelId="{8C8379FB-5770-41BD-B36F-145AEA2D234E}" type="presOf" srcId="{95136B8B-27A9-4696-8C83-2978DAB842DE}" destId="{AB50098B-2AA1-4446-939A-BB13E3594C30}" srcOrd="0" destOrd="2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1110033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1039421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688243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811793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Student Steve</a:t>
          </a:r>
        </a:p>
      </dsp:txBody>
      <dsp:txXfrm>
        <a:off x="6416" y="2075593"/>
        <a:ext cx="1890497" cy="1587501"/>
      </dsp:txXfrm>
    </dsp:sp>
    <dsp:sp modelId="{C5BB3E39-5E89-4D22-BF13-9C81ED6C5061}">
      <dsp:nvSpPr>
        <dsp:cNvPr id="0" name=""/>
        <dsp:cNvSpPr/>
      </dsp:nvSpPr>
      <dsp:spPr>
        <a:xfrm>
          <a:off x="2106970" y="1110033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1039421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688243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811793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20 Jahre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Ledig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Keine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Karlsruhe</a:t>
          </a:r>
        </a:p>
      </dsp:txBody>
      <dsp:txXfrm>
        <a:off x="2106970" y="2075593"/>
        <a:ext cx="1890497" cy="1587501"/>
      </dsp:txXfrm>
    </dsp:sp>
    <dsp:sp modelId="{059E0B0B-A9DC-40AD-99E2-615FED92EB81}">
      <dsp:nvSpPr>
        <dsp:cNvPr id="0" name=""/>
        <dsp:cNvSpPr/>
      </dsp:nvSpPr>
      <dsp:spPr>
        <a:xfrm>
          <a:off x="4207523" y="1110033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1039421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688243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811793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Allgemeine Hochschulreife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Bachelorstudent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Auszubildender / Angestellter</a:t>
          </a:r>
        </a:p>
      </dsp:txBody>
      <dsp:txXfrm>
        <a:off x="4207523" y="2075593"/>
        <a:ext cx="1890497" cy="1587501"/>
      </dsp:txXfrm>
    </dsp:sp>
    <dsp:sp modelId="{5BCDA238-8AF1-41E7-B2EC-74E907082371}">
      <dsp:nvSpPr>
        <dsp:cNvPr id="0" name=""/>
        <dsp:cNvSpPr/>
      </dsp:nvSpPr>
      <dsp:spPr>
        <a:xfrm>
          <a:off x="6308076" y="1110033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1039421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688243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811793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Besucht Vorlesung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Lernt überall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Private Hobbies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Viel im Internet  (PC und Smartphone)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Bibliotheksbesuche </a:t>
          </a:r>
        </a:p>
      </dsp:txBody>
      <dsp:txXfrm>
        <a:off x="6308076" y="2075593"/>
        <a:ext cx="1890497" cy="1587501"/>
      </dsp:txXfrm>
    </dsp:sp>
    <dsp:sp modelId="{51381BA6-B406-42D4-B1F0-8FE6031D38D9}">
      <dsp:nvSpPr>
        <dsp:cNvPr id="0" name=""/>
        <dsp:cNvSpPr/>
      </dsp:nvSpPr>
      <dsp:spPr>
        <a:xfrm>
          <a:off x="8408629" y="1110032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688243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811793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Gute Noten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Bestehen des Bachelor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Spannendere Vorlesungen </a:t>
          </a:r>
        </a:p>
      </dsp:txBody>
      <dsp:txXfrm>
        <a:off x="8408629" y="2075593"/>
        <a:ext cx="1890497" cy="15875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Dozent</a:t>
          </a:r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40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Daxlanden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Ab geschlossenes Studium, inkl. Masterabschluss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Doktorand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Dozent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Kauft Bioprodukte bei Edeka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Informationsquellen sind das Zeitschriften, Internet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Liest gerne Bücher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 vermitteln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Welt verbessern und Nachhaltigkeit fördern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Unmotivierte Mitarbeiter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Freche Jugend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Kommunikation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8408629" y="1922031"/>
        <a:ext cx="1890497" cy="1894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Silke die Studiengangsleitung</a:t>
          </a:r>
          <a:endParaRPr lang="de-DE" sz="1100" kern="1200" dirty="0"/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Weiblich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Geschieden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 Kind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Ettlingen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55.000 €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Promoviert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Habilitiert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Verantwortung der Einhaltung des Rahmenplans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Eigeninitiative  </a:t>
          </a:r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Vertretung nach außen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Organisation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Kontakt mit Partnerunternehmen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Vorlesungspläne erstellen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Wissenschaftliche Arbeiten</a:t>
          </a:r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Karriereorientiert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Selbstbestimmtes Arbeiten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Kontaktfreudig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Ressourcen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Evaluation </a:t>
          </a:r>
        </a:p>
      </dsp:txBody>
      <dsp:txXfrm>
        <a:off x="8408629" y="1922031"/>
        <a:ext cx="1890497" cy="1894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1DC8-B17C-48BF-92E6-C3DE0D23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69C31-7FDA-45A0-B3B5-2654C3B8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3B027-6A37-4153-A6AD-9708F98A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A69A6-22FA-47A3-B923-177D51D8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156E6-71DA-4E34-ABE6-0E768871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F041E-5B7E-4EE1-B454-AFAAD979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9DAE42-7282-46AF-8A50-DEC04017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556E-1208-448B-9A15-4F8B2E2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208CD-0D5E-4FBC-B553-CEF661A2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04350-C314-42DF-BE40-31EB485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BE4-488F-402B-A742-ADF580ED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7EB3CD-2596-4713-A96D-A5AA717B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7E363-5573-48EA-AFB7-1187D041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E220A-F1D4-4C8F-9B49-D5289C8C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83C99-1A63-43F7-A340-52195663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71A2F-6736-40ED-B253-9226FB7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21FE2-11E4-4D61-B0BC-01AAC2E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3C73D-2048-4EB4-B9F0-DCC16C8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D54EB-8829-4734-85B3-F2C72E5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468E3-4309-44D8-861C-85BA965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F6C2-BE32-4753-A6D4-5E419B9C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3175-F62B-443F-8DFA-85C1ED70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E8A27-1318-4C90-B045-15B1B7B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C9D8-3525-4862-81AE-002109F0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6111-0B8F-4FE6-AB6F-7C52C048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79AEC-4AA7-4064-AE38-04724E6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8CD2B-9954-4899-9EEF-9E7767EA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A76E94-FBEE-458B-A88B-B6899F98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E2B0C-94C1-4FEF-AF6E-88BB25B7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DDE1F-98E4-4F31-BD80-D97E95D2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A5FC-3237-420C-9A09-BA43C7F3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DCD1E-F689-44BD-8F89-995A19E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1528A-7B7F-459E-BC7F-E4FDEB63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60BBB-24B9-4C15-B929-70AFED38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3344A0-0587-409B-A108-D3DD06D9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A32852-38BD-48ED-9858-C1F348FEF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3DA86A-8ECF-48AD-B114-560465F6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DE3D96-F258-4211-9413-DB07F9C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B17136-E087-4BDB-AA32-5AFCB48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31B6F-3F87-41E9-95B3-45187A69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B09755-6FA1-4604-B7EB-C6B88D71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05DAA2-1641-4EBA-8F9C-8DB219FF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DCED1-B5DD-4E9B-8AB4-4104A11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4FF27-F371-4C27-8FDF-AC443F9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DBA6E5-44C5-4B72-B704-AA017C1C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7401D-0E7D-4F24-8BFB-D89C86C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4DB62-ECB5-4B8B-B48A-C1D06B0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990B1-17C4-4725-94D9-C2B29C17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76DB20-7F5F-4AB7-A716-BA111D4A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11EF9-79F9-4F1F-B5F8-AA8DF119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CAEC05-72A1-4841-AB41-82823A8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F27CE-12EA-44DD-837B-9DE4883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F08B-E855-4741-8976-2FCA204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DAAD48-1054-4D98-BA1F-8E848A29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D8664-8E19-4797-A77D-63099C42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6821D-51E8-484D-91EB-0E1A4C0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68B6F-93B1-4B67-A5EC-ECDAAC8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EF12C-D02E-48D6-8D8D-E03F466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B52C20-2273-4970-928E-ABE5F4D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FB0D0-BAA2-4D93-B104-27BCD5E7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1DD09-A2D5-4239-B92E-FBAFE31B6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71B8-259B-406D-91C8-A35F0AE5EC56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BFA11-3EB0-444F-AD30-87402968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78A18-38A0-4D80-BA8E-9347A037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6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Person, Tisch, drinnen, sitzend enthält.&#10;&#10;Automatisch generierte Beschreibung">
            <a:extLst>
              <a:ext uri="{FF2B5EF4-FFF2-40B4-BE49-F238E27FC236}">
                <a16:creationId xmlns:a16="http://schemas.microsoft.com/office/drawing/2014/main" id="{98756D6A-052A-4993-8050-C653CDE5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Student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0903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97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Studierenden-werk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97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Dozent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318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668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Studiengangsleitung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45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2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Dekan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058829"/>
              </p:ext>
            </p:extLst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86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Sekretariat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7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Ausbildungs-leitung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7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8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Geldgeber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51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Gesetzgeber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Breitbild</PresentationFormat>
  <Paragraphs>162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Student</vt:lpstr>
      <vt:lpstr>Dozent</vt:lpstr>
      <vt:lpstr>Studiengangsleitung</vt:lpstr>
      <vt:lpstr>Dekan</vt:lpstr>
      <vt:lpstr>Sekretariat</vt:lpstr>
      <vt:lpstr>Ausbildungs-leitung</vt:lpstr>
      <vt:lpstr>Ausbilder</vt:lpstr>
      <vt:lpstr>Geldgeber</vt:lpstr>
      <vt:lpstr>Gesetzgeber</vt:lpstr>
      <vt:lpstr>Studierenden-werk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</dc:title>
  <dc:creator>Moritz Kuttler</dc:creator>
  <cp:lastModifiedBy>Moritz Kuttler</cp:lastModifiedBy>
  <cp:revision>7</cp:revision>
  <dcterms:created xsi:type="dcterms:W3CDTF">2019-02-14T15:40:41Z</dcterms:created>
  <dcterms:modified xsi:type="dcterms:W3CDTF">2019-02-15T11:18:26Z</dcterms:modified>
</cp:coreProperties>
</file>