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8" r:id="rId6"/>
    <p:sldId id="262" r:id="rId7"/>
    <p:sldId id="269" r:id="rId8"/>
    <p:sldId id="263" r:id="rId9"/>
    <p:sldId id="272" r:id="rId10"/>
    <p:sldId id="273" r:id="rId11"/>
    <p:sldId id="274" r:id="rId12"/>
    <p:sldId id="278" r:id="rId13"/>
    <p:sldId id="264" r:id="rId14"/>
    <p:sldId id="275" r:id="rId15"/>
    <p:sldId id="276" r:id="rId16"/>
    <p:sldId id="265" r:id="rId17"/>
    <p:sldId id="266" r:id="rId18"/>
    <p:sldId id="27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55" autoAdjust="0"/>
  </p:normalViewPr>
  <p:slideViewPr>
    <p:cSldViewPr snapToGrid="0">
      <p:cViewPr varScale="1">
        <p:scale>
          <a:sx n="72" d="100"/>
          <a:sy n="72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D9A-46B6-934D-0C9794770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9A-46B6-934D-0C9794770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9A-46B6-934D-0C9794770CC2}"/>
              </c:ext>
            </c:extLst>
          </c:dPt>
          <c:cat>
            <c:strRef>
              <c:f>Tabelle1!$A$2:$A$4</c:f>
              <c:strCache>
                <c:ptCount val="3"/>
                <c:pt idx="0">
                  <c:v>Grundstudium</c:v>
                </c:pt>
                <c:pt idx="1">
                  <c:v>Firmenspezifisch</c:v>
                </c:pt>
                <c:pt idx="2">
                  <c:v>Studenteninhalte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9-46DC-881F-D3CAD872A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Industrie</c:v>
                </c:pt>
                <c:pt idx="1">
                  <c:v>Dienstleistung &amp; Consulting</c:v>
                </c:pt>
                <c:pt idx="2">
                  <c:v>Finanzen, Versicherung</c:v>
                </c:pt>
                <c:pt idx="3">
                  <c:v>Service-Management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2. Semester</c:v>
                </c:pt>
                <c:pt idx="1">
                  <c:v>3. Semester</c:v>
                </c:pt>
                <c:pt idx="2">
                  <c:v>4. Semester</c:v>
                </c:pt>
                <c:pt idx="3">
                  <c:v>5. Semester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44</c:v>
                </c:pt>
                <c:pt idx="1">
                  <c:v>5</c:v>
                </c:pt>
                <c:pt idx="2">
                  <c:v>24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330-4E9F-B439-A698383937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330-4E9F-B439-A698383937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330-4E9F-B439-A698383937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330-4E9F-B439-A698383937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330-4E9F-B439-A6983839376E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30-4E9F-B439-A6983839376E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30-4E9F-B439-A6983839376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330-4E9F-B439-A698383937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2</c:v>
                </c:pt>
                <c:pt idx="1">
                  <c:v>52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Zufriedenheit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38</c:v>
                </c:pt>
                <c:pt idx="1">
                  <c:v>11</c:v>
                </c:pt>
                <c:pt idx="2">
                  <c:v>30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r>
            <a:rPr lang="de-DE" dirty="0"/>
            <a:t>Problem </a:t>
          </a:r>
          <a:r>
            <a:rPr lang="de-DE" dirty="0" err="1"/>
            <a:t>profiling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A9A4BF1C-879F-4CBD-8397-0D3AE9E03161}">
      <dgm:prSet/>
      <dgm:spPr/>
      <dgm:t>
        <a:bodyPr/>
        <a:lstStyle/>
        <a:p>
          <a:r>
            <a:rPr lang="de-DE" dirty="0"/>
            <a:t>Stakeholder &amp; Persona</a:t>
          </a:r>
          <a:endParaRPr lang="en-US" dirty="0"/>
        </a:p>
      </dgm:t>
    </dgm:pt>
    <dgm:pt modelId="{4184D385-A23E-469C-A751-655FD2F95D3A}" type="parTrans" cxnId="{62087BC9-AACE-4D87-AF2D-F4B9BD0C50F0}">
      <dgm:prSet/>
      <dgm:spPr/>
      <dgm:t>
        <a:bodyPr/>
        <a:lstStyle/>
        <a:p>
          <a:endParaRPr lang="en-US"/>
        </a:p>
      </dgm:t>
    </dgm:pt>
    <dgm:pt modelId="{7F719404-5EE5-4DA5-895D-91ED52E57832}" type="sibTrans" cxnId="{62087BC9-AACE-4D87-AF2D-F4B9BD0C50F0}">
      <dgm:prSet/>
      <dgm:spPr/>
      <dgm:t>
        <a:bodyPr/>
        <a:lstStyle/>
        <a:p>
          <a:endParaRPr lang="en-US"/>
        </a:p>
      </dgm:t>
    </dgm:pt>
    <dgm:pt modelId="{9072B60D-1653-4BD3-BB77-AE795595ECE2}">
      <dgm:prSet/>
      <dgm:spPr/>
      <dgm:t>
        <a:bodyPr/>
        <a:lstStyle/>
        <a:p>
          <a:r>
            <a:rPr lang="de-DE" dirty="0"/>
            <a:t>Interviews &amp; Erwartung der Kunden</a:t>
          </a:r>
          <a:endParaRPr lang="en-US" dirty="0"/>
        </a:p>
      </dgm:t>
    </dgm:pt>
    <dgm:pt modelId="{D90DAD21-4B4A-4C9D-8A2D-EC03353E57BE}" type="parTrans" cxnId="{03EF079B-9CCD-4A4B-BFA2-B6C51E1AFF0F}">
      <dgm:prSet/>
      <dgm:spPr/>
      <dgm:t>
        <a:bodyPr/>
        <a:lstStyle/>
        <a:p>
          <a:endParaRPr lang="en-US"/>
        </a:p>
      </dgm:t>
    </dgm:pt>
    <dgm:pt modelId="{6BE2918B-F18C-4A7E-BC18-E43E4A1834CA}" type="sibTrans" cxnId="{03EF079B-9CCD-4A4B-BFA2-B6C51E1AFF0F}">
      <dgm:prSet/>
      <dgm:spPr/>
      <dgm:t>
        <a:bodyPr/>
        <a:lstStyle/>
        <a:p>
          <a:endParaRPr lang="en-US"/>
        </a:p>
      </dgm:t>
    </dgm:pt>
    <dgm:pt modelId="{00CBF147-16E0-4968-8CE5-05583BF097C3}">
      <dgm:prSet/>
      <dgm:spPr/>
      <dgm:t>
        <a:bodyPr/>
        <a:lstStyle/>
        <a:p>
          <a:r>
            <a:rPr lang="de-DE"/>
            <a:t>Customer Journey Map</a:t>
          </a:r>
          <a:endParaRPr lang="en-US"/>
        </a:p>
      </dgm:t>
    </dgm:pt>
    <dgm:pt modelId="{FCC2E0CF-83B8-4B1F-88C6-BB856BC6CFE9}" type="parTrans" cxnId="{72969D6B-7ADE-4BE3-AABC-9B4B5F2418ED}">
      <dgm:prSet/>
      <dgm:spPr/>
      <dgm:t>
        <a:bodyPr/>
        <a:lstStyle/>
        <a:p>
          <a:endParaRPr lang="en-US"/>
        </a:p>
      </dgm:t>
    </dgm:pt>
    <dgm:pt modelId="{32A55537-9B67-4BB4-9075-02C80A679BB0}" type="sibTrans" cxnId="{72969D6B-7ADE-4BE3-AABC-9B4B5F2418ED}">
      <dgm:prSet/>
      <dgm:spPr/>
      <dgm:t>
        <a:bodyPr/>
        <a:lstStyle/>
        <a:p>
          <a:endParaRPr lang="en-US"/>
        </a:p>
      </dgm:t>
    </dgm:pt>
    <dgm:pt modelId="{F848F589-305B-450B-BBC5-D8E8623E1C39}">
      <dgm:prSet/>
      <dgm:spPr/>
      <dgm:t>
        <a:bodyPr/>
        <a:lstStyle/>
        <a:p>
          <a:r>
            <a:rPr lang="de-DE"/>
            <a:t>Top Issues</a:t>
          </a:r>
          <a:endParaRPr lang="en-US"/>
        </a:p>
      </dgm:t>
    </dgm:pt>
    <dgm:pt modelId="{DAB30745-94C6-40F4-875B-85C5E973AA8A}" type="parTrans" cxnId="{09545B58-7C1D-4CF2-9116-29011E7BE990}">
      <dgm:prSet/>
      <dgm:spPr/>
      <dgm:t>
        <a:bodyPr/>
        <a:lstStyle/>
        <a:p>
          <a:endParaRPr lang="en-US"/>
        </a:p>
      </dgm:t>
    </dgm:pt>
    <dgm:pt modelId="{5A79F320-FF5B-4691-BFD5-8E1066696EF9}" type="sibTrans" cxnId="{09545B58-7C1D-4CF2-9116-29011E7BE990}">
      <dgm:prSet/>
      <dgm:spPr/>
      <dgm:t>
        <a:bodyPr/>
        <a:lstStyle/>
        <a:p>
          <a:endParaRPr lang="en-US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5"/>
      <dgm:spPr/>
    </dgm:pt>
    <dgm:pt modelId="{7094F326-BCAA-46D4-A889-B898290F5E6A}" type="pres">
      <dgm:prSet presAssocID="{80C8CA3A-0F82-4ED2-9A29-26E5B1EEAD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5">
        <dgm:presLayoutVars>
          <dgm:chMax val="0"/>
          <dgm:chPref val="0"/>
        </dgm:presLayoutVars>
      </dgm:prSet>
      <dgm:spPr/>
    </dgm:pt>
    <dgm:pt modelId="{1687A2D2-7F5C-49CA-840F-30D4427A53B2}" type="pres">
      <dgm:prSet presAssocID="{BA358C5D-5851-4C2B-930F-1B56D1F29D98}" presName="sibTrans" presStyleCnt="0"/>
      <dgm:spPr/>
    </dgm:pt>
    <dgm:pt modelId="{FDC9C7F1-D6C8-4D30-8FFB-7715835F1009}" type="pres">
      <dgm:prSet presAssocID="{A9A4BF1C-879F-4CBD-8397-0D3AE9E03161}" presName="compNode" presStyleCnt="0"/>
      <dgm:spPr/>
    </dgm:pt>
    <dgm:pt modelId="{B419B5FE-9E1F-4C8D-8365-F449A35DDBD4}" type="pres">
      <dgm:prSet presAssocID="{A9A4BF1C-879F-4CBD-8397-0D3AE9E03161}" presName="bgRect" presStyleLbl="bgShp" presStyleIdx="1" presStyleCnt="5"/>
      <dgm:spPr/>
    </dgm:pt>
    <dgm:pt modelId="{19F20429-734E-4FE5-B1E9-CFA47ABCD6A2}" type="pres">
      <dgm:prSet presAssocID="{A9A4BF1C-879F-4CBD-8397-0D3AE9E031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40F312-E525-4D78-82DC-D486A4D8C332}" type="pres">
      <dgm:prSet presAssocID="{A9A4BF1C-879F-4CBD-8397-0D3AE9E03161}" presName="spaceRect" presStyleCnt="0"/>
      <dgm:spPr/>
    </dgm:pt>
    <dgm:pt modelId="{DD17E32B-37FF-49F6-83E3-17692FA450D7}" type="pres">
      <dgm:prSet presAssocID="{A9A4BF1C-879F-4CBD-8397-0D3AE9E03161}" presName="parTx" presStyleLbl="revTx" presStyleIdx="1" presStyleCnt="5">
        <dgm:presLayoutVars>
          <dgm:chMax val="0"/>
          <dgm:chPref val="0"/>
        </dgm:presLayoutVars>
      </dgm:prSet>
      <dgm:spPr/>
    </dgm:pt>
    <dgm:pt modelId="{C4856F83-48EE-4BF9-B514-FDBE4EA3B5BD}" type="pres">
      <dgm:prSet presAssocID="{7F719404-5EE5-4DA5-895D-91ED52E57832}" presName="sibTrans" presStyleCnt="0"/>
      <dgm:spPr/>
    </dgm:pt>
    <dgm:pt modelId="{6B634127-1DFC-489E-B8A9-72396D1BECA8}" type="pres">
      <dgm:prSet presAssocID="{9072B60D-1653-4BD3-BB77-AE795595ECE2}" presName="compNode" presStyleCnt="0"/>
      <dgm:spPr/>
    </dgm:pt>
    <dgm:pt modelId="{668E96DC-5C31-4DE5-82A2-B50EFC9CD3B3}" type="pres">
      <dgm:prSet presAssocID="{9072B60D-1653-4BD3-BB77-AE795595ECE2}" presName="bgRect" presStyleLbl="bgShp" presStyleIdx="2" presStyleCnt="5"/>
      <dgm:spPr/>
    </dgm:pt>
    <dgm:pt modelId="{0BA3BA34-89B8-4D18-B097-9D70DFB0497F}" type="pres">
      <dgm:prSet presAssocID="{9072B60D-1653-4BD3-BB77-AE795595EC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59F9EDE-17E3-42C2-99B1-3F14952F95A9}" type="pres">
      <dgm:prSet presAssocID="{9072B60D-1653-4BD3-BB77-AE795595ECE2}" presName="spaceRect" presStyleCnt="0"/>
      <dgm:spPr/>
    </dgm:pt>
    <dgm:pt modelId="{3C118C48-0D0B-4B9E-9B09-AC7B229E7B2D}" type="pres">
      <dgm:prSet presAssocID="{9072B60D-1653-4BD3-BB77-AE795595ECE2}" presName="parTx" presStyleLbl="revTx" presStyleIdx="2" presStyleCnt="5">
        <dgm:presLayoutVars>
          <dgm:chMax val="0"/>
          <dgm:chPref val="0"/>
        </dgm:presLayoutVars>
      </dgm:prSet>
      <dgm:spPr/>
    </dgm:pt>
    <dgm:pt modelId="{577C5AE2-4F6B-4DA7-B1FB-EA0D9F73D7EB}" type="pres">
      <dgm:prSet presAssocID="{6BE2918B-F18C-4A7E-BC18-E43E4A1834CA}" presName="sibTrans" presStyleCnt="0"/>
      <dgm:spPr/>
    </dgm:pt>
    <dgm:pt modelId="{13A8ADB0-2976-4EA0-9BDC-60B1F3EBC04E}" type="pres">
      <dgm:prSet presAssocID="{00CBF147-16E0-4968-8CE5-05583BF097C3}" presName="compNode" presStyleCnt="0"/>
      <dgm:spPr/>
    </dgm:pt>
    <dgm:pt modelId="{1300145D-0056-4BC9-9E38-2927BFF43182}" type="pres">
      <dgm:prSet presAssocID="{00CBF147-16E0-4968-8CE5-05583BF097C3}" presName="bgRect" presStyleLbl="bgShp" presStyleIdx="3" presStyleCnt="5"/>
      <dgm:spPr/>
    </dgm:pt>
    <dgm:pt modelId="{2E811F15-E4BA-48A2-B6FE-6DFC212AB038}" type="pres">
      <dgm:prSet presAssocID="{00CBF147-16E0-4968-8CE5-05583BF097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F34F3E8-C716-4B3B-A740-CC25813136D3}" type="pres">
      <dgm:prSet presAssocID="{00CBF147-16E0-4968-8CE5-05583BF097C3}" presName="spaceRect" presStyleCnt="0"/>
      <dgm:spPr/>
    </dgm:pt>
    <dgm:pt modelId="{2B8E6FBE-DFAF-4DEF-BC65-EDD4800464E0}" type="pres">
      <dgm:prSet presAssocID="{00CBF147-16E0-4968-8CE5-05583BF097C3}" presName="parTx" presStyleLbl="revTx" presStyleIdx="3" presStyleCnt="5">
        <dgm:presLayoutVars>
          <dgm:chMax val="0"/>
          <dgm:chPref val="0"/>
        </dgm:presLayoutVars>
      </dgm:prSet>
      <dgm:spPr/>
    </dgm:pt>
    <dgm:pt modelId="{11290C12-92BD-45AA-8F40-20AF3B55DC83}" type="pres">
      <dgm:prSet presAssocID="{32A55537-9B67-4BB4-9075-02C80A679BB0}" presName="sibTrans" presStyleCnt="0"/>
      <dgm:spPr/>
    </dgm:pt>
    <dgm:pt modelId="{60D6FB10-CEED-4470-9CB5-B92EA76D6C24}" type="pres">
      <dgm:prSet presAssocID="{F848F589-305B-450B-BBC5-D8E8623E1C39}" presName="compNode" presStyleCnt="0"/>
      <dgm:spPr/>
    </dgm:pt>
    <dgm:pt modelId="{2ED3D6EE-7205-4DF3-8D46-0ACB6874AA22}" type="pres">
      <dgm:prSet presAssocID="{F848F589-305B-450B-BBC5-D8E8623E1C39}" presName="bgRect" presStyleLbl="bgShp" presStyleIdx="4" presStyleCnt="5"/>
      <dgm:spPr/>
    </dgm:pt>
    <dgm:pt modelId="{262775DD-4C7D-4218-B370-D33365433337}" type="pres">
      <dgm:prSet presAssocID="{F848F589-305B-450B-BBC5-D8E8623E1C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7E23956-8439-465A-AC3C-017350454E4B}" type="pres">
      <dgm:prSet presAssocID="{F848F589-305B-450B-BBC5-D8E8623E1C39}" presName="spaceRect" presStyleCnt="0"/>
      <dgm:spPr/>
    </dgm:pt>
    <dgm:pt modelId="{03F8BACC-66BC-42BE-9085-7273FCDB502C}" type="pres">
      <dgm:prSet presAssocID="{F848F589-305B-450B-BBC5-D8E8623E1C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1D4D09-9991-4BAD-A322-FD7F7D520743}" type="presOf" srcId="{F848F589-305B-450B-BBC5-D8E8623E1C39}" destId="{03F8BACC-66BC-42BE-9085-7273FCDB502C}" srcOrd="0" destOrd="0" presId="urn:microsoft.com/office/officeart/2018/2/layout/IconVerticalSolidList"/>
    <dgm:cxn modelId="{96725809-76CC-417D-802B-67752D0F0C89}" type="presOf" srcId="{9072B60D-1653-4BD3-BB77-AE795595ECE2}" destId="{3C118C48-0D0B-4B9E-9B09-AC7B229E7B2D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72969D6B-7ADE-4BE3-AABC-9B4B5F2418ED}" srcId="{0B9002CA-BEE2-4794-A49A-0505DA7485AB}" destId="{00CBF147-16E0-4968-8CE5-05583BF097C3}" srcOrd="3" destOrd="0" parTransId="{FCC2E0CF-83B8-4B1F-88C6-BB856BC6CFE9}" sibTransId="{32A55537-9B67-4BB4-9075-02C80A679BB0}"/>
    <dgm:cxn modelId="{09545B58-7C1D-4CF2-9116-29011E7BE990}" srcId="{0B9002CA-BEE2-4794-A49A-0505DA7485AB}" destId="{F848F589-305B-450B-BBC5-D8E8623E1C39}" srcOrd="4" destOrd="0" parTransId="{DAB30745-94C6-40F4-875B-85C5E973AA8A}" sibTransId="{5A79F320-FF5B-4691-BFD5-8E1066696EF9}"/>
    <dgm:cxn modelId="{B5F67288-30E8-48A8-9A22-B7566ED73FB5}" type="presOf" srcId="{A9A4BF1C-879F-4CBD-8397-0D3AE9E03161}" destId="{DD17E32B-37FF-49F6-83E3-17692FA450D7}" srcOrd="0" destOrd="0" presId="urn:microsoft.com/office/officeart/2018/2/layout/IconVerticalSolidList"/>
    <dgm:cxn modelId="{717C5B99-1781-489F-9A53-6373BEF35774}" type="presOf" srcId="{00CBF147-16E0-4968-8CE5-05583BF097C3}" destId="{2B8E6FBE-DFAF-4DEF-BC65-EDD4800464E0}" srcOrd="0" destOrd="0" presId="urn:microsoft.com/office/officeart/2018/2/layout/IconVerticalSolidList"/>
    <dgm:cxn modelId="{03EF079B-9CCD-4A4B-BFA2-B6C51E1AFF0F}" srcId="{0B9002CA-BEE2-4794-A49A-0505DA7485AB}" destId="{9072B60D-1653-4BD3-BB77-AE795595ECE2}" srcOrd="2" destOrd="0" parTransId="{D90DAD21-4B4A-4C9D-8A2D-EC03353E57BE}" sibTransId="{6BE2918B-F18C-4A7E-BC18-E43E4A1834CA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62087BC9-AACE-4D87-AF2D-F4B9BD0C50F0}" srcId="{0B9002CA-BEE2-4794-A49A-0505DA7485AB}" destId="{A9A4BF1C-879F-4CBD-8397-0D3AE9E03161}" srcOrd="1" destOrd="0" parTransId="{4184D385-A23E-469C-A751-655FD2F95D3A}" sibTransId="{7F719404-5EE5-4DA5-895D-91ED52E57832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97AA4DA0-F374-49B8-9F0D-0E1BBB89F3FE}" type="presParOf" srcId="{EC84EEFD-4694-49E3-BB8A-D474728D0C6F}" destId="{1687A2D2-7F5C-49CA-840F-30D4427A53B2}" srcOrd="1" destOrd="0" presId="urn:microsoft.com/office/officeart/2018/2/layout/IconVerticalSolidList"/>
    <dgm:cxn modelId="{3B7C07CB-45FC-4612-AA25-B6F44676EF0C}" type="presParOf" srcId="{EC84EEFD-4694-49E3-BB8A-D474728D0C6F}" destId="{FDC9C7F1-D6C8-4D30-8FFB-7715835F1009}" srcOrd="2" destOrd="0" presId="urn:microsoft.com/office/officeart/2018/2/layout/IconVerticalSolidList"/>
    <dgm:cxn modelId="{FBC944BF-3F0C-465F-97D0-EAE89C290C7F}" type="presParOf" srcId="{FDC9C7F1-D6C8-4D30-8FFB-7715835F1009}" destId="{B419B5FE-9E1F-4C8D-8365-F449A35DDBD4}" srcOrd="0" destOrd="0" presId="urn:microsoft.com/office/officeart/2018/2/layout/IconVerticalSolidList"/>
    <dgm:cxn modelId="{C761CB70-BC0A-4E6D-B83D-0A90E5C327D7}" type="presParOf" srcId="{FDC9C7F1-D6C8-4D30-8FFB-7715835F1009}" destId="{19F20429-734E-4FE5-B1E9-CFA47ABCD6A2}" srcOrd="1" destOrd="0" presId="urn:microsoft.com/office/officeart/2018/2/layout/IconVerticalSolidList"/>
    <dgm:cxn modelId="{F452E030-51CA-4EDF-BAD5-532A69120D1C}" type="presParOf" srcId="{FDC9C7F1-D6C8-4D30-8FFB-7715835F1009}" destId="{EA40F312-E525-4D78-82DC-D486A4D8C332}" srcOrd="2" destOrd="0" presId="urn:microsoft.com/office/officeart/2018/2/layout/IconVerticalSolidList"/>
    <dgm:cxn modelId="{DCAC0610-6BD2-4623-A38F-54E10F4CF7BC}" type="presParOf" srcId="{FDC9C7F1-D6C8-4D30-8FFB-7715835F1009}" destId="{DD17E32B-37FF-49F6-83E3-17692FA450D7}" srcOrd="3" destOrd="0" presId="urn:microsoft.com/office/officeart/2018/2/layout/IconVerticalSolidList"/>
    <dgm:cxn modelId="{D5E1C516-DB7E-4BAF-BC0A-E0F604C5118D}" type="presParOf" srcId="{EC84EEFD-4694-49E3-BB8A-D474728D0C6F}" destId="{C4856F83-48EE-4BF9-B514-FDBE4EA3B5BD}" srcOrd="3" destOrd="0" presId="urn:microsoft.com/office/officeart/2018/2/layout/IconVerticalSolidList"/>
    <dgm:cxn modelId="{47173DCF-2327-487B-A816-A39BCEEEBF9E}" type="presParOf" srcId="{EC84EEFD-4694-49E3-BB8A-D474728D0C6F}" destId="{6B634127-1DFC-489E-B8A9-72396D1BECA8}" srcOrd="4" destOrd="0" presId="urn:microsoft.com/office/officeart/2018/2/layout/IconVerticalSolidList"/>
    <dgm:cxn modelId="{E6C6E42C-A238-4BB2-8B32-CE3187126D0F}" type="presParOf" srcId="{6B634127-1DFC-489E-B8A9-72396D1BECA8}" destId="{668E96DC-5C31-4DE5-82A2-B50EFC9CD3B3}" srcOrd="0" destOrd="0" presId="urn:microsoft.com/office/officeart/2018/2/layout/IconVerticalSolidList"/>
    <dgm:cxn modelId="{6AB54C50-B4C0-4F8D-AFCF-F9669746BC51}" type="presParOf" srcId="{6B634127-1DFC-489E-B8A9-72396D1BECA8}" destId="{0BA3BA34-89B8-4D18-B097-9D70DFB0497F}" srcOrd="1" destOrd="0" presId="urn:microsoft.com/office/officeart/2018/2/layout/IconVerticalSolidList"/>
    <dgm:cxn modelId="{BAD4291D-E1C8-47F7-B328-8EC69F4C4B72}" type="presParOf" srcId="{6B634127-1DFC-489E-B8A9-72396D1BECA8}" destId="{259F9EDE-17E3-42C2-99B1-3F14952F95A9}" srcOrd="2" destOrd="0" presId="urn:microsoft.com/office/officeart/2018/2/layout/IconVerticalSolidList"/>
    <dgm:cxn modelId="{668015C8-204C-4E42-874B-F66D002E1A2F}" type="presParOf" srcId="{6B634127-1DFC-489E-B8A9-72396D1BECA8}" destId="{3C118C48-0D0B-4B9E-9B09-AC7B229E7B2D}" srcOrd="3" destOrd="0" presId="urn:microsoft.com/office/officeart/2018/2/layout/IconVerticalSolidList"/>
    <dgm:cxn modelId="{88F3CC18-7B4A-4AC9-93B3-ADEB68F0B04D}" type="presParOf" srcId="{EC84EEFD-4694-49E3-BB8A-D474728D0C6F}" destId="{577C5AE2-4F6B-4DA7-B1FB-EA0D9F73D7EB}" srcOrd="5" destOrd="0" presId="urn:microsoft.com/office/officeart/2018/2/layout/IconVerticalSolidList"/>
    <dgm:cxn modelId="{69782451-FF63-44B6-8B45-032403AC4350}" type="presParOf" srcId="{EC84EEFD-4694-49E3-BB8A-D474728D0C6F}" destId="{13A8ADB0-2976-4EA0-9BDC-60B1F3EBC04E}" srcOrd="6" destOrd="0" presId="urn:microsoft.com/office/officeart/2018/2/layout/IconVerticalSolidList"/>
    <dgm:cxn modelId="{C576E55C-84AE-4AF4-BE38-8FCD0275AA7F}" type="presParOf" srcId="{13A8ADB0-2976-4EA0-9BDC-60B1F3EBC04E}" destId="{1300145D-0056-4BC9-9E38-2927BFF43182}" srcOrd="0" destOrd="0" presId="urn:microsoft.com/office/officeart/2018/2/layout/IconVerticalSolidList"/>
    <dgm:cxn modelId="{4977B5F7-0209-4816-947C-C6C00569D444}" type="presParOf" srcId="{13A8ADB0-2976-4EA0-9BDC-60B1F3EBC04E}" destId="{2E811F15-E4BA-48A2-B6FE-6DFC212AB038}" srcOrd="1" destOrd="0" presId="urn:microsoft.com/office/officeart/2018/2/layout/IconVerticalSolidList"/>
    <dgm:cxn modelId="{E14FC5E5-67B8-41C2-A7E2-815DEB44CCE4}" type="presParOf" srcId="{13A8ADB0-2976-4EA0-9BDC-60B1F3EBC04E}" destId="{FF34F3E8-C716-4B3B-A740-CC25813136D3}" srcOrd="2" destOrd="0" presId="urn:microsoft.com/office/officeart/2018/2/layout/IconVerticalSolidList"/>
    <dgm:cxn modelId="{FA56D7D8-3D44-4F10-97C5-14692237229B}" type="presParOf" srcId="{13A8ADB0-2976-4EA0-9BDC-60B1F3EBC04E}" destId="{2B8E6FBE-DFAF-4DEF-BC65-EDD4800464E0}" srcOrd="3" destOrd="0" presId="urn:microsoft.com/office/officeart/2018/2/layout/IconVerticalSolidList"/>
    <dgm:cxn modelId="{3DDB3B5A-BCC5-4FDD-AE84-7409FA7EA822}" type="presParOf" srcId="{EC84EEFD-4694-49E3-BB8A-D474728D0C6F}" destId="{11290C12-92BD-45AA-8F40-20AF3B55DC83}" srcOrd="7" destOrd="0" presId="urn:microsoft.com/office/officeart/2018/2/layout/IconVerticalSolidList"/>
    <dgm:cxn modelId="{F501BB6A-09B3-4241-B64A-32286EC2578D}" type="presParOf" srcId="{EC84EEFD-4694-49E3-BB8A-D474728D0C6F}" destId="{60D6FB10-CEED-4470-9CB5-B92EA76D6C24}" srcOrd="8" destOrd="0" presId="urn:microsoft.com/office/officeart/2018/2/layout/IconVerticalSolidList"/>
    <dgm:cxn modelId="{E78A246B-785E-4796-B4A6-66101F9B3FBB}" type="presParOf" srcId="{60D6FB10-CEED-4470-9CB5-B92EA76D6C24}" destId="{2ED3D6EE-7205-4DF3-8D46-0ACB6874AA22}" srcOrd="0" destOrd="0" presId="urn:microsoft.com/office/officeart/2018/2/layout/IconVerticalSolidList"/>
    <dgm:cxn modelId="{3C911CF0-D08F-4644-89D6-FB871FC95694}" type="presParOf" srcId="{60D6FB10-CEED-4470-9CB5-B92EA76D6C24}" destId="{262775DD-4C7D-4218-B370-D33365433337}" srcOrd="1" destOrd="0" presId="urn:microsoft.com/office/officeart/2018/2/layout/IconVerticalSolidList"/>
    <dgm:cxn modelId="{29EAD62C-367B-49FE-A015-5DA1C1E40172}" type="presParOf" srcId="{60D6FB10-CEED-4470-9CB5-B92EA76D6C24}" destId="{07E23956-8439-465A-AC3C-017350454E4B}" srcOrd="2" destOrd="0" presId="urn:microsoft.com/office/officeart/2018/2/layout/IconVerticalSolidList"/>
    <dgm:cxn modelId="{47F250E4-7C6E-47CA-B64F-9B464C12A470}" type="presParOf" srcId="{60D6FB10-CEED-4470-9CB5-B92EA76D6C24}" destId="{03F8BACC-66BC-42BE-9085-7273FCDB5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41790-4C86-4EFE-BB66-A79E396773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A5F1C4-16A5-4546-944B-CDB98AB64FE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Awareness</a:t>
          </a:r>
        </a:p>
      </dgm:t>
    </dgm:pt>
    <dgm:pt modelId="{12A09DC2-4F97-4424-B954-57FBA3B1C4F5}" type="parTrans" cxnId="{9317C5A3-2A2F-498E-AFD6-DB7D89336720}">
      <dgm:prSet/>
      <dgm:spPr/>
      <dgm:t>
        <a:bodyPr/>
        <a:lstStyle/>
        <a:p>
          <a:endParaRPr lang="de-DE"/>
        </a:p>
      </dgm:t>
    </dgm:pt>
    <dgm:pt modelId="{42C8D8C4-9588-4683-B388-F8BF2E1DDA4C}" type="sibTrans" cxnId="{9317C5A3-2A2F-498E-AFD6-DB7D89336720}">
      <dgm:prSet/>
      <dgm:spPr/>
      <dgm:t>
        <a:bodyPr/>
        <a:lstStyle/>
        <a:p>
          <a:endParaRPr lang="de-DE"/>
        </a:p>
      </dgm:t>
    </dgm:pt>
    <dgm:pt modelId="{3DB72962-A752-46FE-97F5-9B521CB1092A}">
      <dgm:prSet phldrT="[Text]"/>
      <dgm:spPr>
        <a:solidFill>
          <a:srgbClr val="F612CB"/>
        </a:solidFill>
      </dgm:spPr>
      <dgm:t>
        <a:bodyPr/>
        <a:lstStyle/>
        <a:p>
          <a:r>
            <a:rPr lang="de-DE" dirty="0" err="1"/>
            <a:t>Consideration</a:t>
          </a:r>
          <a:endParaRPr lang="de-DE" dirty="0"/>
        </a:p>
      </dgm:t>
    </dgm:pt>
    <dgm:pt modelId="{FF6FDD7C-0E31-4B46-A21C-AF14622740BE}" type="parTrans" cxnId="{EF966782-1212-4234-810B-BA326FF78931}">
      <dgm:prSet/>
      <dgm:spPr/>
      <dgm:t>
        <a:bodyPr/>
        <a:lstStyle/>
        <a:p>
          <a:endParaRPr lang="de-DE"/>
        </a:p>
      </dgm:t>
    </dgm:pt>
    <dgm:pt modelId="{AEEA5D8D-DED9-4AE5-853F-CF81DA6F7251}" type="sibTrans" cxnId="{EF966782-1212-4234-810B-BA326FF78931}">
      <dgm:prSet/>
      <dgm:spPr/>
      <dgm:t>
        <a:bodyPr/>
        <a:lstStyle/>
        <a:p>
          <a:endParaRPr lang="de-DE"/>
        </a:p>
      </dgm:t>
    </dgm:pt>
    <dgm:pt modelId="{698F977A-8178-4FD7-A182-7CAAFD19EC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Acquisition</a:t>
          </a:r>
        </a:p>
      </dgm:t>
    </dgm:pt>
    <dgm:pt modelId="{07401207-9B4B-4825-B677-D0717F38CC73}" type="parTrans" cxnId="{94D16A59-0A40-46E1-8D4C-58D00EBEF3C5}">
      <dgm:prSet/>
      <dgm:spPr/>
      <dgm:t>
        <a:bodyPr/>
        <a:lstStyle/>
        <a:p>
          <a:endParaRPr lang="de-DE"/>
        </a:p>
      </dgm:t>
    </dgm:pt>
    <dgm:pt modelId="{9AF0E96B-C1A0-4531-B11F-4BA875BCE906}" type="sibTrans" cxnId="{94D16A59-0A40-46E1-8D4C-58D00EBEF3C5}">
      <dgm:prSet/>
      <dgm:spPr/>
      <dgm:t>
        <a:bodyPr/>
        <a:lstStyle/>
        <a:p>
          <a:endParaRPr lang="de-DE"/>
        </a:p>
      </dgm:t>
    </dgm:pt>
    <dgm:pt modelId="{80C6751A-1BE7-44D7-8728-07A5E39CF9E4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Service</a:t>
          </a:r>
        </a:p>
      </dgm:t>
    </dgm:pt>
    <dgm:pt modelId="{551055DD-1AF7-467F-9765-8C311C21C2CC}" type="parTrans" cxnId="{1ADBAC9A-D5B8-4765-BD66-CA525F4F5991}">
      <dgm:prSet/>
      <dgm:spPr/>
      <dgm:t>
        <a:bodyPr/>
        <a:lstStyle/>
        <a:p>
          <a:endParaRPr lang="de-DE"/>
        </a:p>
      </dgm:t>
    </dgm:pt>
    <dgm:pt modelId="{86B96896-25CC-4BAE-A473-1A4A1D9F65CE}" type="sibTrans" cxnId="{1ADBAC9A-D5B8-4765-BD66-CA525F4F5991}">
      <dgm:prSet/>
      <dgm:spPr/>
      <dgm:t>
        <a:bodyPr/>
        <a:lstStyle/>
        <a:p>
          <a:endParaRPr lang="de-DE"/>
        </a:p>
      </dgm:t>
    </dgm:pt>
    <dgm:pt modelId="{66015F25-EA54-4EF7-B437-A4B1A10D09B4}">
      <dgm:prSet/>
      <dgm:spPr>
        <a:solidFill>
          <a:srgbClr val="0070C0"/>
        </a:solidFill>
      </dgm:spPr>
      <dgm:t>
        <a:bodyPr/>
        <a:lstStyle/>
        <a:p>
          <a:r>
            <a:rPr lang="de-DE" dirty="0" err="1"/>
            <a:t>Loyalty</a:t>
          </a:r>
          <a:endParaRPr lang="de-DE" dirty="0"/>
        </a:p>
      </dgm:t>
    </dgm:pt>
    <dgm:pt modelId="{0293CEDD-CDD6-4D81-AFF7-09DA57CDCCC2}" type="parTrans" cxnId="{267A271B-6E15-4783-90E9-FB5318D65BD2}">
      <dgm:prSet/>
      <dgm:spPr/>
      <dgm:t>
        <a:bodyPr/>
        <a:lstStyle/>
        <a:p>
          <a:endParaRPr lang="de-DE"/>
        </a:p>
      </dgm:t>
    </dgm:pt>
    <dgm:pt modelId="{07B69015-38EA-43A2-ADF1-FD23BA4F9A37}" type="sibTrans" cxnId="{267A271B-6E15-4783-90E9-FB5318D65BD2}">
      <dgm:prSet/>
      <dgm:spPr/>
      <dgm:t>
        <a:bodyPr/>
        <a:lstStyle/>
        <a:p>
          <a:endParaRPr lang="de-DE"/>
        </a:p>
      </dgm:t>
    </dgm:pt>
    <dgm:pt modelId="{7905E130-CCF9-4E72-A416-793A9CEA9AC9}" type="pres">
      <dgm:prSet presAssocID="{57541790-4C86-4EFE-BB66-A79E396773D1}" presName="Name0" presStyleCnt="0">
        <dgm:presLayoutVars>
          <dgm:dir/>
          <dgm:animLvl val="lvl"/>
          <dgm:resizeHandles val="exact"/>
        </dgm:presLayoutVars>
      </dgm:prSet>
      <dgm:spPr/>
    </dgm:pt>
    <dgm:pt modelId="{CD77A938-AAA8-4052-9841-4B927497E1E7}" type="pres">
      <dgm:prSet presAssocID="{D4A5F1C4-16A5-4546-944B-CDB98AB64F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52E1DF5-494B-4502-8A8E-0056265CE9AD}" type="pres">
      <dgm:prSet presAssocID="{42C8D8C4-9588-4683-B388-F8BF2E1DDA4C}" presName="parTxOnlySpace" presStyleCnt="0"/>
      <dgm:spPr/>
    </dgm:pt>
    <dgm:pt modelId="{264AB48F-28E7-4114-9610-DEF169C98140}" type="pres">
      <dgm:prSet presAssocID="{3DB72962-A752-46FE-97F5-9B521CB109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45B032-D56A-46DC-8195-B4916D770224}" type="pres">
      <dgm:prSet presAssocID="{AEEA5D8D-DED9-4AE5-853F-CF81DA6F7251}" presName="parTxOnlySpace" presStyleCnt="0"/>
      <dgm:spPr/>
    </dgm:pt>
    <dgm:pt modelId="{975EB9A7-9E7B-4706-B9DA-91A92F8C59D3}" type="pres">
      <dgm:prSet presAssocID="{698F977A-8178-4FD7-A182-7CAAFD19EC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EE9B562-F3F7-4B7B-B762-33731ED11A85}" type="pres">
      <dgm:prSet presAssocID="{9AF0E96B-C1A0-4531-B11F-4BA875BCE906}" presName="parTxOnlySpace" presStyleCnt="0"/>
      <dgm:spPr/>
    </dgm:pt>
    <dgm:pt modelId="{CB17BBD8-1362-4B00-9A7B-AC42E2A8BF3E}" type="pres">
      <dgm:prSet presAssocID="{80C6751A-1BE7-44D7-8728-07A5E39CF9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A1DB600-8083-4FA8-B598-0C4FE8873668}" type="pres">
      <dgm:prSet presAssocID="{86B96896-25CC-4BAE-A473-1A4A1D9F65CE}" presName="parTxOnlySpace" presStyleCnt="0"/>
      <dgm:spPr/>
    </dgm:pt>
    <dgm:pt modelId="{647F53C6-E5DD-4B82-94F5-B0C62281F1F1}" type="pres">
      <dgm:prSet presAssocID="{66015F25-EA54-4EF7-B437-A4B1A10D09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1E602-CB22-404F-B809-F774E67B69D9}" type="presOf" srcId="{698F977A-8178-4FD7-A182-7CAAFD19EC95}" destId="{975EB9A7-9E7B-4706-B9DA-91A92F8C59D3}" srcOrd="0" destOrd="0" presId="urn:microsoft.com/office/officeart/2005/8/layout/chevron1"/>
    <dgm:cxn modelId="{267A271B-6E15-4783-90E9-FB5318D65BD2}" srcId="{57541790-4C86-4EFE-BB66-A79E396773D1}" destId="{66015F25-EA54-4EF7-B437-A4B1A10D09B4}" srcOrd="4" destOrd="0" parTransId="{0293CEDD-CDD6-4D81-AFF7-09DA57CDCCC2}" sibTransId="{07B69015-38EA-43A2-ADF1-FD23BA4F9A37}"/>
    <dgm:cxn modelId="{94D16A59-0A40-46E1-8D4C-58D00EBEF3C5}" srcId="{57541790-4C86-4EFE-BB66-A79E396773D1}" destId="{698F977A-8178-4FD7-A182-7CAAFD19EC95}" srcOrd="2" destOrd="0" parTransId="{07401207-9B4B-4825-B677-D0717F38CC73}" sibTransId="{9AF0E96B-C1A0-4531-B11F-4BA875BCE906}"/>
    <dgm:cxn modelId="{CF02427B-90C5-4619-9833-AE298E287F62}" type="presOf" srcId="{66015F25-EA54-4EF7-B437-A4B1A10D09B4}" destId="{647F53C6-E5DD-4B82-94F5-B0C62281F1F1}" srcOrd="0" destOrd="0" presId="urn:microsoft.com/office/officeart/2005/8/layout/chevron1"/>
    <dgm:cxn modelId="{280AC780-5CB6-40E3-9FCC-06546F1BD9CE}" type="presOf" srcId="{80C6751A-1BE7-44D7-8728-07A5E39CF9E4}" destId="{CB17BBD8-1362-4B00-9A7B-AC42E2A8BF3E}" srcOrd="0" destOrd="0" presId="urn:microsoft.com/office/officeart/2005/8/layout/chevron1"/>
    <dgm:cxn modelId="{EF966782-1212-4234-810B-BA326FF78931}" srcId="{57541790-4C86-4EFE-BB66-A79E396773D1}" destId="{3DB72962-A752-46FE-97F5-9B521CB1092A}" srcOrd="1" destOrd="0" parTransId="{FF6FDD7C-0E31-4B46-A21C-AF14622740BE}" sibTransId="{AEEA5D8D-DED9-4AE5-853F-CF81DA6F7251}"/>
    <dgm:cxn modelId="{2690258A-C8DE-4B86-BF56-3A233DDC6A3C}" type="presOf" srcId="{3DB72962-A752-46FE-97F5-9B521CB1092A}" destId="{264AB48F-28E7-4114-9610-DEF169C98140}" srcOrd="0" destOrd="0" presId="urn:microsoft.com/office/officeart/2005/8/layout/chevron1"/>
    <dgm:cxn modelId="{1ADBAC9A-D5B8-4765-BD66-CA525F4F5991}" srcId="{57541790-4C86-4EFE-BB66-A79E396773D1}" destId="{80C6751A-1BE7-44D7-8728-07A5E39CF9E4}" srcOrd="3" destOrd="0" parTransId="{551055DD-1AF7-467F-9765-8C311C21C2CC}" sibTransId="{86B96896-25CC-4BAE-A473-1A4A1D9F65CE}"/>
    <dgm:cxn modelId="{9317C5A3-2A2F-498E-AFD6-DB7D89336720}" srcId="{57541790-4C86-4EFE-BB66-A79E396773D1}" destId="{D4A5F1C4-16A5-4546-944B-CDB98AB64FE6}" srcOrd="0" destOrd="0" parTransId="{12A09DC2-4F97-4424-B954-57FBA3B1C4F5}" sibTransId="{42C8D8C4-9588-4683-B388-F8BF2E1DDA4C}"/>
    <dgm:cxn modelId="{73509DB8-ED87-4B7E-87BC-B5AA67184FB0}" type="presOf" srcId="{D4A5F1C4-16A5-4546-944B-CDB98AB64FE6}" destId="{CD77A938-AAA8-4052-9841-4B927497E1E7}" srcOrd="0" destOrd="0" presId="urn:microsoft.com/office/officeart/2005/8/layout/chevron1"/>
    <dgm:cxn modelId="{F706FAC1-8340-490C-A97D-BD2E8A8E4B43}" type="presOf" srcId="{57541790-4C86-4EFE-BB66-A79E396773D1}" destId="{7905E130-CCF9-4E72-A416-793A9CEA9AC9}" srcOrd="0" destOrd="0" presId="urn:microsoft.com/office/officeart/2005/8/layout/chevron1"/>
    <dgm:cxn modelId="{304AF3F3-E02F-4350-970E-BF46FB3A30E3}" type="presParOf" srcId="{7905E130-CCF9-4E72-A416-793A9CEA9AC9}" destId="{CD77A938-AAA8-4052-9841-4B927497E1E7}" srcOrd="0" destOrd="0" presId="urn:microsoft.com/office/officeart/2005/8/layout/chevron1"/>
    <dgm:cxn modelId="{1786DC63-0C1B-4AB1-BF50-95B7571CF8F1}" type="presParOf" srcId="{7905E130-CCF9-4E72-A416-793A9CEA9AC9}" destId="{C52E1DF5-494B-4502-8A8E-0056265CE9AD}" srcOrd="1" destOrd="0" presId="urn:microsoft.com/office/officeart/2005/8/layout/chevron1"/>
    <dgm:cxn modelId="{281C3B32-5A66-4CDB-961D-ADD209C64B60}" type="presParOf" srcId="{7905E130-CCF9-4E72-A416-793A9CEA9AC9}" destId="{264AB48F-28E7-4114-9610-DEF169C98140}" srcOrd="2" destOrd="0" presId="urn:microsoft.com/office/officeart/2005/8/layout/chevron1"/>
    <dgm:cxn modelId="{0BBA93DD-1E27-4448-B277-1E0D22C0A8D1}" type="presParOf" srcId="{7905E130-CCF9-4E72-A416-793A9CEA9AC9}" destId="{A245B032-D56A-46DC-8195-B4916D770224}" srcOrd="3" destOrd="0" presId="urn:microsoft.com/office/officeart/2005/8/layout/chevron1"/>
    <dgm:cxn modelId="{42722EBD-6295-4008-A6D4-40A7EC987C94}" type="presParOf" srcId="{7905E130-CCF9-4E72-A416-793A9CEA9AC9}" destId="{975EB9A7-9E7B-4706-B9DA-91A92F8C59D3}" srcOrd="4" destOrd="0" presId="urn:microsoft.com/office/officeart/2005/8/layout/chevron1"/>
    <dgm:cxn modelId="{653BAC19-89F4-4D0A-9873-B25CE6A5F00C}" type="presParOf" srcId="{7905E130-CCF9-4E72-A416-793A9CEA9AC9}" destId="{DEE9B562-F3F7-4B7B-B762-33731ED11A85}" srcOrd="5" destOrd="0" presId="urn:microsoft.com/office/officeart/2005/8/layout/chevron1"/>
    <dgm:cxn modelId="{3F0CFF51-095A-45DF-9489-81395BD22192}" type="presParOf" srcId="{7905E130-CCF9-4E72-A416-793A9CEA9AC9}" destId="{CB17BBD8-1362-4B00-9A7B-AC42E2A8BF3E}" srcOrd="6" destOrd="0" presId="urn:microsoft.com/office/officeart/2005/8/layout/chevron1"/>
    <dgm:cxn modelId="{C9DB5BE4-A3CD-4EB3-9195-1EB39A1C9E61}" type="presParOf" srcId="{7905E130-CCF9-4E72-A416-793A9CEA9AC9}" destId="{7A1DB600-8083-4FA8-B598-0C4FE8873668}" srcOrd="7" destOrd="0" presId="urn:microsoft.com/office/officeart/2005/8/layout/chevron1"/>
    <dgm:cxn modelId="{A75A527F-E71E-481E-8A2A-29F9CE41D8C9}" type="presParOf" srcId="{7905E130-CCF9-4E72-A416-793A9CEA9AC9}" destId="{647F53C6-E5DD-4B82-94F5-B0C62281F1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Problem </a:t>
          </a:r>
          <a:r>
            <a:rPr lang="de-DE" sz="1900" kern="1200" dirty="0" err="1"/>
            <a:t>profiling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419B5FE-9E1F-4C8D-8365-F449A35DDBD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F20429-734E-4FE5-B1E9-CFA47ABCD6A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7E32B-37FF-49F6-83E3-17692FA450D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Stakeholder &amp; Persona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668E96DC-5C31-4DE5-82A2-B50EFC9CD3B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A3BA34-89B8-4D18-B097-9D70DFB0497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18C48-0D0B-4B9E-9B09-AC7B229E7B2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Interviews &amp; Erwartung der Kunden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1300145D-0056-4BC9-9E38-2927BFF4318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811F15-E4BA-48A2-B6FE-6DFC212AB03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E6FBE-DFAF-4DEF-BC65-EDD4800464E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Customer Journey Map</a:t>
          </a:r>
          <a:endParaRPr lang="en-US" sz="1900" kern="1200"/>
        </a:p>
      </dsp:txBody>
      <dsp:txXfrm>
        <a:off x="1131174" y="3677241"/>
        <a:ext cx="5382429" cy="979371"/>
      </dsp:txXfrm>
    </dsp:sp>
    <dsp:sp modelId="{2ED3D6EE-7205-4DF3-8D46-0ACB6874AA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2775DD-4C7D-4218-B370-D3336543333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BACC-66BC-42BE-9085-7273FCDB502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Top Issues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A938-AAA8-4052-9841-4B927497E1E7}">
      <dsp:nvSpPr>
        <dsp:cNvPr id="0" name=""/>
        <dsp:cNvSpPr/>
      </dsp:nvSpPr>
      <dsp:spPr>
        <a:xfrm>
          <a:off x="2484" y="106315"/>
          <a:ext cx="2211624" cy="884649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Awareness</a:t>
          </a:r>
        </a:p>
      </dsp:txBody>
      <dsp:txXfrm>
        <a:off x="444809" y="106315"/>
        <a:ext cx="1326975" cy="884649"/>
      </dsp:txXfrm>
    </dsp:sp>
    <dsp:sp modelId="{264AB48F-28E7-4114-9610-DEF169C98140}">
      <dsp:nvSpPr>
        <dsp:cNvPr id="0" name=""/>
        <dsp:cNvSpPr/>
      </dsp:nvSpPr>
      <dsp:spPr>
        <a:xfrm>
          <a:off x="1992947" y="106315"/>
          <a:ext cx="2211624" cy="884649"/>
        </a:xfrm>
        <a:prstGeom prst="chevron">
          <a:avLst/>
        </a:prstGeom>
        <a:solidFill>
          <a:srgbClr val="F612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Consideration</a:t>
          </a:r>
          <a:endParaRPr lang="de-DE" sz="1700" kern="1200" dirty="0"/>
        </a:p>
      </dsp:txBody>
      <dsp:txXfrm>
        <a:off x="2435272" y="106315"/>
        <a:ext cx="1326975" cy="884649"/>
      </dsp:txXfrm>
    </dsp:sp>
    <dsp:sp modelId="{975EB9A7-9E7B-4706-B9DA-91A92F8C59D3}">
      <dsp:nvSpPr>
        <dsp:cNvPr id="0" name=""/>
        <dsp:cNvSpPr/>
      </dsp:nvSpPr>
      <dsp:spPr>
        <a:xfrm>
          <a:off x="3983409" y="106315"/>
          <a:ext cx="2211624" cy="8846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Acquisition</a:t>
          </a:r>
        </a:p>
      </dsp:txBody>
      <dsp:txXfrm>
        <a:off x="4425734" y="106315"/>
        <a:ext cx="1326975" cy="884649"/>
      </dsp:txXfrm>
    </dsp:sp>
    <dsp:sp modelId="{CB17BBD8-1362-4B00-9A7B-AC42E2A8BF3E}">
      <dsp:nvSpPr>
        <dsp:cNvPr id="0" name=""/>
        <dsp:cNvSpPr/>
      </dsp:nvSpPr>
      <dsp:spPr>
        <a:xfrm>
          <a:off x="5973871" y="106315"/>
          <a:ext cx="2211624" cy="8846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Service</a:t>
          </a:r>
        </a:p>
      </dsp:txBody>
      <dsp:txXfrm>
        <a:off x="6416196" y="106315"/>
        <a:ext cx="1326975" cy="884649"/>
      </dsp:txXfrm>
    </dsp:sp>
    <dsp:sp modelId="{647F53C6-E5DD-4B82-94F5-B0C62281F1F1}">
      <dsp:nvSpPr>
        <dsp:cNvPr id="0" name=""/>
        <dsp:cNvSpPr/>
      </dsp:nvSpPr>
      <dsp:spPr>
        <a:xfrm>
          <a:off x="7964333" y="106315"/>
          <a:ext cx="2211624" cy="8846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Loyalty</a:t>
          </a:r>
          <a:endParaRPr lang="de-DE" sz="1700" kern="1200" dirty="0"/>
        </a:p>
      </dsp:txBody>
      <dsp:txXfrm>
        <a:off x="8406658" y="106315"/>
        <a:ext cx="1326975" cy="88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3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  <a:p>
            <a:r>
              <a:rPr lang="de-DE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Langeweile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Schlechte Noten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 kann Potential nicht entfalten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200" dirty="0"/>
              <a:t>Dozent: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Inhalte können nicht Fächerübergreifend gestaltet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Mehraufwand durch Nachklausuren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3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9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9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0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5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0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1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319786" y="5142328"/>
            <a:ext cx="168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Sei dein eigener</a:t>
            </a:r>
          </a:p>
          <a:p>
            <a:r>
              <a:rPr lang="de-DE" dirty="0">
                <a:solidFill>
                  <a:srgbClr val="FFFFFF"/>
                </a:solidFill>
              </a:rPr>
              <a:t>Hauptdarsteller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FFFF"/>
                </a:solidFill>
              </a:rPr>
              <a:t>21.03.2019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255723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4551986" y="390850"/>
            <a:ext cx="5827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welchem Semester bist Du?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60955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6513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Würdest du gerne bei der Studiengangsgestaltung </a:t>
            </a:r>
          </a:p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Einflus</a:t>
            </a:r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nehmen?</a:t>
            </a:r>
            <a:endParaRPr lang="de-D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1054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919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3A0C3C29-4170-49E9-B9CB-57226DF96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17745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Erkennst du einen Mehrwert in allen Teilgebieten?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89763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993500" y="390850"/>
            <a:ext cx="894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der Studienplanung?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3911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237324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04432" y="390850"/>
            <a:ext cx="8722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dem Wahlangebot?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84224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198865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12779" y="390850"/>
            <a:ext cx="8705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Was gefällt dir derzeit bei dem Wahlangebot?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85" y="1428031"/>
            <a:ext cx="8373668" cy="503911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Es gibt keine Wahl </a:t>
            </a:r>
          </a:p>
          <a:p>
            <a:endParaRPr lang="de-DE" dirty="0"/>
          </a:p>
          <a:p>
            <a:r>
              <a:rPr lang="de-DE" dirty="0"/>
              <a:t>Setzt voraus, dass man wählen könnte</a:t>
            </a:r>
          </a:p>
          <a:p>
            <a:endParaRPr lang="de-DE" dirty="0"/>
          </a:p>
          <a:p>
            <a:r>
              <a:rPr lang="de-DE" dirty="0"/>
              <a:t>Mir gefällt gut, dass es für fest jede Branche ein eigene Vorlesung gibt, die man im dritten Semester wählen kann.</a:t>
            </a:r>
          </a:p>
          <a:p>
            <a:endParaRPr lang="de-DE" dirty="0"/>
          </a:p>
          <a:p>
            <a:r>
              <a:rPr lang="de-DE" dirty="0"/>
              <a:t>teilweise sind die Vorlesungen leider zu voll gestopft d.h. zu viel Stoff in zu wenig Stunden, Dozenten erklären oftmals schlecht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7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1FA44F8-212D-4F14-807D-E63A43EC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65146"/>
              </p:ext>
            </p:extLst>
          </p:nvPr>
        </p:nvGraphicFramePr>
        <p:xfrm>
          <a:off x="2013557" y="1"/>
          <a:ext cx="10178443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Würfel 11">
            <a:extLst>
              <a:ext uri="{FF2B5EF4-FFF2-40B4-BE49-F238E27FC236}">
                <a16:creationId xmlns:a16="http://schemas.microsoft.com/office/drawing/2014/main" id="{526C43C1-239C-41AC-BAB6-DBDD4225AECF}"/>
              </a:ext>
            </a:extLst>
          </p:cNvPr>
          <p:cNvSpPr/>
          <p:nvPr/>
        </p:nvSpPr>
        <p:spPr>
          <a:xfrm>
            <a:off x="611515" y="125140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 +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27AD0124-A2F6-4787-9C21-3436443CC815}"/>
              </a:ext>
            </a:extLst>
          </p:cNvPr>
          <p:cNvSpPr/>
          <p:nvPr/>
        </p:nvSpPr>
        <p:spPr>
          <a:xfrm>
            <a:off x="611515" y="2405749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0F8949-34E9-4116-AB96-49ABB96985C4}"/>
              </a:ext>
            </a:extLst>
          </p:cNvPr>
          <p:cNvSpPr/>
          <p:nvPr/>
        </p:nvSpPr>
        <p:spPr>
          <a:xfrm>
            <a:off x="2133680" y="5899731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Wahlangebot der DHBW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AB03EB9-4D3A-4AC7-8B80-B75A7AF3D9E5}"/>
              </a:ext>
            </a:extLst>
          </p:cNvPr>
          <p:cNvSpPr/>
          <p:nvPr/>
        </p:nvSpPr>
        <p:spPr>
          <a:xfrm>
            <a:off x="4044538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Selektion der Fächer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F65FA7-E91E-4493-BD21-BCF3CF970750}"/>
              </a:ext>
            </a:extLst>
          </p:cNvPr>
          <p:cNvSpPr/>
          <p:nvPr/>
        </p:nvSpPr>
        <p:spPr>
          <a:xfrm>
            <a:off x="4044538" y="36401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Curriculum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4BEBCE-C026-46C0-877A-67A9497E6A14}"/>
              </a:ext>
            </a:extLst>
          </p:cNvPr>
          <p:cNvSpPr/>
          <p:nvPr/>
        </p:nvSpPr>
        <p:spPr>
          <a:xfrm>
            <a:off x="6096000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Fachauswahl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5E319A-A9CD-4BC8-81A8-32395CDFD500}"/>
              </a:ext>
            </a:extLst>
          </p:cNvPr>
          <p:cNvSpPr/>
          <p:nvPr/>
        </p:nvSpPr>
        <p:spPr>
          <a:xfrm>
            <a:off x="6096000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beurteilen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49285CA4-4DFE-416D-B741-160D86077A36}"/>
              </a:ext>
            </a:extLst>
          </p:cNvPr>
          <p:cNvSpPr/>
          <p:nvPr/>
        </p:nvSpPr>
        <p:spPr>
          <a:xfrm>
            <a:off x="591201" y="356009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5A7A82DD-8F28-4CDF-8688-05BF34D92F75}"/>
              </a:ext>
            </a:extLst>
          </p:cNvPr>
          <p:cNvSpPr/>
          <p:nvPr/>
        </p:nvSpPr>
        <p:spPr>
          <a:xfrm>
            <a:off x="591201" y="4705340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49B88E3-23FF-4EC2-82B0-B476036CDDFF}"/>
              </a:ext>
            </a:extLst>
          </p:cNvPr>
          <p:cNvSpPr/>
          <p:nvPr/>
        </p:nvSpPr>
        <p:spPr>
          <a:xfrm>
            <a:off x="591201" y="5859685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 -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6D2DA9-ACE1-4AFD-8650-0D75A3875BAB}"/>
              </a:ext>
            </a:extLst>
          </p:cNvPr>
          <p:cNvSpPr/>
          <p:nvPr/>
        </p:nvSpPr>
        <p:spPr>
          <a:xfrm>
            <a:off x="6096000" y="125443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</a:t>
            </a:r>
            <a:r>
              <a:rPr lang="de-DE" sz="1600" dirty="0"/>
              <a:t>Student / Dozent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698351-B232-43A8-AD83-46AF06836975}"/>
              </a:ext>
            </a:extLst>
          </p:cNvPr>
          <p:cNvSpPr/>
          <p:nvPr/>
        </p:nvSpPr>
        <p:spPr>
          <a:xfrm>
            <a:off x="8070669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Wiederwahl d. Studiengangs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B898DA3-91ED-4987-B50F-276014942635}"/>
              </a:ext>
            </a:extLst>
          </p:cNvPr>
          <p:cNvSpPr/>
          <p:nvPr/>
        </p:nvSpPr>
        <p:spPr>
          <a:xfrm>
            <a:off x="8070669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Erfolgreicher Spezialist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7856AF8-90E8-462E-8326-C33095E35602}"/>
              </a:ext>
            </a:extLst>
          </p:cNvPr>
          <p:cNvSpPr/>
          <p:nvPr/>
        </p:nvSpPr>
        <p:spPr>
          <a:xfrm>
            <a:off x="8156665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Bessere Noten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B4A60F6-3B89-4BA0-87FF-9AFEA5B23418}"/>
              </a:ext>
            </a:extLst>
          </p:cNvPr>
          <p:cNvSpPr/>
          <p:nvPr/>
        </p:nvSpPr>
        <p:spPr>
          <a:xfrm>
            <a:off x="10178443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dirty="0"/>
              <a:t>DHBW weiterempfehlen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F9E4C62-9492-443D-BA2B-7933560438F0}"/>
              </a:ext>
            </a:extLst>
          </p:cNvPr>
          <p:cNvSpPr/>
          <p:nvPr/>
        </p:nvSpPr>
        <p:spPr>
          <a:xfrm>
            <a:off x="10208127" y="2357162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Betreuer / Mentor werden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4D86A-1EC5-4409-A4F3-1DE0CDDE62DF}"/>
              </a:ext>
            </a:extLst>
          </p:cNvPr>
          <p:cNvSpPr/>
          <p:nvPr/>
        </p:nvSpPr>
        <p:spPr>
          <a:xfrm>
            <a:off x="10294123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Alumni Programm</a:t>
            </a:r>
          </a:p>
        </p:txBody>
      </p:sp>
    </p:spTree>
    <p:extLst>
      <p:ext uri="{BB962C8B-B14F-4D97-AF65-F5344CB8AC3E}">
        <p14:creationId xmlns:p14="http://schemas.microsoft.com/office/powerpoint/2010/main" val="173978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Issues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03F51C-C145-428D-82AF-BCEFA314B775}"/>
              </a:ext>
            </a:extLst>
          </p:cNvPr>
          <p:cNvSpPr/>
          <p:nvPr/>
        </p:nvSpPr>
        <p:spPr>
          <a:xfrm>
            <a:off x="3523019" y="1151033"/>
            <a:ext cx="5145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Neuer Modulplan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706720-EBF5-4236-98A8-EDEFDD474245}"/>
              </a:ext>
            </a:extLst>
          </p:cNvPr>
          <p:cNvSpPr/>
          <p:nvPr/>
        </p:nvSpPr>
        <p:spPr>
          <a:xfrm>
            <a:off x="4901829" y="2387126"/>
            <a:ext cx="5967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E-Learning Plattform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E1EA23-EEAD-494A-A3C5-B8CC1D52020C}"/>
              </a:ext>
            </a:extLst>
          </p:cNvPr>
          <p:cNvSpPr/>
          <p:nvPr/>
        </p:nvSpPr>
        <p:spPr>
          <a:xfrm>
            <a:off x="5850856" y="3623219"/>
            <a:ext cx="5473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Onlinevorlesungen</a:t>
            </a:r>
          </a:p>
        </p:txBody>
      </p:sp>
    </p:spTree>
    <p:extLst>
      <p:ext uri="{BB962C8B-B14F-4D97-AF65-F5344CB8AC3E}">
        <p14:creationId xmlns:p14="http://schemas.microsoft.com/office/powerpoint/2010/main" val="236120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Issues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03F51C-C145-428D-82AF-BCEFA314B775}"/>
              </a:ext>
            </a:extLst>
          </p:cNvPr>
          <p:cNvSpPr/>
          <p:nvPr/>
        </p:nvSpPr>
        <p:spPr>
          <a:xfrm>
            <a:off x="2799813" y="1151033"/>
            <a:ext cx="6592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Keine Wahlmöglichkeit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706720-EBF5-4236-98A8-EDEFDD474245}"/>
              </a:ext>
            </a:extLst>
          </p:cNvPr>
          <p:cNvSpPr/>
          <p:nvPr/>
        </p:nvSpPr>
        <p:spPr>
          <a:xfrm>
            <a:off x="4808227" y="2615254"/>
            <a:ext cx="59679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Rudimentäre</a:t>
            </a:r>
            <a:b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E-Learning Plattform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E1EA23-EEAD-494A-A3C5-B8CC1D52020C}"/>
              </a:ext>
            </a:extLst>
          </p:cNvPr>
          <p:cNvSpPr/>
          <p:nvPr/>
        </p:nvSpPr>
        <p:spPr>
          <a:xfrm>
            <a:off x="6655484" y="4910471"/>
            <a:ext cx="54734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Keine </a:t>
            </a:r>
            <a:b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Onlinevorlesungen</a:t>
            </a:r>
          </a:p>
        </p:txBody>
      </p:sp>
    </p:spTree>
    <p:extLst>
      <p:ext uri="{BB962C8B-B14F-4D97-AF65-F5344CB8AC3E}">
        <p14:creationId xmlns:p14="http://schemas.microsoft.com/office/powerpoint/2010/main" val="3086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308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523AC1-F812-49A0-BA3D-96AD379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242" y="2211882"/>
            <a:ext cx="2320868" cy="519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Statement: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026B672-DB95-486A-9C30-A13A9B331334}"/>
              </a:ext>
            </a:extLst>
          </p:cNvPr>
          <p:cNvSpPr txBox="1">
            <a:spLocks/>
          </p:cNvSpPr>
          <p:nvPr/>
        </p:nvSpPr>
        <p:spPr>
          <a:xfrm>
            <a:off x="10004449" y="1750227"/>
            <a:ext cx="1540387" cy="59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51ECDE9-7374-4874-BC05-25134874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2" y="-92514"/>
            <a:ext cx="2564268" cy="25642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509DC4-C552-4C03-B87C-5E8A53BE7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297"/>
          <a:stretch/>
        </p:blipFill>
        <p:spPr>
          <a:xfrm>
            <a:off x="9320867" y="3900194"/>
            <a:ext cx="2833549" cy="29063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778CD-0D77-48D4-A321-2A4630E7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4062">
            <a:off x="10444441" y="2674832"/>
            <a:ext cx="1234455" cy="8662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FEE866-DCD3-4D1C-B64F-9F60744142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540" r="33600" b="4264"/>
          <a:stretch/>
        </p:blipFill>
        <p:spPr>
          <a:xfrm rot="20965433">
            <a:off x="8015713" y="4317237"/>
            <a:ext cx="1162200" cy="1255750"/>
          </a:xfrm>
          <a:prstGeom prst="rect">
            <a:avLst/>
          </a:prstGeom>
        </p:spPr>
      </p:pic>
      <p:pic>
        <p:nvPicPr>
          <p:cNvPr id="19" name="Grafik 18" descr="Ein Bild, das Gerät enthält.&#10;&#10;Automatisch generierte Beschreibung">
            <a:extLst>
              <a:ext uri="{FF2B5EF4-FFF2-40B4-BE49-F238E27FC236}">
                <a16:creationId xmlns:a16="http://schemas.microsoft.com/office/drawing/2014/main" id="{09C66F7F-E6BE-445E-A01E-0C5BD79A0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92">
            <a:off x="8565827" y="2658737"/>
            <a:ext cx="1305741" cy="1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ABF618-292E-4C23-A1CB-FDED797C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96" y="-701041"/>
            <a:ext cx="5012484" cy="39088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811BF24-C183-42F2-9A3E-C6FDDEBCBC8E}"/>
              </a:ext>
            </a:extLst>
          </p:cNvPr>
          <p:cNvSpPr/>
          <p:nvPr/>
        </p:nvSpPr>
        <p:spPr>
          <a:xfrm>
            <a:off x="8415625" y="2681772"/>
            <a:ext cx="276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Tradition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928FF0-6842-4062-B7AF-6340D20445AD}"/>
              </a:ext>
            </a:extLst>
          </p:cNvPr>
          <p:cNvSpPr/>
          <p:nvPr/>
        </p:nvSpPr>
        <p:spPr>
          <a:xfrm>
            <a:off x="9374920" y="3816512"/>
            <a:ext cx="180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ist übrigens kein Synonym für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6038E3-4EFE-4ECE-9E08-D127430ADB6B}"/>
              </a:ext>
            </a:extLst>
          </p:cNvPr>
          <p:cNvSpPr/>
          <p:nvPr/>
        </p:nvSpPr>
        <p:spPr>
          <a:xfrm>
            <a:off x="9628643" y="4537357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richtig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58578" y="120175"/>
            <a:ext cx="8963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4457617" y="4772662"/>
            <a:ext cx="2384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Geldgeber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1" y="2244687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7381533" y="1694462"/>
            <a:ext cx="3905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Ausbildungsleiter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60" y="3655448"/>
            <a:ext cx="478933" cy="4789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E3C3E56-CBEB-4126-83D9-4757DBA6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8" y="4458403"/>
            <a:ext cx="517705" cy="5177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32" y="2950067"/>
            <a:ext cx="478933" cy="47893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E92F18A-2682-47D8-94E1-024869E83AB4}"/>
              </a:ext>
            </a:extLst>
          </p:cNvPr>
          <p:cNvSpPr/>
          <p:nvPr/>
        </p:nvSpPr>
        <p:spPr>
          <a:xfrm>
            <a:off x="4492944" y="2386331"/>
            <a:ext cx="2374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Sekretärin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5FAFB7-C565-4CEA-8E8F-39B508A937B3}"/>
              </a:ext>
            </a:extLst>
          </p:cNvPr>
          <p:cNvSpPr/>
          <p:nvPr/>
        </p:nvSpPr>
        <p:spPr>
          <a:xfrm>
            <a:off x="8247188" y="3976720"/>
            <a:ext cx="2222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F6B6C8-F5F8-43C8-87F8-FDFFDB984EAA}"/>
              </a:ext>
            </a:extLst>
          </p:cNvPr>
          <p:cNvSpPr/>
          <p:nvPr/>
        </p:nvSpPr>
        <p:spPr>
          <a:xfrm>
            <a:off x="579417" y="120175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C3CA99-BD81-4140-9551-DBD72523085E}"/>
              </a:ext>
            </a:extLst>
          </p:cNvPr>
          <p:cNvSpPr/>
          <p:nvPr/>
        </p:nvSpPr>
        <p:spPr>
          <a:xfrm>
            <a:off x="640080" y="4976108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044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Expectation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224293-E1DF-4FE5-88E1-13EDCD2D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84877"/>
              </p:ext>
            </p:extLst>
          </p:nvPr>
        </p:nvGraphicFramePr>
        <p:xfrm>
          <a:off x="2873556" y="914400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DA3A2C61-FF70-42DE-B23C-7ED4BC139EE3}"/>
              </a:ext>
            </a:extLst>
          </p:cNvPr>
          <p:cNvSpPr/>
          <p:nvPr/>
        </p:nvSpPr>
        <p:spPr>
          <a:xfrm>
            <a:off x="9679763" y="1192191"/>
            <a:ext cx="2512237" cy="1477021"/>
          </a:xfrm>
          <a:prstGeom prst="wedgeEllipseCallout">
            <a:avLst>
              <a:gd name="adj1" fmla="val -64331"/>
              <a:gd name="adj2" fmla="val 816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DHBW gebe ich 50% der zu belegenden Fächer vor</a:t>
            </a:r>
          </a:p>
        </p:txBody>
      </p:sp>
      <p:sp>
        <p:nvSpPr>
          <p:cNvPr id="8" name="Sprechblase: oval 7">
            <a:extLst>
              <a:ext uri="{FF2B5EF4-FFF2-40B4-BE49-F238E27FC236}">
                <a16:creationId xmlns:a16="http://schemas.microsoft.com/office/drawing/2014/main" id="{BC579A0F-0ACA-4E11-85A1-925486CC37FA}"/>
              </a:ext>
            </a:extLst>
          </p:cNvPr>
          <p:cNvSpPr/>
          <p:nvPr/>
        </p:nvSpPr>
        <p:spPr>
          <a:xfrm>
            <a:off x="3129452" y="4268336"/>
            <a:ext cx="2966548" cy="1477021"/>
          </a:xfrm>
          <a:prstGeom prst="wedgeEllipseCallout">
            <a:avLst>
              <a:gd name="adj1" fmla="val 69281"/>
              <a:gd name="adj2" fmla="val -891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Ausbildungsbetrieb gebe ich 25% der zu belegenden Fächer vor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96D9CBB8-EB17-4121-AB21-4457DA406665}"/>
              </a:ext>
            </a:extLst>
          </p:cNvPr>
          <p:cNvSpPr/>
          <p:nvPr/>
        </p:nvSpPr>
        <p:spPr>
          <a:xfrm>
            <a:off x="2873556" y="365395"/>
            <a:ext cx="2966548" cy="1477021"/>
          </a:xfrm>
          <a:prstGeom prst="wedgeEllipseCallout">
            <a:avLst>
              <a:gd name="adj1" fmla="val 63038"/>
              <a:gd name="adj2" fmla="val 840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Student möchte ich 25% der zu belegenden Fächer wählen</a:t>
            </a:r>
          </a:p>
        </p:txBody>
      </p:sp>
    </p:spTree>
    <p:extLst>
      <p:ext uri="{BB962C8B-B14F-4D97-AF65-F5344CB8AC3E}">
        <p14:creationId xmlns:p14="http://schemas.microsoft.com/office/powerpoint/2010/main" val="172835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66773" y="390850"/>
            <a:ext cx="7797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welcher Branche ist deine Firma tätig?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39417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737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Breitbild</PresentationFormat>
  <Paragraphs>136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Problem Profiling</vt:lpstr>
      <vt:lpstr>Problem Profiling</vt:lpstr>
      <vt:lpstr>Stakeholder &amp; Persona</vt:lpstr>
      <vt:lpstr>Stakeholder &amp; Persona</vt:lpstr>
      <vt:lpstr>Customer Expectation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PowerPoint-Präsentation</vt:lpstr>
      <vt:lpstr>Top Issues</vt:lpstr>
      <vt:lpstr>Top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Moritz Kuttler</cp:lastModifiedBy>
  <cp:revision>20</cp:revision>
  <dcterms:created xsi:type="dcterms:W3CDTF">2019-03-20T08:44:03Z</dcterms:created>
  <dcterms:modified xsi:type="dcterms:W3CDTF">2019-03-21T10:50:25Z</dcterms:modified>
</cp:coreProperties>
</file>