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3F243-5259-429B-9326-AF12A88FE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9DFBC1-2AB2-4F8A-A0B6-BFAEC5A1C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FFCA68-C932-40E2-A261-81F03608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57E-3A09-48C2-B0F4-792ECBDDA2F2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005EE6-F268-4C46-900E-2A06C918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3BE776-DF99-4327-BAB2-B51E93FF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174-1EA9-439B-A63A-7DEA079937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38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D80F5-729F-4CEE-9814-32E43BFA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FE5639-1F9A-416C-AB0F-196DC6FBF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86E69-C595-4779-AEEC-3D319BD4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57E-3A09-48C2-B0F4-792ECBDDA2F2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DD4BAA-0AF2-4833-A898-F5B9093C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53D1DF-F4EF-4BFE-A77F-24044BF8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174-1EA9-439B-A63A-7DEA079937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52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63C5CA-0429-4227-8236-D9D8A4644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F705A1-2312-4BA8-9805-77CBDF82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6A4F11-BEDB-4B94-9290-5C31A970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57E-3A09-48C2-B0F4-792ECBDDA2F2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38F80-A4FB-46FF-9498-84630EFF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54708-A191-49BE-9550-387AA91D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174-1EA9-439B-A63A-7DEA079937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45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EBF08-0E29-4776-B482-47ED4903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155777-DD24-4A45-82A1-ABE53BD62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3AB475-C883-4933-ACBA-E422D66F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57E-3A09-48C2-B0F4-792ECBDDA2F2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EB801-9CBB-477D-919C-338D5958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1BF115-665B-478C-8523-5CE3F9A9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174-1EA9-439B-A63A-7DEA079937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87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3AECE-4ED9-4862-B000-D4A11415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CB6546-6155-4970-93B4-01E7B0322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CE7DC-EF3D-44A1-93C2-74CC931C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57E-3A09-48C2-B0F4-792ECBDDA2F2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1D9F7-71FD-42F2-B034-294F5F7E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5EC0DD-1B8E-47A6-B031-C2EBCA15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174-1EA9-439B-A63A-7DEA079937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8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CD644-CAF5-4F60-83B3-E6E59443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193274-2D30-4C2A-A035-13A546AF8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0C97EB-6F69-47A7-85D3-5B28549D1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C87C99-9D9B-4180-B6DC-5081B0B2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57E-3A09-48C2-B0F4-792ECBDDA2F2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2492C6-6E4E-4E04-9B95-D44DE1F8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0E9C22-1D43-49D6-9134-6FDD5C31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174-1EA9-439B-A63A-7DEA079937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57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6753F-50A0-4F6C-ABAD-AA4F7534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DA48FE-9135-459C-927C-0556A1BB2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CD9DD2-ADBD-4593-A02C-0E587F00D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B57897-2144-432A-8C1E-54A447B0B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9B79E8-7A3F-4039-AFCC-D05206103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42973C-1775-42D3-8E85-BD59CB23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57E-3A09-48C2-B0F4-792ECBDDA2F2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AC9FEC-4B5E-4EB3-A638-CC0EC818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9A7EE2-43FA-41BD-8DD5-97D781C4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174-1EA9-439B-A63A-7DEA079937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70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916BA-3D84-445D-9B0C-36E35E46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22E368-D851-4062-9723-4483A540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57E-3A09-48C2-B0F4-792ECBDDA2F2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0EB917-17D7-47B8-835D-59FAB8C0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B6623-F5DB-45CC-8511-AC9BBAEF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174-1EA9-439B-A63A-7DEA079937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6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0057B5-52AD-46FD-9CD2-31A5B51A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57E-3A09-48C2-B0F4-792ECBDDA2F2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C87F58-F222-47AE-8C80-C16AD489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484C0D-33EC-4200-8BE1-B65838EB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174-1EA9-439B-A63A-7DEA079937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92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2F5FF-A701-4257-ACD7-D90BDE38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263EB-BD1A-42A0-BCEF-186939E02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437F77-558D-4ECE-A89E-3E8EE6046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BBA14-1543-45A9-B05D-BAC13B48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57E-3A09-48C2-B0F4-792ECBDDA2F2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88454-2249-47AC-97C7-7A406CFD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15B992-02D5-47EE-9130-6BB9D7B3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174-1EA9-439B-A63A-7DEA079937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54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C55FC-643F-43F2-A850-6BD06091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FBA90A-A186-4E5C-820F-BA8C511D6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BB6696-E173-418A-B4D7-C8710C72F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C058FB-72AF-48B1-B567-3548A46A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157E-3A09-48C2-B0F4-792ECBDDA2F2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673DE4-EDC8-40B9-B55C-5BF08B34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AB612-A1B1-4A8B-8D1E-07A1C62C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D174-1EA9-439B-A63A-7DEA079937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76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05B796-876D-4FB3-9757-CE4CE824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8182EC-F58F-4D52-ADDC-03AA95316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C92581-03F9-4E1B-8554-30060403B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3157E-3A09-48C2-B0F4-792ECBDDA2F2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A46F11-BD63-4695-BF4B-C600A20E1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8E42E9-488F-418D-9517-1B2793131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D174-1EA9-439B-A63A-7DEA079937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80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B0AA79C-3A85-4AAB-91F0-CA29C29C503B}"/>
              </a:ext>
            </a:extLst>
          </p:cNvPr>
          <p:cNvSpPr/>
          <p:nvPr/>
        </p:nvSpPr>
        <p:spPr>
          <a:xfrm>
            <a:off x="130627" y="251928"/>
            <a:ext cx="4823927" cy="3293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89D7F28-8F15-4033-BB2F-76A07331D450}"/>
              </a:ext>
            </a:extLst>
          </p:cNvPr>
          <p:cNvSpPr/>
          <p:nvPr/>
        </p:nvSpPr>
        <p:spPr>
          <a:xfrm>
            <a:off x="5106952" y="2845838"/>
            <a:ext cx="2002974" cy="16141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</a:t>
            </a:r>
          </a:p>
          <a:p>
            <a:pPr algn="ctr"/>
            <a:r>
              <a:rPr lang="de-DE" dirty="0"/>
              <a:t>und </a:t>
            </a:r>
          </a:p>
          <a:p>
            <a:pPr algn="ctr"/>
            <a:r>
              <a:rPr lang="de-DE" dirty="0"/>
              <a:t>Strategie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BC6529E-76BF-49A6-8DE6-34C5F76B4CF0}"/>
              </a:ext>
            </a:extLst>
          </p:cNvPr>
          <p:cNvSpPr/>
          <p:nvPr/>
        </p:nvSpPr>
        <p:spPr>
          <a:xfrm>
            <a:off x="130628" y="251928"/>
            <a:ext cx="3428324" cy="485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Finanzielle Perspektive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A41647E-5650-409B-834A-6BCF089E8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07127"/>
              </p:ext>
            </p:extLst>
          </p:nvPr>
        </p:nvGraphicFramePr>
        <p:xfrm>
          <a:off x="242591" y="755781"/>
          <a:ext cx="4599998" cy="17348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99999">
                  <a:extLst>
                    <a:ext uri="{9D8B030D-6E8A-4147-A177-3AD203B41FA5}">
                      <a16:colId xmlns:a16="http://schemas.microsoft.com/office/drawing/2014/main" val="3976529732"/>
                    </a:ext>
                  </a:extLst>
                </a:gridCol>
                <a:gridCol w="2299999">
                  <a:extLst>
                    <a:ext uri="{9D8B030D-6E8A-4147-A177-3AD203B41FA5}">
                      <a16:colId xmlns:a16="http://schemas.microsoft.com/office/drawing/2014/main" val="4150854139"/>
                    </a:ext>
                  </a:extLst>
                </a:gridCol>
              </a:tblGrid>
              <a:tr h="485191">
                <a:tc>
                  <a:txBody>
                    <a:bodyPr/>
                    <a:lstStyle/>
                    <a:p>
                      <a:r>
                        <a:rPr lang="de-DE" sz="1400" dirty="0"/>
                        <a:t>Ziel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Maßnahmen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09497"/>
                  </a:ext>
                </a:extLst>
              </a:tr>
              <a:tr h="485191">
                <a:tc>
                  <a:txBody>
                    <a:bodyPr/>
                    <a:lstStyle/>
                    <a:p>
                      <a:r>
                        <a:rPr lang="de-DE" sz="1400" dirty="0"/>
                        <a:t>Kostenreduktion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Kosten einsparen (Heizung etc.), Prozesse verbessern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88553"/>
                  </a:ext>
                </a:extLst>
              </a:tr>
              <a:tr h="485191">
                <a:tc>
                  <a:txBody>
                    <a:bodyPr/>
                    <a:lstStyle/>
                    <a:p>
                      <a:r>
                        <a:rPr lang="de-DE" sz="1400" dirty="0"/>
                        <a:t>Fördermittel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Wissenschaftliche Arbeit verbessern, Sponsoren generieren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796739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421DA5ED-598C-4788-9016-1CAE13883FFE}"/>
              </a:ext>
            </a:extLst>
          </p:cNvPr>
          <p:cNvSpPr/>
          <p:nvPr/>
        </p:nvSpPr>
        <p:spPr>
          <a:xfrm>
            <a:off x="7262325" y="251930"/>
            <a:ext cx="4823927" cy="3293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0A4D3DB-21F1-466F-93F4-0E9B047B3730}"/>
              </a:ext>
            </a:extLst>
          </p:cNvPr>
          <p:cNvSpPr/>
          <p:nvPr/>
        </p:nvSpPr>
        <p:spPr>
          <a:xfrm>
            <a:off x="7262326" y="251930"/>
            <a:ext cx="3428324" cy="485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Kundenperspektive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4FA36D6D-7BEA-4E53-BCB4-69B10947D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09705"/>
              </p:ext>
            </p:extLst>
          </p:nvPr>
        </p:nvGraphicFramePr>
        <p:xfrm>
          <a:off x="7374289" y="755783"/>
          <a:ext cx="4575120" cy="249189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7560">
                  <a:extLst>
                    <a:ext uri="{9D8B030D-6E8A-4147-A177-3AD203B41FA5}">
                      <a16:colId xmlns:a16="http://schemas.microsoft.com/office/drawing/2014/main" val="3976529732"/>
                    </a:ext>
                  </a:extLst>
                </a:gridCol>
                <a:gridCol w="2287560">
                  <a:extLst>
                    <a:ext uri="{9D8B030D-6E8A-4147-A177-3AD203B41FA5}">
                      <a16:colId xmlns:a16="http://schemas.microsoft.com/office/drawing/2014/main" val="4150854139"/>
                    </a:ext>
                  </a:extLst>
                </a:gridCol>
              </a:tblGrid>
              <a:tr h="485191">
                <a:tc>
                  <a:txBody>
                    <a:bodyPr/>
                    <a:lstStyle/>
                    <a:p>
                      <a:r>
                        <a:rPr lang="de-DE" sz="1400" dirty="0"/>
                        <a:t>Ziel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Maßnahme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09497"/>
                  </a:ext>
                </a:extLst>
              </a:tr>
              <a:tr h="485191">
                <a:tc>
                  <a:txBody>
                    <a:bodyPr/>
                    <a:lstStyle/>
                    <a:p>
                      <a:r>
                        <a:rPr lang="de-DE" sz="1400" dirty="0"/>
                        <a:t>Kursangebot &amp; Veranstaltungen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Rückmeldung und Auslastung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88553"/>
                  </a:ext>
                </a:extLst>
              </a:tr>
              <a:tr h="485191">
                <a:tc>
                  <a:txBody>
                    <a:bodyPr/>
                    <a:lstStyle/>
                    <a:p>
                      <a:r>
                        <a:rPr lang="de-DE" sz="1400" dirty="0"/>
                        <a:t>Gute Ausbildung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Noten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30087"/>
                  </a:ext>
                </a:extLst>
              </a:tr>
              <a:tr h="485191">
                <a:tc>
                  <a:txBody>
                    <a:bodyPr/>
                    <a:lstStyle/>
                    <a:p>
                      <a:r>
                        <a:rPr lang="de-DE" sz="1400" dirty="0"/>
                        <a:t>Lehrqualität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Gute Dozenten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739537"/>
                  </a:ext>
                </a:extLst>
              </a:tr>
              <a:tr h="485191">
                <a:tc>
                  <a:txBody>
                    <a:bodyPr/>
                    <a:lstStyle/>
                    <a:p>
                      <a:r>
                        <a:rPr lang="de-DE" sz="1400" dirty="0"/>
                        <a:t>Angenehmere Arbeitsatmosphäre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Ruheraum einrichten,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93295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C52BC6CC-6770-4AA4-A917-FFFB6D7CAFE1}"/>
              </a:ext>
            </a:extLst>
          </p:cNvPr>
          <p:cNvSpPr/>
          <p:nvPr/>
        </p:nvSpPr>
        <p:spPr>
          <a:xfrm>
            <a:off x="130627" y="3741573"/>
            <a:ext cx="4823927" cy="3051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EF7CA1A-CC4F-4370-855C-DAAA73F3C98B}"/>
              </a:ext>
            </a:extLst>
          </p:cNvPr>
          <p:cNvSpPr/>
          <p:nvPr/>
        </p:nvSpPr>
        <p:spPr>
          <a:xfrm>
            <a:off x="130628" y="3741573"/>
            <a:ext cx="3428324" cy="485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Prozessperspektive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DA1A729D-1214-4C8A-94DF-84B676013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85438"/>
              </p:ext>
            </p:extLst>
          </p:nvPr>
        </p:nvGraphicFramePr>
        <p:xfrm>
          <a:off x="242591" y="4245426"/>
          <a:ext cx="4599998" cy="24259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0327">
                  <a:extLst>
                    <a:ext uri="{9D8B030D-6E8A-4147-A177-3AD203B41FA5}">
                      <a16:colId xmlns:a16="http://schemas.microsoft.com/office/drawing/2014/main" val="3976529732"/>
                    </a:ext>
                  </a:extLst>
                </a:gridCol>
                <a:gridCol w="2089671">
                  <a:extLst>
                    <a:ext uri="{9D8B030D-6E8A-4147-A177-3AD203B41FA5}">
                      <a16:colId xmlns:a16="http://schemas.microsoft.com/office/drawing/2014/main" val="4150854139"/>
                    </a:ext>
                  </a:extLst>
                </a:gridCol>
              </a:tblGrid>
              <a:tr h="485191">
                <a:tc>
                  <a:txBody>
                    <a:bodyPr/>
                    <a:lstStyle/>
                    <a:p>
                      <a:r>
                        <a:rPr lang="de-DE" sz="1400" dirty="0"/>
                        <a:t>Ziel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Maßnahme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09497"/>
                  </a:ext>
                </a:extLst>
              </a:tr>
              <a:tr h="485191">
                <a:tc>
                  <a:txBody>
                    <a:bodyPr/>
                    <a:lstStyle/>
                    <a:p>
                      <a:r>
                        <a:rPr lang="de-DE" sz="1200" dirty="0"/>
                        <a:t>Transparente Verwaltungsprozesse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Bearbeitungszeit verringern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88553"/>
                  </a:ext>
                </a:extLst>
              </a:tr>
              <a:tr h="485191">
                <a:tc>
                  <a:txBody>
                    <a:bodyPr/>
                    <a:lstStyle/>
                    <a:p>
                      <a:r>
                        <a:rPr lang="de-DE" sz="1200" dirty="0"/>
                        <a:t>Einheitliche Bewertungsgrundlage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Vergleichbarkeit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899158"/>
                  </a:ext>
                </a:extLst>
              </a:tr>
              <a:tr h="485191">
                <a:tc>
                  <a:txBody>
                    <a:bodyPr/>
                    <a:lstStyle/>
                    <a:p>
                      <a:r>
                        <a:rPr lang="de-DE" sz="1200" dirty="0"/>
                        <a:t>Termineinhaltung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Pünktlichkeit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198160"/>
                  </a:ext>
                </a:extLst>
              </a:tr>
              <a:tr h="485191">
                <a:tc>
                  <a:txBody>
                    <a:bodyPr/>
                    <a:lstStyle/>
                    <a:p>
                      <a:r>
                        <a:rPr lang="de-DE" sz="1200" dirty="0"/>
                        <a:t>Auswahlverfahren Dozenten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Lehrproben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00391"/>
                  </a:ext>
                </a:extLst>
              </a:tr>
            </a:tbl>
          </a:graphicData>
        </a:graphic>
      </p:graphicFrame>
      <p:sp>
        <p:nvSpPr>
          <p:cNvPr id="14" name="Rechteck 13">
            <a:extLst>
              <a:ext uri="{FF2B5EF4-FFF2-40B4-BE49-F238E27FC236}">
                <a16:creationId xmlns:a16="http://schemas.microsoft.com/office/drawing/2014/main" id="{5230B5B9-B1F2-4295-961A-F31FBFDBF448}"/>
              </a:ext>
            </a:extLst>
          </p:cNvPr>
          <p:cNvSpPr/>
          <p:nvPr/>
        </p:nvSpPr>
        <p:spPr>
          <a:xfrm>
            <a:off x="7262325" y="3741575"/>
            <a:ext cx="4823927" cy="3051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A48088D-EDFE-430E-92A0-D61AF2AEAFD5}"/>
              </a:ext>
            </a:extLst>
          </p:cNvPr>
          <p:cNvSpPr/>
          <p:nvPr/>
        </p:nvSpPr>
        <p:spPr>
          <a:xfrm>
            <a:off x="7262326" y="3741575"/>
            <a:ext cx="3428324" cy="485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Potenzialperspektive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A502FD4C-8706-437B-8140-3338C838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640061"/>
              </p:ext>
            </p:extLst>
          </p:nvPr>
        </p:nvGraphicFramePr>
        <p:xfrm>
          <a:off x="7374289" y="4245428"/>
          <a:ext cx="4575120" cy="19737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94589">
                  <a:extLst>
                    <a:ext uri="{9D8B030D-6E8A-4147-A177-3AD203B41FA5}">
                      <a16:colId xmlns:a16="http://schemas.microsoft.com/office/drawing/2014/main" val="3976529732"/>
                    </a:ext>
                  </a:extLst>
                </a:gridCol>
                <a:gridCol w="2080531">
                  <a:extLst>
                    <a:ext uri="{9D8B030D-6E8A-4147-A177-3AD203B41FA5}">
                      <a16:colId xmlns:a16="http://schemas.microsoft.com/office/drawing/2014/main" val="4150854139"/>
                    </a:ext>
                  </a:extLst>
                </a:gridCol>
              </a:tblGrid>
              <a:tr h="485191">
                <a:tc>
                  <a:txBody>
                    <a:bodyPr/>
                    <a:lstStyle/>
                    <a:p>
                      <a:r>
                        <a:rPr lang="de-DE" sz="1400" dirty="0"/>
                        <a:t>Ziel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Maßnahmen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09497"/>
                  </a:ext>
                </a:extLst>
              </a:tr>
              <a:tr h="485191">
                <a:tc>
                  <a:txBody>
                    <a:bodyPr/>
                    <a:lstStyle/>
                    <a:p>
                      <a:r>
                        <a:rPr lang="de-DE" sz="1400" dirty="0"/>
                        <a:t>Zufriedenheit steigern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Wasserspender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88553"/>
                  </a:ext>
                </a:extLst>
              </a:tr>
              <a:tr h="485191">
                <a:tc>
                  <a:txBody>
                    <a:bodyPr/>
                    <a:lstStyle/>
                    <a:p>
                      <a:r>
                        <a:rPr lang="de-DE" sz="1400" dirty="0"/>
                        <a:t>Austauschplattform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49795"/>
                  </a:ext>
                </a:extLst>
              </a:tr>
              <a:tr h="485191">
                <a:tc>
                  <a:txBody>
                    <a:bodyPr/>
                    <a:lstStyle/>
                    <a:p>
                      <a:r>
                        <a:rPr lang="de-DE" sz="1400" dirty="0"/>
                        <a:t>Dozentenqualität steigern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Gehalt erhöhen,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55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55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Kuttler</dc:creator>
  <cp:lastModifiedBy>Moritz Kuttler</cp:lastModifiedBy>
  <cp:revision>4</cp:revision>
  <dcterms:created xsi:type="dcterms:W3CDTF">2019-02-14T13:47:10Z</dcterms:created>
  <dcterms:modified xsi:type="dcterms:W3CDTF">2019-02-14T14:06:18Z</dcterms:modified>
</cp:coreProperties>
</file>