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6B9A7E9-0066-4768-885A-B75EAA55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40992"/>
              </p:ext>
            </p:extLst>
          </p:nvPr>
        </p:nvGraphicFramePr>
        <p:xfrm>
          <a:off x="4038600" y="839755"/>
          <a:ext cx="7188200" cy="49834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0214">
                  <a:extLst>
                    <a:ext uri="{9D8B030D-6E8A-4147-A177-3AD203B41FA5}">
                      <a16:colId xmlns:a16="http://schemas.microsoft.com/office/drawing/2014/main" val="279215558"/>
                    </a:ext>
                  </a:extLst>
                </a:gridCol>
                <a:gridCol w="3738476">
                  <a:extLst>
                    <a:ext uri="{9D8B030D-6E8A-4147-A177-3AD203B41FA5}">
                      <a16:colId xmlns:a16="http://schemas.microsoft.com/office/drawing/2014/main" val="2520023908"/>
                    </a:ext>
                  </a:extLst>
                </a:gridCol>
                <a:gridCol w="979510">
                  <a:extLst>
                    <a:ext uri="{9D8B030D-6E8A-4147-A177-3AD203B41FA5}">
                      <a16:colId xmlns:a16="http://schemas.microsoft.com/office/drawing/2014/main" val="3585727493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" dirty="0"/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575020632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Dekan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Hochschulranking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2909876838"/>
                  </a:ext>
                </a:extLst>
              </a:tr>
              <a:tr h="7136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Studiengangsleitung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Relativer Verwaltungsaufwand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Entscheidungsspielraum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30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A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064671825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 err="1"/>
                        <a:t>Sekretatiat</a:t>
                      </a:r>
                      <a:endParaRPr lang="de-DE" sz="1300" dirty="0"/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Geringer Verwaltungsaufwand 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1726331600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Dozenten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Motivierte Studenten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Wissen vermitteln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A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512625137"/>
                  </a:ext>
                </a:extLst>
              </a:tr>
              <a:tr h="7136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Studenten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Stärken fördern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Neues lernen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Qualität steigern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A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313483472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Ausbildungsleiter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Spezifische Qualifikationen für das Geschäftsfeld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1213686260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Ausbilder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Qualifizierte Fachkraft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B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560840022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Geldgeber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Gelder sollen sinnvoll eingesetzt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Qualität 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821035557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Gesetzgeber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Einhalten der Rahmenbedingung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Sinnvolles Einsetzen der Fördermittel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3590013041"/>
                  </a:ext>
                </a:extLst>
              </a:tr>
              <a:tr h="5096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/>
                        <a:t>Studierendenwerk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Interessen der Studenten fördern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/>
                        <a:t>Stäken der Studierenden </a:t>
                      </a:r>
                    </a:p>
                  </a:txBody>
                  <a:tcPr marL="61602" marR="61602" marT="30802" marB="3080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C</a:t>
                      </a:r>
                    </a:p>
                  </a:txBody>
                  <a:tcPr marL="61602" marR="61602" marT="30802" marB="30802"/>
                </a:tc>
                <a:extLst>
                  <a:ext uri="{0D108BD9-81ED-4DB2-BD59-A6C34878D82A}">
                    <a16:rowId xmlns:a16="http://schemas.microsoft.com/office/drawing/2014/main" val="90832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Stakeholder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Profile</dc:title>
  <dc:creator>Moritz Kuttler</dc:creator>
  <cp:lastModifiedBy>Moritz Kuttler</cp:lastModifiedBy>
  <cp:revision>4</cp:revision>
  <dcterms:created xsi:type="dcterms:W3CDTF">2019-02-14T15:20:19Z</dcterms:created>
  <dcterms:modified xsi:type="dcterms:W3CDTF">2019-02-14T15:27:07Z</dcterms:modified>
</cp:coreProperties>
</file>