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57" r:id="rId3"/>
    <p:sldId id="258" r:id="rId4"/>
    <p:sldId id="261" r:id="rId5"/>
    <p:sldId id="268" r:id="rId6"/>
    <p:sldId id="262" r:id="rId7"/>
    <p:sldId id="281" r:id="rId8"/>
    <p:sldId id="282" r:id="rId9"/>
    <p:sldId id="270" r:id="rId10"/>
    <p:sldId id="269" r:id="rId11"/>
    <p:sldId id="263" r:id="rId12"/>
    <p:sldId id="272" r:id="rId13"/>
    <p:sldId id="273" r:id="rId14"/>
    <p:sldId id="274" r:id="rId15"/>
    <p:sldId id="278" r:id="rId16"/>
    <p:sldId id="264" r:id="rId17"/>
    <p:sldId id="275" r:id="rId18"/>
    <p:sldId id="276" r:id="rId19"/>
    <p:sldId id="280" r:id="rId20"/>
    <p:sldId id="265" r:id="rId21"/>
    <p:sldId id="279" r:id="rId22"/>
    <p:sldId id="25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55" autoAdjust="0"/>
  </p:normalViewPr>
  <p:slideViewPr>
    <p:cSldViewPr snapToGrid="0">
      <p:cViewPr varScale="1">
        <p:scale>
          <a:sx n="72" d="100"/>
          <a:sy n="72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9A-46B6-934D-0C9794770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9A-46B6-934D-0C9794770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9A-46B6-934D-0C9794770CC2}"/>
              </c:ext>
            </c:extLst>
          </c:dPt>
          <c:cat>
            <c:strRef>
              <c:f>Tabelle1!$A$2:$A$4</c:f>
              <c:strCache>
                <c:ptCount val="3"/>
                <c:pt idx="0">
                  <c:v>Grundstudium</c:v>
                </c:pt>
                <c:pt idx="1">
                  <c:v>Firmenspezifisch</c:v>
                </c:pt>
                <c:pt idx="2">
                  <c:v>Studenteninhalte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9-46DC-881F-D3CAD872A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Industrie</c:v>
                </c:pt>
                <c:pt idx="1">
                  <c:v>Dienstleistung &amp; Consulting</c:v>
                </c:pt>
                <c:pt idx="2">
                  <c:v>Finanzen, Versicherung</c:v>
                </c:pt>
                <c:pt idx="3">
                  <c:v>Service-Management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2. Semester</c:v>
                </c:pt>
                <c:pt idx="1">
                  <c:v>3. Semester</c:v>
                </c:pt>
                <c:pt idx="2">
                  <c:v>4. Semester</c:v>
                </c:pt>
                <c:pt idx="3">
                  <c:v>5. Semester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44</c:v>
                </c:pt>
                <c:pt idx="1">
                  <c:v>5</c:v>
                </c:pt>
                <c:pt idx="2">
                  <c:v>24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330-4E9F-B439-A69838393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330-4E9F-B439-A69838393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330-4E9F-B439-A698383937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330-4E9F-B439-A698383937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330-4E9F-B439-A6983839376E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30-4E9F-B439-A6983839376E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30-4E9F-B439-A6983839376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30-4E9F-B439-A698383937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2</c:v>
                </c:pt>
                <c:pt idx="1">
                  <c:v>52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Zufriedenheit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38</c:v>
                </c:pt>
                <c:pt idx="1">
                  <c:v>11</c:v>
                </c:pt>
                <c:pt idx="2">
                  <c:v>30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profiling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A9A4BF1C-879F-4CBD-8397-0D3AE9E03161}">
      <dgm:prSet/>
      <dgm:spPr/>
      <dgm:t>
        <a:bodyPr/>
        <a:lstStyle/>
        <a:p>
          <a:r>
            <a:rPr lang="de-DE" dirty="0"/>
            <a:t>Stakeholder &amp; Persona</a:t>
          </a:r>
          <a:endParaRPr lang="en-US" dirty="0"/>
        </a:p>
      </dgm:t>
    </dgm:pt>
    <dgm:pt modelId="{4184D385-A23E-469C-A751-655FD2F95D3A}" type="parTrans" cxnId="{62087BC9-AACE-4D87-AF2D-F4B9BD0C50F0}">
      <dgm:prSet/>
      <dgm:spPr/>
      <dgm:t>
        <a:bodyPr/>
        <a:lstStyle/>
        <a:p>
          <a:endParaRPr lang="en-US"/>
        </a:p>
      </dgm:t>
    </dgm:pt>
    <dgm:pt modelId="{7F719404-5EE5-4DA5-895D-91ED52E57832}" type="sibTrans" cxnId="{62087BC9-AACE-4D87-AF2D-F4B9BD0C50F0}">
      <dgm:prSet/>
      <dgm:spPr/>
      <dgm:t>
        <a:bodyPr/>
        <a:lstStyle/>
        <a:p>
          <a:endParaRPr lang="en-US"/>
        </a:p>
      </dgm:t>
    </dgm:pt>
    <dgm:pt modelId="{9072B60D-1653-4BD3-BB77-AE795595ECE2}">
      <dgm:prSet/>
      <dgm:spPr/>
      <dgm:t>
        <a:bodyPr/>
        <a:lstStyle/>
        <a:p>
          <a:r>
            <a:rPr lang="de-DE" dirty="0"/>
            <a:t>Interviews &amp; Erwartung der Kunden</a:t>
          </a:r>
          <a:endParaRPr lang="en-US" dirty="0"/>
        </a:p>
      </dgm:t>
    </dgm:pt>
    <dgm:pt modelId="{D90DAD21-4B4A-4C9D-8A2D-EC03353E57BE}" type="parTrans" cxnId="{03EF079B-9CCD-4A4B-BFA2-B6C51E1AFF0F}">
      <dgm:prSet/>
      <dgm:spPr/>
      <dgm:t>
        <a:bodyPr/>
        <a:lstStyle/>
        <a:p>
          <a:endParaRPr lang="en-US"/>
        </a:p>
      </dgm:t>
    </dgm:pt>
    <dgm:pt modelId="{6BE2918B-F18C-4A7E-BC18-E43E4A1834CA}" type="sibTrans" cxnId="{03EF079B-9CCD-4A4B-BFA2-B6C51E1AFF0F}">
      <dgm:prSet/>
      <dgm:spPr/>
      <dgm:t>
        <a:bodyPr/>
        <a:lstStyle/>
        <a:p>
          <a:endParaRPr lang="en-US"/>
        </a:p>
      </dgm:t>
    </dgm:pt>
    <dgm:pt modelId="{00CBF147-16E0-4968-8CE5-05583BF097C3}">
      <dgm:prSet/>
      <dgm:spPr/>
      <dgm:t>
        <a:bodyPr/>
        <a:lstStyle/>
        <a:p>
          <a:r>
            <a:rPr lang="de-DE"/>
            <a:t>Customer Journey Map</a:t>
          </a:r>
          <a:endParaRPr lang="en-US"/>
        </a:p>
      </dgm:t>
    </dgm:pt>
    <dgm:pt modelId="{FCC2E0CF-83B8-4B1F-88C6-BB856BC6CFE9}" type="parTrans" cxnId="{72969D6B-7ADE-4BE3-AABC-9B4B5F2418ED}">
      <dgm:prSet/>
      <dgm:spPr/>
      <dgm:t>
        <a:bodyPr/>
        <a:lstStyle/>
        <a:p>
          <a:endParaRPr lang="en-US"/>
        </a:p>
      </dgm:t>
    </dgm:pt>
    <dgm:pt modelId="{32A55537-9B67-4BB4-9075-02C80A679BB0}" type="sibTrans" cxnId="{72969D6B-7ADE-4BE3-AABC-9B4B5F2418ED}">
      <dgm:prSet/>
      <dgm:spPr/>
      <dgm:t>
        <a:bodyPr/>
        <a:lstStyle/>
        <a:p>
          <a:endParaRPr lang="en-US"/>
        </a:p>
      </dgm:t>
    </dgm:pt>
    <dgm:pt modelId="{F848F589-305B-450B-BBC5-D8E8623E1C39}">
      <dgm:prSet/>
      <dgm:spPr/>
      <dgm:t>
        <a:bodyPr/>
        <a:lstStyle/>
        <a:p>
          <a:r>
            <a:rPr lang="de-DE"/>
            <a:t>Top Issues</a:t>
          </a:r>
          <a:endParaRPr lang="en-US"/>
        </a:p>
      </dgm:t>
    </dgm:pt>
    <dgm:pt modelId="{DAB30745-94C6-40F4-875B-85C5E973AA8A}" type="parTrans" cxnId="{09545B58-7C1D-4CF2-9116-29011E7BE990}">
      <dgm:prSet/>
      <dgm:spPr/>
      <dgm:t>
        <a:bodyPr/>
        <a:lstStyle/>
        <a:p>
          <a:endParaRPr lang="en-US"/>
        </a:p>
      </dgm:t>
    </dgm:pt>
    <dgm:pt modelId="{5A79F320-FF5B-4691-BFD5-8E1066696EF9}" type="sibTrans" cxnId="{09545B58-7C1D-4CF2-9116-29011E7BE990}">
      <dgm:prSet/>
      <dgm:spPr/>
      <dgm:t>
        <a:bodyPr/>
        <a:lstStyle/>
        <a:p>
          <a:endParaRPr lang="en-US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5"/>
      <dgm:spPr/>
    </dgm:pt>
    <dgm:pt modelId="{7094F326-BCAA-46D4-A889-B898290F5E6A}" type="pres">
      <dgm:prSet presAssocID="{80C8CA3A-0F82-4ED2-9A29-26E5B1EEA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5">
        <dgm:presLayoutVars>
          <dgm:chMax val="0"/>
          <dgm:chPref val="0"/>
        </dgm:presLayoutVars>
      </dgm:prSet>
      <dgm:spPr/>
    </dgm:pt>
    <dgm:pt modelId="{1687A2D2-7F5C-49CA-840F-30D4427A53B2}" type="pres">
      <dgm:prSet presAssocID="{BA358C5D-5851-4C2B-930F-1B56D1F29D98}" presName="sibTrans" presStyleCnt="0"/>
      <dgm:spPr/>
    </dgm:pt>
    <dgm:pt modelId="{FDC9C7F1-D6C8-4D30-8FFB-7715835F1009}" type="pres">
      <dgm:prSet presAssocID="{A9A4BF1C-879F-4CBD-8397-0D3AE9E03161}" presName="compNode" presStyleCnt="0"/>
      <dgm:spPr/>
    </dgm:pt>
    <dgm:pt modelId="{B419B5FE-9E1F-4C8D-8365-F449A35DDBD4}" type="pres">
      <dgm:prSet presAssocID="{A9A4BF1C-879F-4CBD-8397-0D3AE9E03161}" presName="bgRect" presStyleLbl="bgShp" presStyleIdx="1" presStyleCnt="5"/>
      <dgm:spPr/>
    </dgm:pt>
    <dgm:pt modelId="{19F20429-734E-4FE5-B1E9-CFA47ABCD6A2}" type="pres">
      <dgm:prSet presAssocID="{A9A4BF1C-879F-4CBD-8397-0D3AE9E031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40F312-E525-4D78-82DC-D486A4D8C332}" type="pres">
      <dgm:prSet presAssocID="{A9A4BF1C-879F-4CBD-8397-0D3AE9E03161}" presName="spaceRect" presStyleCnt="0"/>
      <dgm:spPr/>
    </dgm:pt>
    <dgm:pt modelId="{DD17E32B-37FF-49F6-83E3-17692FA450D7}" type="pres">
      <dgm:prSet presAssocID="{A9A4BF1C-879F-4CBD-8397-0D3AE9E03161}" presName="parTx" presStyleLbl="revTx" presStyleIdx="1" presStyleCnt="5">
        <dgm:presLayoutVars>
          <dgm:chMax val="0"/>
          <dgm:chPref val="0"/>
        </dgm:presLayoutVars>
      </dgm:prSet>
      <dgm:spPr/>
    </dgm:pt>
    <dgm:pt modelId="{C4856F83-48EE-4BF9-B514-FDBE4EA3B5BD}" type="pres">
      <dgm:prSet presAssocID="{7F719404-5EE5-4DA5-895D-91ED52E57832}" presName="sibTrans" presStyleCnt="0"/>
      <dgm:spPr/>
    </dgm:pt>
    <dgm:pt modelId="{6B634127-1DFC-489E-B8A9-72396D1BECA8}" type="pres">
      <dgm:prSet presAssocID="{9072B60D-1653-4BD3-BB77-AE795595ECE2}" presName="compNode" presStyleCnt="0"/>
      <dgm:spPr/>
    </dgm:pt>
    <dgm:pt modelId="{668E96DC-5C31-4DE5-82A2-B50EFC9CD3B3}" type="pres">
      <dgm:prSet presAssocID="{9072B60D-1653-4BD3-BB77-AE795595ECE2}" presName="bgRect" presStyleLbl="bgShp" presStyleIdx="2" presStyleCnt="5"/>
      <dgm:spPr/>
    </dgm:pt>
    <dgm:pt modelId="{0BA3BA34-89B8-4D18-B097-9D70DFB0497F}" type="pres">
      <dgm:prSet presAssocID="{9072B60D-1653-4BD3-BB77-AE795595E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59F9EDE-17E3-42C2-99B1-3F14952F95A9}" type="pres">
      <dgm:prSet presAssocID="{9072B60D-1653-4BD3-BB77-AE795595ECE2}" presName="spaceRect" presStyleCnt="0"/>
      <dgm:spPr/>
    </dgm:pt>
    <dgm:pt modelId="{3C118C48-0D0B-4B9E-9B09-AC7B229E7B2D}" type="pres">
      <dgm:prSet presAssocID="{9072B60D-1653-4BD3-BB77-AE795595ECE2}" presName="parTx" presStyleLbl="revTx" presStyleIdx="2" presStyleCnt="5">
        <dgm:presLayoutVars>
          <dgm:chMax val="0"/>
          <dgm:chPref val="0"/>
        </dgm:presLayoutVars>
      </dgm:prSet>
      <dgm:spPr/>
    </dgm:pt>
    <dgm:pt modelId="{577C5AE2-4F6B-4DA7-B1FB-EA0D9F73D7EB}" type="pres">
      <dgm:prSet presAssocID="{6BE2918B-F18C-4A7E-BC18-E43E4A1834CA}" presName="sibTrans" presStyleCnt="0"/>
      <dgm:spPr/>
    </dgm:pt>
    <dgm:pt modelId="{13A8ADB0-2976-4EA0-9BDC-60B1F3EBC04E}" type="pres">
      <dgm:prSet presAssocID="{00CBF147-16E0-4968-8CE5-05583BF097C3}" presName="compNode" presStyleCnt="0"/>
      <dgm:spPr/>
    </dgm:pt>
    <dgm:pt modelId="{1300145D-0056-4BC9-9E38-2927BFF43182}" type="pres">
      <dgm:prSet presAssocID="{00CBF147-16E0-4968-8CE5-05583BF097C3}" presName="bgRect" presStyleLbl="bgShp" presStyleIdx="3" presStyleCnt="5"/>
      <dgm:spPr/>
    </dgm:pt>
    <dgm:pt modelId="{2E811F15-E4BA-48A2-B6FE-6DFC212AB038}" type="pres">
      <dgm:prSet presAssocID="{00CBF147-16E0-4968-8CE5-05583BF097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F34F3E8-C716-4B3B-A740-CC25813136D3}" type="pres">
      <dgm:prSet presAssocID="{00CBF147-16E0-4968-8CE5-05583BF097C3}" presName="spaceRect" presStyleCnt="0"/>
      <dgm:spPr/>
    </dgm:pt>
    <dgm:pt modelId="{2B8E6FBE-DFAF-4DEF-BC65-EDD4800464E0}" type="pres">
      <dgm:prSet presAssocID="{00CBF147-16E0-4968-8CE5-05583BF097C3}" presName="parTx" presStyleLbl="revTx" presStyleIdx="3" presStyleCnt="5">
        <dgm:presLayoutVars>
          <dgm:chMax val="0"/>
          <dgm:chPref val="0"/>
        </dgm:presLayoutVars>
      </dgm:prSet>
      <dgm:spPr/>
    </dgm:pt>
    <dgm:pt modelId="{11290C12-92BD-45AA-8F40-20AF3B55DC83}" type="pres">
      <dgm:prSet presAssocID="{32A55537-9B67-4BB4-9075-02C80A679BB0}" presName="sibTrans" presStyleCnt="0"/>
      <dgm:spPr/>
    </dgm:pt>
    <dgm:pt modelId="{60D6FB10-CEED-4470-9CB5-B92EA76D6C24}" type="pres">
      <dgm:prSet presAssocID="{F848F589-305B-450B-BBC5-D8E8623E1C39}" presName="compNode" presStyleCnt="0"/>
      <dgm:spPr/>
    </dgm:pt>
    <dgm:pt modelId="{2ED3D6EE-7205-4DF3-8D46-0ACB6874AA22}" type="pres">
      <dgm:prSet presAssocID="{F848F589-305B-450B-BBC5-D8E8623E1C39}" presName="bgRect" presStyleLbl="bgShp" presStyleIdx="4" presStyleCnt="5"/>
      <dgm:spPr/>
    </dgm:pt>
    <dgm:pt modelId="{262775DD-4C7D-4218-B370-D33365433337}" type="pres">
      <dgm:prSet presAssocID="{F848F589-305B-450B-BBC5-D8E8623E1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7E23956-8439-465A-AC3C-017350454E4B}" type="pres">
      <dgm:prSet presAssocID="{F848F589-305B-450B-BBC5-D8E8623E1C39}" presName="spaceRect" presStyleCnt="0"/>
      <dgm:spPr/>
    </dgm:pt>
    <dgm:pt modelId="{03F8BACC-66BC-42BE-9085-7273FCDB502C}" type="pres">
      <dgm:prSet presAssocID="{F848F589-305B-450B-BBC5-D8E8623E1C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1D4D09-9991-4BAD-A322-FD7F7D520743}" type="presOf" srcId="{F848F589-305B-450B-BBC5-D8E8623E1C39}" destId="{03F8BACC-66BC-42BE-9085-7273FCDB502C}" srcOrd="0" destOrd="0" presId="urn:microsoft.com/office/officeart/2018/2/layout/IconVerticalSolidList"/>
    <dgm:cxn modelId="{96725809-76CC-417D-802B-67752D0F0C89}" type="presOf" srcId="{9072B60D-1653-4BD3-BB77-AE795595ECE2}" destId="{3C118C48-0D0B-4B9E-9B09-AC7B229E7B2D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72969D6B-7ADE-4BE3-AABC-9B4B5F2418ED}" srcId="{0B9002CA-BEE2-4794-A49A-0505DA7485AB}" destId="{00CBF147-16E0-4968-8CE5-05583BF097C3}" srcOrd="3" destOrd="0" parTransId="{FCC2E0CF-83B8-4B1F-88C6-BB856BC6CFE9}" sibTransId="{32A55537-9B67-4BB4-9075-02C80A679BB0}"/>
    <dgm:cxn modelId="{09545B58-7C1D-4CF2-9116-29011E7BE990}" srcId="{0B9002CA-BEE2-4794-A49A-0505DA7485AB}" destId="{F848F589-305B-450B-BBC5-D8E8623E1C39}" srcOrd="4" destOrd="0" parTransId="{DAB30745-94C6-40F4-875B-85C5E973AA8A}" sibTransId="{5A79F320-FF5B-4691-BFD5-8E1066696EF9}"/>
    <dgm:cxn modelId="{B5F67288-30E8-48A8-9A22-B7566ED73FB5}" type="presOf" srcId="{A9A4BF1C-879F-4CBD-8397-0D3AE9E03161}" destId="{DD17E32B-37FF-49F6-83E3-17692FA450D7}" srcOrd="0" destOrd="0" presId="urn:microsoft.com/office/officeart/2018/2/layout/IconVerticalSolidList"/>
    <dgm:cxn modelId="{717C5B99-1781-489F-9A53-6373BEF35774}" type="presOf" srcId="{00CBF147-16E0-4968-8CE5-05583BF097C3}" destId="{2B8E6FBE-DFAF-4DEF-BC65-EDD4800464E0}" srcOrd="0" destOrd="0" presId="urn:microsoft.com/office/officeart/2018/2/layout/IconVerticalSolidList"/>
    <dgm:cxn modelId="{03EF079B-9CCD-4A4B-BFA2-B6C51E1AFF0F}" srcId="{0B9002CA-BEE2-4794-A49A-0505DA7485AB}" destId="{9072B60D-1653-4BD3-BB77-AE795595ECE2}" srcOrd="2" destOrd="0" parTransId="{D90DAD21-4B4A-4C9D-8A2D-EC03353E57BE}" sibTransId="{6BE2918B-F18C-4A7E-BC18-E43E4A1834CA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62087BC9-AACE-4D87-AF2D-F4B9BD0C50F0}" srcId="{0B9002CA-BEE2-4794-A49A-0505DA7485AB}" destId="{A9A4BF1C-879F-4CBD-8397-0D3AE9E03161}" srcOrd="1" destOrd="0" parTransId="{4184D385-A23E-469C-A751-655FD2F95D3A}" sibTransId="{7F719404-5EE5-4DA5-895D-91ED52E57832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97AA4DA0-F374-49B8-9F0D-0E1BBB89F3FE}" type="presParOf" srcId="{EC84EEFD-4694-49E3-BB8A-D474728D0C6F}" destId="{1687A2D2-7F5C-49CA-840F-30D4427A53B2}" srcOrd="1" destOrd="0" presId="urn:microsoft.com/office/officeart/2018/2/layout/IconVerticalSolidList"/>
    <dgm:cxn modelId="{3B7C07CB-45FC-4612-AA25-B6F44676EF0C}" type="presParOf" srcId="{EC84EEFD-4694-49E3-BB8A-D474728D0C6F}" destId="{FDC9C7F1-D6C8-4D30-8FFB-7715835F1009}" srcOrd="2" destOrd="0" presId="urn:microsoft.com/office/officeart/2018/2/layout/IconVerticalSolidList"/>
    <dgm:cxn modelId="{FBC944BF-3F0C-465F-97D0-EAE89C290C7F}" type="presParOf" srcId="{FDC9C7F1-D6C8-4D30-8FFB-7715835F1009}" destId="{B419B5FE-9E1F-4C8D-8365-F449A35DDBD4}" srcOrd="0" destOrd="0" presId="urn:microsoft.com/office/officeart/2018/2/layout/IconVerticalSolidList"/>
    <dgm:cxn modelId="{C761CB70-BC0A-4E6D-B83D-0A90E5C327D7}" type="presParOf" srcId="{FDC9C7F1-D6C8-4D30-8FFB-7715835F1009}" destId="{19F20429-734E-4FE5-B1E9-CFA47ABCD6A2}" srcOrd="1" destOrd="0" presId="urn:microsoft.com/office/officeart/2018/2/layout/IconVerticalSolidList"/>
    <dgm:cxn modelId="{F452E030-51CA-4EDF-BAD5-532A69120D1C}" type="presParOf" srcId="{FDC9C7F1-D6C8-4D30-8FFB-7715835F1009}" destId="{EA40F312-E525-4D78-82DC-D486A4D8C332}" srcOrd="2" destOrd="0" presId="urn:microsoft.com/office/officeart/2018/2/layout/IconVerticalSolidList"/>
    <dgm:cxn modelId="{DCAC0610-6BD2-4623-A38F-54E10F4CF7BC}" type="presParOf" srcId="{FDC9C7F1-D6C8-4D30-8FFB-7715835F1009}" destId="{DD17E32B-37FF-49F6-83E3-17692FA450D7}" srcOrd="3" destOrd="0" presId="urn:microsoft.com/office/officeart/2018/2/layout/IconVerticalSolidList"/>
    <dgm:cxn modelId="{D5E1C516-DB7E-4BAF-BC0A-E0F604C5118D}" type="presParOf" srcId="{EC84EEFD-4694-49E3-BB8A-D474728D0C6F}" destId="{C4856F83-48EE-4BF9-B514-FDBE4EA3B5BD}" srcOrd="3" destOrd="0" presId="urn:microsoft.com/office/officeart/2018/2/layout/IconVerticalSolidList"/>
    <dgm:cxn modelId="{47173DCF-2327-487B-A816-A39BCEEEBF9E}" type="presParOf" srcId="{EC84EEFD-4694-49E3-BB8A-D474728D0C6F}" destId="{6B634127-1DFC-489E-B8A9-72396D1BECA8}" srcOrd="4" destOrd="0" presId="urn:microsoft.com/office/officeart/2018/2/layout/IconVerticalSolidList"/>
    <dgm:cxn modelId="{E6C6E42C-A238-4BB2-8B32-CE3187126D0F}" type="presParOf" srcId="{6B634127-1DFC-489E-B8A9-72396D1BECA8}" destId="{668E96DC-5C31-4DE5-82A2-B50EFC9CD3B3}" srcOrd="0" destOrd="0" presId="urn:microsoft.com/office/officeart/2018/2/layout/IconVerticalSolidList"/>
    <dgm:cxn modelId="{6AB54C50-B4C0-4F8D-AFCF-F9669746BC51}" type="presParOf" srcId="{6B634127-1DFC-489E-B8A9-72396D1BECA8}" destId="{0BA3BA34-89B8-4D18-B097-9D70DFB0497F}" srcOrd="1" destOrd="0" presId="urn:microsoft.com/office/officeart/2018/2/layout/IconVerticalSolidList"/>
    <dgm:cxn modelId="{BAD4291D-E1C8-47F7-B328-8EC69F4C4B72}" type="presParOf" srcId="{6B634127-1DFC-489E-B8A9-72396D1BECA8}" destId="{259F9EDE-17E3-42C2-99B1-3F14952F95A9}" srcOrd="2" destOrd="0" presId="urn:microsoft.com/office/officeart/2018/2/layout/IconVerticalSolidList"/>
    <dgm:cxn modelId="{668015C8-204C-4E42-874B-F66D002E1A2F}" type="presParOf" srcId="{6B634127-1DFC-489E-B8A9-72396D1BECA8}" destId="{3C118C48-0D0B-4B9E-9B09-AC7B229E7B2D}" srcOrd="3" destOrd="0" presId="urn:microsoft.com/office/officeart/2018/2/layout/IconVerticalSolidList"/>
    <dgm:cxn modelId="{88F3CC18-7B4A-4AC9-93B3-ADEB68F0B04D}" type="presParOf" srcId="{EC84EEFD-4694-49E3-BB8A-D474728D0C6F}" destId="{577C5AE2-4F6B-4DA7-B1FB-EA0D9F73D7EB}" srcOrd="5" destOrd="0" presId="urn:microsoft.com/office/officeart/2018/2/layout/IconVerticalSolidList"/>
    <dgm:cxn modelId="{69782451-FF63-44B6-8B45-032403AC4350}" type="presParOf" srcId="{EC84EEFD-4694-49E3-BB8A-D474728D0C6F}" destId="{13A8ADB0-2976-4EA0-9BDC-60B1F3EBC04E}" srcOrd="6" destOrd="0" presId="urn:microsoft.com/office/officeart/2018/2/layout/IconVerticalSolidList"/>
    <dgm:cxn modelId="{C576E55C-84AE-4AF4-BE38-8FCD0275AA7F}" type="presParOf" srcId="{13A8ADB0-2976-4EA0-9BDC-60B1F3EBC04E}" destId="{1300145D-0056-4BC9-9E38-2927BFF43182}" srcOrd="0" destOrd="0" presId="urn:microsoft.com/office/officeart/2018/2/layout/IconVerticalSolidList"/>
    <dgm:cxn modelId="{4977B5F7-0209-4816-947C-C6C00569D444}" type="presParOf" srcId="{13A8ADB0-2976-4EA0-9BDC-60B1F3EBC04E}" destId="{2E811F15-E4BA-48A2-B6FE-6DFC212AB038}" srcOrd="1" destOrd="0" presId="urn:microsoft.com/office/officeart/2018/2/layout/IconVerticalSolidList"/>
    <dgm:cxn modelId="{E14FC5E5-67B8-41C2-A7E2-815DEB44CCE4}" type="presParOf" srcId="{13A8ADB0-2976-4EA0-9BDC-60B1F3EBC04E}" destId="{FF34F3E8-C716-4B3B-A740-CC25813136D3}" srcOrd="2" destOrd="0" presId="urn:microsoft.com/office/officeart/2018/2/layout/IconVerticalSolidList"/>
    <dgm:cxn modelId="{FA56D7D8-3D44-4F10-97C5-14692237229B}" type="presParOf" srcId="{13A8ADB0-2976-4EA0-9BDC-60B1F3EBC04E}" destId="{2B8E6FBE-DFAF-4DEF-BC65-EDD4800464E0}" srcOrd="3" destOrd="0" presId="urn:microsoft.com/office/officeart/2018/2/layout/IconVerticalSolidList"/>
    <dgm:cxn modelId="{3DDB3B5A-BCC5-4FDD-AE84-7409FA7EA822}" type="presParOf" srcId="{EC84EEFD-4694-49E3-BB8A-D474728D0C6F}" destId="{11290C12-92BD-45AA-8F40-20AF3B55DC83}" srcOrd="7" destOrd="0" presId="urn:microsoft.com/office/officeart/2018/2/layout/IconVerticalSolidList"/>
    <dgm:cxn modelId="{F501BB6A-09B3-4241-B64A-32286EC2578D}" type="presParOf" srcId="{EC84EEFD-4694-49E3-BB8A-D474728D0C6F}" destId="{60D6FB10-CEED-4470-9CB5-B92EA76D6C24}" srcOrd="8" destOrd="0" presId="urn:microsoft.com/office/officeart/2018/2/layout/IconVerticalSolidList"/>
    <dgm:cxn modelId="{E78A246B-785E-4796-B4A6-66101F9B3FBB}" type="presParOf" srcId="{60D6FB10-CEED-4470-9CB5-B92EA76D6C24}" destId="{2ED3D6EE-7205-4DF3-8D46-0ACB6874AA22}" srcOrd="0" destOrd="0" presId="urn:microsoft.com/office/officeart/2018/2/layout/IconVerticalSolidList"/>
    <dgm:cxn modelId="{3C911CF0-D08F-4644-89D6-FB871FC95694}" type="presParOf" srcId="{60D6FB10-CEED-4470-9CB5-B92EA76D6C24}" destId="{262775DD-4C7D-4218-B370-D33365433337}" srcOrd="1" destOrd="0" presId="urn:microsoft.com/office/officeart/2018/2/layout/IconVerticalSolidList"/>
    <dgm:cxn modelId="{29EAD62C-367B-49FE-A015-5DA1C1E40172}" type="presParOf" srcId="{60D6FB10-CEED-4470-9CB5-B92EA76D6C24}" destId="{07E23956-8439-465A-AC3C-017350454E4B}" srcOrd="2" destOrd="0" presId="urn:microsoft.com/office/officeart/2018/2/layout/IconVerticalSolidList"/>
    <dgm:cxn modelId="{47F250E4-7C6E-47CA-B64F-9B464C12A470}" type="presParOf" srcId="{60D6FB10-CEED-4470-9CB5-B92EA76D6C24}" destId="{03F8BACC-66BC-42BE-9085-7273FCDB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/>
            <a:t>20 Jahre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Student Steve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/>
            <a:t>Allgemeine Hochschulreife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Besucht Vorlesung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/>
            <a:t>Gute Noten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AC263D43-EB71-474E-8304-E1282A379D68}">
      <dgm:prSet/>
      <dgm:spPr/>
      <dgm:t>
        <a:bodyPr/>
        <a:lstStyle/>
        <a:p>
          <a:r>
            <a:rPr lang="de-DE"/>
            <a:t>Männlich</a:t>
          </a:r>
        </a:p>
      </dgm:t>
    </dgm:pt>
    <dgm:pt modelId="{37777892-C8D6-4459-B136-E60A5F662DB5}" type="parTrans" cxnId="{14BFF408-4E25-4E62-B578-303486C962AC}">
      <dgm:prSet/>
      <dgm:spPr/>
      <dgm:t>
        <a:bodyPr/>
        <a:lstStyle/>
        <a:p>
          <a:endParaRPr lang="de-DE"/>
        </a:p>
      </dgm:t>
    </dgm:pt>
    <dgm:pt modelId="{F4BECEFD-DC65-42DD-AA82-13A003F89054}" type="sibTrans" cxnId="{14BFF408-4E25-4E62-B578-303486C962AC}">
      <dgm:prSet/>
      <dgm:spPr/>
      <dgm:t>
        <a:bodyPr/>
        <a:lstStyle/>
        <a:p>
          <a:endParaRPr lang="de-DE"/>
        </a:p>
      </dgm:t>
    </dgm:pt>
    <dgm:pt modelId="{1C8C979F-0711-466F-BF99-ABFCB9B20107}">
      <dgm:prSet/>
      <dgm:spPr/>
      <dgm:t>
        <a:bodyPr/>
        <a:lstStyle/>
        <a:p>
          <a:r>
            <a:rPr lang="de-DE"/>
            <a:t>Ledig</a:t>
          </a:r>
        </a:p>
      </dgm:t>
    </dgm:pt>
    <dgm:pt modelId="{3716C9D9-DC1D-4928-8B08-BA570B1C5823}" type="parTrans" cxnId="{C59E05E5-1502-4FC7-ACDB-2C967D37DD60}">
      <dgm:prSet/>
      <dgm:spPr/>
      <dgm:t>
        <a:bodyPr/>
        <a:lstStyle/>
        <a:p>
          <a:endParaRPr lang="de-DE"/>
        </a:p>
      </dgm:t>
    </dgm:pt>
    <dgm:pt modelId="{395E7D7E-EC80-4413-ADE4-3121CDD31845}" type="sibTrans" cxnId="{C59E05E5-1502-4FC7-ACDB-2C967D37DD60}">
      <dgm:prSet/>
      <dgm:spPr/>
      <dgm:t>
        <a:bodyPr/>
        <a:lstStyle/>
        <a:p>
          <a:endParaRPr lang="de-DE"/>
        </a:p>
      </dgm:t>
    </dgm:pt>
    <dgm:pt modelId="{2F9ED249-6549-44D0-A6C7-5CD1E8839340}">
      <dgm:prSet/>
      <dgm:spPr/>
      <dgm:t>
        <a:bodyPr/>
        <a:lstStyle/>
        <a:p>
          <a:r>
            <a:rPr lang="de-DE"/>
            <a:t>Keine Kinder</a:t>
          </a:r>
        </a:p>
      </dgm:t>
    </dgm:pt>
    <dgm:pt modelId="{16E9318A-ADAA-4BA7-A16D-37E99FE1CED8}" type="parTrans" cxnId="{3A996F79-8BBC-4483-89D6-DFAFF4415A5B}">
      <dgm:prSet/>
      <dgm:spPr/>
      <dgm:t>
        <a:bodyPr/>
        <a:lstStyle/>
        <a:p>
          <a:endParaRPr lang="de-DE"/>
        </a:p>
      </dgm:t>
    </dgm:pt>
    <dgm:pt modelId="{43840460-622A-4E98-B473-F5F62B39F48A}" type="sibTrans" cxnId="{3A996F79-8BBC-4483-89D6-DFAFF4415A5B}">
      <dgm:prSet/>
      <dgm:spPr/>
      <dgm:t>
        <a:bodyPr/>
        <a:lstStyle/>
        <a:p>
          <a:endParaRPr lang="de-DE"/>
        </a:p>
      </dgm:t>
    </dgm:pt>
    <dgm:pt modelId="{0B0E6955-0C77-437A-BD93-902B7BBF3A0E}">
      <dgm:prSet/>
      <dgm:spPr/>
      <dgm:t>
        <a:bodyPr/>
        <a:lstStyle/>
        <a:p>
          <a:r>
            <a:rPr lang="de-DE"/>
            <a:t>Karlsruhe</a:t>
          </a:r>
        </a:p>
      </dgm:t>
    </dgm:pt>
    <dgm:pt modelId="{205C6433-858C-4A24-812B-94F9951258AB}" type="parTrans" cxnId="{86A1E82B-3F10-4EA4-A067-34A3168A0366}">
      <dgm:prSet/>
      <dgm:spPr/>
      <dgm:t>
        <a:bodyPr/>
        <a:lstStyle/>
        <a:p>
          <a:endParaRPr lang="de-DE"/>
        </a:p>
      </dgm:t>
    </dgm:pt>
    <dgm:pt modelId="{F75465FE-3DF0-46E0-AE12-97315B872258}" type="sibTrans" cxnId="{86A1E82B-3F10-4EA4-A067-34A3168A0366}">
      <dgm:prSet/>
      <dgm:spPr/>
      <dgm:t>
        <a:bodyPr/>
        <a:lstStyle/>
        <a:p>
          <a:endParaRPr lang="de-DE"/>
        </a:p>
      </dgm:t>
    </dgm:pt>
    <dgm:pt modelId="{3BB722BF-7764-4106-A20D-6F526368869D}">
      <dgm:prSet/>
      <dgm:spPr/>
      <dgm:t>
        <a:bodyPr/>
        <a:lstStyle/>
        <a:p>
          <a:r>
            <a:rPr lang="de-DE" dirty="0"/>
            <a:t>Bachelorstudent</a:t>
          </a:r>
        </a:p>
      </dgm:t>
    </dgm:pt>
    <dgm:pt modelId="{AB1F4706-597A-40F3-9B36-C7C5A5EBF7E9}" type="parTrans" cxnId="{AE48C905-6306-4B71-BC82-71662FE924D5}">
      <dgm:prSet/>
      <dgm:spPr/>
      <dgm:t>
        <a:bodyPr/>
        <a:lstStyle/>
        <a:p>
          <a:endParaRPr lang="de-DE"/>
        </a:p>
      </dgm:t>
    </dgm:pt>
    <dgm:pt modelId="{9B75F841-165F-4D70-84DF-5C00916A526F}" type="sibTrans" cxnId="{AE48C905-6306-4B71-BC82-71662FE924D5}">
      <dgm:prSet/>
      <dgm:spPr/>
      <dgm:t>
        <a:bodyPr/>
        <a:lstStyle/>
        <a:p>
          <a:endParaRPr lang="de-DE"/>
        </a:p>
      </dgm:t>
    </dgm:pt>
    <dgm:pt modelId="{A5F0E354-06AC-4655-9235-DDC2B45BCC71}">
      <dgm:prSet/>
      <dgm:spPr/>
      <dgm:t>
        <a:bodyPr/>
        <a:lstStyle/>
        <a:p>
          <a:r>
            <a:rPr lang="de-DE" dirty="0"/>
            <a:t>Auszubildender / Angestellter</a:t>
          </a:r>
        </a:p>
      </dgm:t>
    </dgm:pt>
    <dgm:pt modelId="{543857E3-EAC1-4B19-90F6-113FB3FCB79C}" type="parTrans" cxnId="{276E0855-0A91-4BE3-BCB1-42989EC34730}">
      <dgm:prSet/>
      <dgm:spPr/>
      <dgm:t>
        <a:bodyPr/>
        <a:lstStyle/>
        <a:p>
          <a:endParaRPr lang="de-DE"/>
        </a:p>
      </dgm:t>
    </dgm:pt>
    <dgm:pt modelId="{04DF70C4-24B2-4B5C-9B51-4F1FF7A2528A}" type="sibTrans" cxnId="{276E0855-0A91-4BE3-BCB1-42989EC34730}">
      <dgm:prSet/>
      <dgm:spPr/>
      <dgm:t>
        <a:bodyPr/>
        <a:lstStyle/>
        <a:p>
          <a:endParaRPr lang="de-DE"/>
        </a:p>
      </dgm:t>
    </dgm:pt>
    <dgm:pt modelId="{0C346E39-90F8-4264-BB79-89924200035C}">
      <dgm:prSet/>
      <dgm:spPr/>
      <dgm:t>
        <a:bodyPr/>
        <a:lstStyle/>
        <a:p>
          <a:r>
            <a:rPr lang="de-DE" dirty="0"/>
            <a:t>Lernt überall</a:t>
          </a:r>
        </a:p>
      </dgm:t>
    </dgm:pt>
    <dgm:pt modelId="{FB31C05A-D670-4598-B661-54A9E21F3E6E}" type="parTrans" cxnId="{E63D7F90-FE52-4276-B17B-009B0B309656}">
      <dgm:prSet/>
      <dgm:spPr/>
      <dgm:t>
        <a:bodyPr/>
        <a:lstStyle/>
        <a:p>
          <a:endParaRPr lang="de-DE"/>
        </a:p>
      </dgm:t>
    </dgm:pt>
    <dgm:pt modelId="{129426AA-9A1B-40B1-B599-24AE82CD6927}" type="sibTrans" cxnId="{E63D7F90-FE52-4276-B17B-009B0B309656}">
      <dgm:prSet/>
      <dgm:spPr/>
      <dgm:t>
        <a:bodyPr/>
        <a:lstStyle/>
        <a:p>
          <a:endParaRPr lang="de-DE"/>
        </a:p>
      </dgm:t>
    </dgm:pt>
    <dgm:pt modelId="{87F58153-D04C-4216-8884-497C40245192}">
      <dgm:prSet/>
      <dgm:spPr/>
      <dgm:t>
        <a:bodyPr/>
        <a:lstStyle/>
        <a:p>
          <a:r>
            <a:rPr lang="de-DE" dirty="0"/>
            <a:t>Private Hobbies</a:t>
          </a:r>
        </a:p>
      </dgm:t>
    </dgm:pt>
    <dgm:pt modelId="{118EEE46-DC0F-447F-B67B-CBCDAAB5A9EF}" type="parTrans" cxnId="{2C930E3D-AA81-4329-8D0F-FC66CF2C77D8}">
      <dgm:prSet/>
      <dgm:spPr/>
      <dgm:t>
        <a:bodyPr/>
        <a:lstStyle/>
        <a:p>
          <a:endParaRPr lang="de-DE"/>
        </a:p>
      </dgm:t>
    </dgm:pt>
    <dgm:pt modelId="{B4BEF1A2-5946-4582-85BD-F2A2D8B5E677}" type="sibTrans" cxnId="{2C930E3D-AA81-4329-8D0F-FC66CF2C77D8}">
      <dgm:prSet/>
      <dgm:spPr/>
      <dgm:t>
        <a:bodyPr/>
        <a:lstStyle/>
        <a:p>
          <a:endParaRPr lang="de-DE"/>
        </a:p>
      </dgm:t>
    </dgm:pt>
    <dgm:pt modelId="{A24AB471-A405-4E3A-8DD4-EEFC86F0852A}">
      <dgm:prSet/>
      <dgm:spPr/>
      <dgm:t>
        <a:bodyPr/>
        <a:lstStyle/>
        <a:p>
          <a:r>
            <a:rPr lang="de-DE" dirty="0"/>
            <a:t>Viel im Internet  (PC und Smartphone)</a:t>
          </a:r>
        </a:p>
      </dgm:t>
    </dgm:pt>
    <dgm:pt modelId="{BEE20D7C-C1EC-4F6A-A05E-96A8348472A5}" type="parTrans" cxnId="{01512C72-B285-43D3-8B44-A454B71076B7}">
      <dgm:prSet/>
      <dgm:spPr/>
      <dgm:t>
        <a:bodyPr/>
        <a:lstStyle/>
        <a:p>
          <a:endParaRPr lang="de-DE"/>
        </a:p>
      </dgm:t>
    </dgm:pt>
    <dgm:pt modelId="{2E2BCE79-A899-4FEE-BCD7-61B296F27A6D}" type="sibTrans" cxnId="{01512C72-B285-43D3-8B44-A454B71076B7}">
      <dgm:prSet/>
      <dgm:spPr/>
      <dgm:t>
        <a:bodyPr/>
        <a:lstStyle/>
        <a:p>
          <a:endParaRPr lang="de-DE"/>
        </a:p>
      </dgm:t>
    </dgm:pt>
    <dgm:pt modelId="{92314229-C680-4E51-AEED-6F8FC5D73B03}">
      <dgm:prSet/>
      <dgm:spPr/>
      <dgm:t>
        <a:bodyPr/>
        <a:lstStyle/>
        <a:p>
          <a:r>
            <a:rPr lang="de-DE"/>
            <a:t>Bibliotheksbesuche </a:t>
          </a:r>
        </a:p>
      </dgm:t>
    </dgm:pt>
    <dgm:pt modelId="{387B8037-5872-4876-A14D-297F7702E029}" type="parTrans" cxnId="{22A22DE6-2941-4748-A87D-52CB93615E69}">
      <dgm:prSet/>
      <dgm:spPr/>
      <dgm:t>
        <a:bodyPr/>
        <a:lstStyle/>
        <a:p>
          <a:endParaRPr lang="de-DE"/>
        </a:p>
      </dgm:t>
    </dgm:pt>
    <dgm:pt modelId="{4DFCB4E6-96A0-4CDD-B56B-AC94C8792D49}" type="sibTrans" cxnId="{22A22DE6-2941-4748-A87D-52CB93615E69}">
      <dgm:prSet/>
      <dgm:spPr/>
      <dgm:t>
        <a:bodyPr/>
        <a:lstStyle/>
        <a:p>
          <a:endParaRPr lang="de-DE"/>
        </a:p>
      </dgm:t>
    </dgm:pt>
    <dgm:pt modelId="{EDFCDB55-3145-4EB7-A336-F08A9263042E}">
      <dgm:prSet/>
      <dgm:spPr/>
      <dgm:t>
        <a:bodyPr/>
        <a:lstStyle/>
        <a:p>
          <a:r>
            <a:rPr lang="de-DE"/>
            <a:t>Anerkennung im Job</a:t>
          </a:r>
        </a:p>
      </dgm:t>
    </dgm:pt>
    <dgm:pt modelId="{CE42380A-056F-4B1D-8BC1-89F7C5ACF5AE}" type="parTrans" cxnId="{C433FAB3-5B61-41AF-BA06-543FE9833D9F}">
      <dgm:prSet/>
      <dgm:spPr/>
      <dgm:t>
        <a:bodyPr/>
        <a:lstStyle/>
        <a:p>
          <a:endParaRPr lang="de-DE"/>
        </a:p>
      </dgm:t>
    </dgm:pt>
    <dgm:pt modelId="{5053B582-3892-414A-A18D-273D0F154D06}" type="sibTrans" cxnId="{C433FAB3-5B61-41AF-BA06-543FE9833D9F}">
      <dgm:prSet/>
      <dgm:spPr/>
      <dgm:t>
        <a:bodyPr/>
        <a:lstStyle/>
        <a:p>
          <a:endParaRPr lang="de-DE"/>
        </a:p>
      </dgm:t>
    </dgm:pt>
    <dgm:pt modelId="{D56E8CBD-580D-4FC9-B76F-BE6DBFE2FE2A}">
      <dgm:prSet/>
      <dgm:spPr/>
      <dgm:t>
        <a:bodyPr/>
        <a:lstStyle/>
        <a:p>
          <a:r>
            <a:rPr lang="de-DE"/>
            <a:t>Bestehen des Bachelor</a:t>
          </a:r>
        </a:p>
      </dgm:t>
    </dgm:pt>
    <dgm:pt modelId="{5614D478-3C94-4469-A136-688099056C63}" type="parTrans" cxnId="{FE1C1B76-318E-46EE-BD35-45D8729A2148}">
      <dgm:prSet/>
      <dgm:spPr/>
      <dgm:t>
        <a:bodyPr/>
        <a:lstStyle/>
        <a:p>
          <a:endParaRPr lang="de-DE"/>
        </a:p>
      </dgm:t>
    </dgm:pt>
    <dgm:pt modelId="{7BA4813A-7D96-40A2-9198-78EE4D318988}" type="sibTrans" cxnId="{FE1C1B76-318E-46EE-BD35-45D8729A2148}">
      <dgm:prSet/>
      <dgm:spPr/>
      <dgm:t>
        <a:bodyPr/>
        <a:lstStyle/>
        <a:p>
          <a:endParaRPr lang="de-DE"/>
        </a:p>
      </dgm:t>
    </dgm:pt>
    <dgm:pt modelId="{FAFEEBD8-7367-4940-93F4-4321D5765BE4}">
      <dgm:prSet/>
      <dgm:spPr/>
      <dgm:t>
        <a:bodyPr/>
        <a:lstStyle/>
        <a:p>
          <a:r>
            <a:rPr lang="de-DE"/>
            <a:t>Spannendere Vorlesungen </a:t>
          </a:r>
        </a:p>
      </dgm:t>
    </dgm:pt>
    <dgm:pt modelId="{9BE8FC4D-4DB7-4E46-87C3-B8AF692B0E3B}" type="parTrans" cxnId="{EC199F7D-83FD-4AD1-ABE2-CD9B6A7D4F4D}">
      <dgm:prSet/>
      <dgm:spPr/>
      <dgm:t>
        <a:bodyPr/>
        <a:lstStyle/>
        <a:p>
          <a:endParaRPr lang="de-DE"/>
        </a:p>
      </dgm:t>
    </dgm:pt>
    <dgm:pt modelId="{3B7A9C04-788A-4505-A0CE-5E049BE4BFE2}" type="sibTrans" cxnId="{EC199F7D-83FD-4AD1-ABE2-CD9B6A7D4F4D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E48C905-6306-4B71-BC82-71662FE924D5}" srcId="{7C0CE01D-EADC-4782-88A7-5D6B9B002CDB}" destId="{3BB722BF-7764-4106-A20D-6F526368869D}" srcOrd="1" destOrd="0" parTransId="{AB1F4706-597A-40F3-9B36-C7C5A5EBF7E9}" sibTransId="{9B75F841-165F-4D70-84DF-5C00916A526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14BFF408-4E25-4E62-B578-303486C962AC}" srcId="{57B418D8-59F3-4651-BF27-C5EACAE4D3EB}" destId="{AC263D43-EB71-474E-8304-E1282A379D68}" srcOrd="1" destOrd="0" parTransId="{37777892-C8D6-4459-B136-E60A5F662DB5}" sibTransId="{F4BECEFD-DC65-42DD-AA82-13A003F89054}"/>
    <dgm:cxn modelId="{2EC8940C-4AEB-445E-B599-05309692A192}" type="presOf" srcId="{2F9ED249-6549-44D0-A6C7-5CD1E8839340}" destId="{002AA0AA-8FDB-4D40-A80B-25449E155030}" srcOrd="0" destOrd="4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86A1E82B-3F10-4EA4-A067-34A3168A0366}" srcId="{57B418D8-59F3-4651-BF27-C5EACAE4D3EB}" destId="{0B0E6955-0C77-437A-BD93-902B7BBF3A0E}" srcOrd="4" destOrd="0" parTransId="{205C6433-858C-4A24-812B-94F9951258AB}" sibTransId="{F75465FE-3DF0-46E0-AE12-97315B872258}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FEF14F32-E597-4E03-91CC-5DFA867F43FD}" type="presOf" srcId="{D56E8CBD-580D-4FC9-B76F-BE6DBFE2FE2A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4B49D138-71A5-4B8A-9480-73A9D7DC29FF}" type="presOf" srcId="{1C8C979F-0711-466F-BF99-ABFCB9B20107}" destId="{002AA0AA-8FDB-4D40-A80B-25449E155030}" srcOrd="0" destOrd="3" presId="urn:microsoft.com/office/officeart/2016/7/layout/LinearArrowProcessNumbered"/>
    <dgm:cxn modelId="{2C930E3D-AA81-4329-8D0F-FC66CF2C77D8}" srcId="{958BE342-2291-4BDA-BB14-C72B74E910D7}" destId="{87F58153-D04C-4216-8884-497C40245192}" srcOrd="2" destOrd="0" parTransId="{118EEE46-DC0F-447F-B67B-CBCDAAB5A9EF}" sibTransId="{B4BEF1A2-5946-4582-85BD-F2A2D8B5E677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4CD78565-EECD-4522-8126-FEDFC1A4E7BC}" type="presOf" srcId="{AC263D43-EB71-474E-8304-E1282A379D68}" destId="{002AA0AA-8FDB-4D40-A80B-25449E155030}" srcOrd="0" destOrd="2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01512C72-B285-43D3-8B44-A454B71076B7}" srcId="{958BE342-2291-4BDA-BB14-C72B74E910D7}" destId="{A24AB471-A405-4E3A-8DD4-EEFC86F0852A}" srcOrd="3" destOrd="0" parTransId="{BEE20D7C-C1EC-4F6A-A05E-96A8348472A5}" sibTransId="{2E2BCE79-A899-4FEE-BCD7-61B296F27A6D}"/>
    <dgm:cxn modelId="{30D0AE54-0375-41A0-AD81-A107243C42B3}" type="presOf" srcId="{A24AB471-A405-4E3A-8DD4-EEFC86F0852A}" destId="{AB50098B-2AA1-4446-939A-BB13E3594C30}" srcOrd="0" destOrd="4" presId="urn:microsoft.com/office/officeart/2016/7/layout/LinearArrowProcessNumbered"/>
    <dgm:cxn modelId="{276E0855-0A91-4BE3-BCB1-42989EC34730}" srcId="{7C0CE01D-EADC-4782-88A7-5D6B9B002CDB}" destId="{A5F0E354-06AC-4655-9235-DDC2B45BCC71}" srcOrd="2" destOrd="0" parTransId="{543857E3-EAC1-4B19-90F6-113FB3FCB79C}" sibTransId="{04DF70C4-24B2-4B5C-9B51-4F1FF7A2528A}"/>
    <dgm:cxn modelId="{FE1C1B76-318E-46EE-BD35-45D8729A2148}" srcId="{FE496927-CDCE-4EED-89E1-697CE521FD49}" destId="{D56E8CBD-580D-4FC9-B76F-BE6DBFE2FE2A}" srcOrd="2" destOrd="0" parTransId="{5614D478-3C94-4469-A136-688099056C63}" sibTransId="{7BA4813A-7D96-40A2-9198-78EE4D318988}"/>
    <dgm:cxn modelId="{3A996F79-8BBC-4483-89D6-DFAFF4415A5B}" srcId="{57B418D8-59F3-4651-BF27-C5EACAE4D3EB}" destId="{2F9ED249-6549-44D0-A6C7-5CD1E8839340}" srcOrd="3" destOrd="0" parTransId="{16E9318A-ADAA-4BA7-A16D-37E99FE1CED8}" sibTransId="{43840460-622A-4E98-B473-F5F62B39F48A}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AFD08C7D-13B1-439B-9958-B2E60EA01E30}" type="presOf" srcId="{3BB722BF-7764-4106-A20D-6F526368869D}" destId="{607601BE-462C-4A5C-87DC-9EDCDE655693}" srcOrd="0" destOrd="2" presId="urn:microsoft.com/office/officeart/2016/7/layout/LinearArrowProcessNumbered"/>
    <dgm:cxn modelId="{EC199F7D-83FD-4AD1-ABE2-CD9B6A7D4F4D}" srcId="{FE496927-CDCE-4EED-89E1-697CE521FD49}" destId="{FAFEEBD8-7367-4940-93F4-4321D5765BE4}" srcOrd="3" destOrd="0" parTransId="{9BE8FC4D-4DB7-4E46-87C3-B8AF692B0E3B}" sibTransId="{3B7A9C04-788A-4505-A0CE-5E049BE4BFE2}"/>
    <dgm:cxn modelId="{E63D7F90-FE52-4276-B17B-009B0B309656}" srcId="{958BE342-2291-4BDA-BB14-C72B74E910D7}" destId="{0C346E39-90F8-4264-BB79-89924200035C}" srcOrd="1" destOrd="0" parTransId="{FB31C05A-D670-4598-B661-54A9E21F3E6E}" sibTransId="{129426AA-9A1B-40B1-B599-24AE82CD6927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DD86669A-562B-489B-BE28-7CB8876351B2}" type="presOf" srcId="{92314229-C680-4E51-AEED-6F8FC5D73B03}" destId="{AB50098B-2AA1-4446-939A-BB13E3594C30}" srcOrd="0" destOrd="5" presId="urn:microsoft.com/office/officeart/2016/7/layout/LinearArrowProcessNumbered"/>
    <dgm:cxn modelId="{81FC6EB3-4603-44F1-A71A-C1ECE7201E4E}" type="presOf" srcId="{A5F0E354-06AC-4655-9235-DDC2B45BCC71}" destId="{607601BE-462C-4A5C-87DC-9EDCDE655693}" srcOrd="0" destOrd="3" presId="urn:microsoft.com/office/officeart/2016/7/layout/LinearArrowProcessNumbered"/>
    <dgm:cxn modelId="{C433FAB3-5B61-41AF-BA06-543FE9833D9F}" srcId="{FE496927-CDCE-4EED-89E1-697CE521FD49}" destId="{EDFCDB55-3145-4EB7-A336-F08A9263042E}" srcOrd="1" destOrd="0" parTransId="{CE42380A-056F-4B1D-8BC1-89F7C5ACF5AE}" sibTransId="{5053B582-3892-414A-A18D-273D0F154D0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F99B4DBB-A195-401D-90BD-4B10D31025B3}" type="presOf" srcId="{0C346E39-90F8-4264-BB79-89924200035C}" destId="{AB50098B-2AA1-4446-939A-BB13E3594C30}" srcOrd="0" destOrd="2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28C07BD7-80AF-4499-B4B5-C0E37D438E4B}" type="presOf" srcId="{EDFCDB55-3145-4EB7-A336-F08A9263042E}" destId="{5B3F25FE-7C2C-4EAA-8D62-DC13973ECCBC}" srcOrd="0" destOrd="2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B885C9DD-0EF0-4D0A-9082-9633F07B0DE3}" type="presOf" srcId="{FAFEEBD8-7367-4940-93F4-4321D5765BE4}" destId="{5B3F25FE-7C2C-4EAA-8D62-DC13973ECCBC}" srcOrd="0" destOrd="4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C59E05E5-1502-4FC7-ACDB-2C967D37DD60}" srcId="{57B418D8-59F3-4651-BF27-C5EACAE4D3EB}" destId="{1C8C979F-0711-466F-BF99-ABFCB9B20107}" srcOrd="2" destOrd="0" parTransId="{3716C9D9-DC1D-4928-8B08-BA570B1C5823}" sibTransId="{395E7D7E-EC80-4413-ADE4-3121CDD31845}"/>
    <dgm:cxn modelId="{22A22DE6-2941-4748-A87D-52CB93615E69}" srcId="{958BE342-2291-4BDA-BB14-C72B74E910D7}" destId="{92314229-C680-4E51-AEED-6F8FC5D73B03}" srcOrd="4" destOrd="0" parTransId="{387B8037-5872-4876-A14D-297F7702E029}" sibTransId="{4DFCB4E6-96A0-4CDD-B56B-AC94C8792D49}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608FF2F3-C65D-47AC-82DA-880DAEC43CAC}" type="presOf" srcId="{87F58153-D04C-4216-8884-497C40245192}" destId="{AB50098B-2AA1-4446-939A-BB13E3594C30}" srcOrd="0" destOrd="3" presId="urn:microsoft.com/office/officeart/2016/7/layout/LinearArrowProcessNumbered"/>
    <dgm:cxn modelId="{A5CAD7FD-F688-46AA-B3DC-2EDC829BACD5}" type="presOf" srcId="{0B0E6955-0C77-437A-BD93-902B7BBF3A0E}" destId="{002AA0AA-8FDB-4D40-A80B-25449E155030}" srcOrd="0" destOrd="5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Dozent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Ab geschlossenes Studium, inkl. Masterabschluss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Kauft Bioprodukte bei Edeka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Anerkennung im Job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 err="1"/>
            <a:t>Daxlanden</a:t>
          </a:r>
          <a:endParaRPr lang="de-DE" dirty="0"/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270A93F9-AF77-48A1-84B7-D45CF15FDFAF}">
      <dgm:prSet/>
      <dgm:spPr/>
      <dgm:t>
        <a:bodyPr/>
        <a:lstStyle/>
        <a:p>
          <a:r>
            <a:rPr lang="de-DE" dirty="0"/>
            <a:t>Doktorand</a:t>
          </a:r>
        </a:p>
      </dgm:t>
    </dgm:pt>
    <dgm:pt modelId="{63E87756-1379-44DD-BF02-8FEB5579540F}" type="parTrans" cxnId="{CEB6CBE0-9AB6-4F36-9183-69B7FC55A08E}">
      <dgm:prSet/>
      <dgm:spPr/>
      <dgm:t>
        <a:bodyPr/>
        <a:lstStyle/>
        <a:p>
          <a:endParaRPr lang="de-DE"/>
        </a:p>
      </dgm:t>
    </dgm:pt>
    <dgm:pt modelId="{B541121E-1BBE-424F-B90C-95CC572C7EFB}" type="sibTrans" cxnId="{CEB6CBE0-9AB6-4F36-9183-69B7FC55A08E}">
      <dgm:prSet/>
      <dgm:spPr/>
      <dgm:t>
        <a:bodyPr/>
        <a:lstStyle/>
        <a:p>
          <a:endParaRPr lang="de-DE"/>
        </a:p>
      </dgm:t>
    </dgm:pt>
    <dgm:pt modelId="{489FD0EB-C542-4CAC-B5C4-48748C4AEF87}">
      <dgm:prSet/>
      <dgm:spPr/>
      <dgm:t>
        <a:bodyPr/>
        <a:lstStyle/>
        <a:p>
          <a:r>
            <a:rPr lang="de-DE" dirty="0"/>
            <a:t>Dozent</a:t>
          </a:r>
        </a:p>
      </dgm:t>
    </dgm:pt>
    <dgm:pt modelId="{45AEF01B-225E-436A-99DA-496D703FECC6}" type="parTrans" cxnId="{BD4E6F66-C441-4D12-8C61-4275D3AB94F1}">
      <dgm:prSet/>
      <dgm:spPr/>
      <dgm:t>
        <a:bodyPr/>
        <a:lstStyle/>
        <a:p>
          <a:endParaRPr lang="de-DE"/>
        </a:p>
      </dgm:t>
    </dgm:pt>
    <dgm:pt modelId="{667940B1-4F14-4D69-AB36-E4BBB36442D5}" type="sibTrans" cxnId="{BD4E6F66-C441-4D12-8C61-4275D3AB94F1}">
      <dgm:prSet/>
      <dgm:spPr/>
      <dgm:t>
        <a:bodyPr/>
        <a:lstStyle/>
        <a:p>
          <a:endParaRPr lang="de-DE"/>
        </a:p>
      </dgm:t>
    </dgm:pt>
    <dgm:pt modelId="{01417B2F-7F83-411B-A7AA-90A39B4DF201}">
      <dgm:prSet/>
      <dgm:spPr/>
      <dgm:t>
        <a:bodyPr/>
        <a:lstStyle/>
        <a:p>
          <a:endParaRPr lang="de-DE" dirty="0"/>
        </a:p>
      </dgm:t>
    </dgm:pt>
    <dgm:pt modelId="{F5D4B699-70C3-42A1-A99F-D46834DAA744}" type="parTrans" cxnId="{5CE31BED-4788-4C27-8B05-61D9ADB4D407}">
      <dgm:prSet/>
      <dgm:spPr/>
      <dgm:t>
        <a:bodyPr/>
        <a:lstStyle/>
        <a:p>
          <a:endParaRPr lang="de-DE"/>
        </a:p>
      </dgm:t>
    </dgm:pt>
    <dgm:pt modelId="{AFB5EDA6-BF35-4C8B-8492-601072289176}" type="sibTrans" cxnId="{5CE31BED-4788-4C27-8B05-61D9ADB4D407}">
      <dgm:prSet/>
      <dgm:spPr/>
      <dgm:t>
        <a:bodyPr/>
        <a:lstStyle/>
        <a:p>
          <a:endParaRPr lang="de-DE"/>
        </a:p>
      </dgm:t>
    </dgm:pt>
    <dgm:pt modelId="{DFD23EEC-FCA2-4E3C-9C88-C6BAEBBE2077}">
      <dgm:prSet/>
      <dgm:spPr/>
      <dgm:t>
        <a:bodyPr/>
        <a:lstStyle/>
        <a:p>
          <a:endParaRPr lang="de-DE" dirty="0"/>
        </a:p>
      </dgm:t>
    </dgm:pt>
    <dgm:pt modelId="{CCC90837-5E91-4450-8618-CE3317D52BEC}" type="parTrans" cxnId="{39499742-9E84-421A-A8B1-4DB50DBD50E5}">
      <dgm:prSet/>
      <dgm:spPr/>
      <dgm:t>
        <a:bodyPr/>
        <a:lstStyle/>
        <a:p>
          <a:endParaRPr lang="de-DE"/>
        </a:p>
      </dgm:t>
    </dgm:pt>
    <dgm:pt modelId="{B7F8F35A-419E-4284-A337-2ACC25C4F553}" type="sibTrans" cxnId="{39499742-9E84-421A-A8B1-4DB50DBD50E5}">
      <dgm:prSet/>
      <dgm:spPr/>
      <dgm:t>
        <a:bodyPr/>
        <a:lstStyle/>
        <a:p>
          <a:endParaRPr lang="de-DE"/>
        </a:p>
      </dgm:t>
    </dgm:pt>
    <dgm:pt modelId="{284A89FD-5A6F-4E47-B65E-03A0AE6ED336}">
      <dgm:prSet/>
      <dgm:spPr/>
      <dgm:t>
        <a:bodyPr/>
        <a:lstStyle/>
        <a:p>
          <a:r>
            <a:rPr lang="de-DE" dirty="0"/>
            <a:t>Wissen vermitteln</a:t>
          </a:r>
        </a:p>
      </dgm:t>
    </dgm:pt>
    <dgm:pt modelId="{072A34F1-BF59-4B7F-A6FB-A42C52E4B451}" type="parTrans" cxnId="{9EC49438-D813-49F9-A452-78D16D418957}">
      <dgm:prSet/>
      <dgm:spPr/>
      <dgm:t>
        <a:bodyPr/>
        <a:lstStyle/>
        <a:p>
          <a:endParaRPr lang="de-DE"/>
        </a:p>
      </dgm:t>
    </dgm:pt>
    <dgm:pt modelId="{1D383E4A-22B5-401E-81FF-591AACA6CFD0}" type="sibTrans" cxnId="{9EC49438-D813-49F9-A452-78D16D418957}">
      <dgm:prSet/>
      <dgm:spPr/>
      <dgm:t>
        <a:bodyPr/>
        <a:lstStyle/>
        <a:p>
          <a:endParaRPr lang="de-DE"/>
        </a:p>
      </dgm:t>
    </dgm:pt>
    <dgm:pt modelId="{F2E73858-E741-4B35-BE7B-209F30BC1602}">
      <dgm:prSet/>
      <dgm:spPr/>
      <dgm:t>
        <a:bodyPr/>
        <a:lstStyle/>
        <a:p>
          <a:r>
            <a:rPr lang="de-DE" dirty="0"/>
            <a:t>Welt verbessern und Nachhaltigkeit fördern</a:t>
          </a:r>
        </a:p>
      </dgm:t>
    </dgm:pt>
    <dgm:pt modelId="{834E5930-989F-4A6F-A5D4-A97A8BF22B41}" type="parTrans" cxnId="{50E1C86A-9125-43B9-8512-4BCD8D0D0D52}">
      <dgm:prSet/>
      <dgm:spPr/>
      <dgm:t>
        <a:bodyPr/>
        <a:lstStyle/>
        <a:p>
          <a:endParaRPr lang="de-DE"/>
        </a:p>
      </dgm:t>
    </dgm:pt>
    <dgm:pt modelId="{C6A84A8A-FCC0-4F7A-83B1-3F2646255D39}" type="sibTrans" cxnId="{50E1C86A-9125-43B9-8512-4BCD8D0D0D52}">
      <dgm:prSet/>
      <dgm:spPr/>
      <dgm:t>
        <a:bodyPr/>
        <a:lstStyle/>
        <a:p>
          <a:endParaRPr lang="de-DE"/>
        </a:p>
      </dgm:t>
    </dgm:pt>
    <dgm:pt modelId="{A0172762-B218-4F74-BBB7-796C5B6C8354}">
      <dgm:prSet/>
      <dgm:spPr/>
      <dgm:t>
        <a:bodyPr/>
        <a:lstStyle/>
        <a:p>
          <a:r>
            <a:rPr lang="de-DE" dirty="0"/>
            <a:t>Unmotivierte Mitarbeiter</a:t>
          </a:r>
        </a:p>
      </dgm:t>
    </dgm:pt>
    <dgm:pt modelId="{2A44DA2B-6BF9-4FCF-BAD6-5A6B99B57A4E}" type="parTrans" cxnId="{C4D2399E-6BD2-40A6-8A37-30174C555489}">
      <dgm:prSet/>
      <dgm:spPr/>
      <dgm:t>
        <a:bodyPr/>
        <a:lstStyle/>
        <a:p>
          <a:endParaRPr lang="de-DE"/>
        </a:p>
      </dgm:t>
    </dgm:pt>
    <dgm:pt modelId="{03FBFBB0-513D-47F6-BCB2-FECBC9DE9B44}" type="sibTrans" cxnId="{C4D2399E-6BD2-40A6-8A37-30174C555489}">
      <dgm:prSet/>
      <dgm:spPr/>
      <dgm:t>
        <a:bodyPr/>
        <a:lstStyle/>
        <a:p>
          <a:endParaRPr lang="de-DE"/>
        </a:p>
      </dgm:t>
    </dgm:pt>
    <dgm:pt modelId="{4C0A43A4-2900-4F71-B48B-B0A26A986DF8}">
      <dgm:prSet/>
      <dgm:spPr/>
      <dgm:t>
        <a:bodyPr/>
        <a:lstStyle/>
        <a:p>
          <a:r>
            <a:rPr lang="de-DE" dirty="0"/>
            <a:t>Freche Jugend</a:t>
          </a:r>
        </a:p>
      </dgm:t>
    </dgm:pt>
    <dgm:pt modelId="{A3397D4A-333C-4625-8C31-888217852727}" type="parTrans" cxnId="{B43BB9ED-E252-42E2-9DA5-9FBF6C73D992}">
      <dgm:prSet/>
      <dgm:spPr/>
      <dgm:t>
        <a:bodyPr/>
        <a:lstStyle/>
        <a:p>
          <a:endParaRPr lang="de-DE"/>
        </a:p>
      </dgm:t>
    </dgm:pt>
    <dgm:pt modelId="{DB7F374A-8C47-47A6-AE25-7D34C8EF977B}" type="sibTrans" cxnId="{B43BB9ED-E252-42E2-9DA5-9FBF6C73D992}">
      <dgm:prSet/>
      <dgm:spPr/>
      <dgm:t>
        <a:bodyPr/>
        <a:lstStyle/>
        <a:p>
          <a:endParaRPr lang="de-DE"/>
        </a:p>
      </dgm:t>
    </dgm:pt>
    <dgm:pt modelId="{66AE5247-FE8A-4DD1-A3CD-3B83334F2A49}">
      <dgm:prSet/>
      <dgm:spPr/>
      <dgm:t>
        <a:bodyPr/>
        <a:lstStyle/>
        <a:p>
          <a:r>
            <a:rPr lang="de-DE" dirty="0"/>
            <a:t>Mangelnde Kommunikation</a:t>
          </a:r>
        </a:p>
      </dgm:t>
    </dgm:pt>
    <dgm:pt modelId="{C92624EF-5DE0-43B2-8721-1E6AF414070D}" type="parTrans" cxnId="{6ABCA433-3567-4476-9A25-03BC79C329FD}">
      <dgm:prSet/>
      <dgm:spPr/>
      <dgm:t>
        <a:bodyPr/>
        <a:lstStyle/>
        <a:p>
          <a:endParaRPr lang="de-DE"/>
        </a:p>
      </dgm:t>
    </dgm:pt>
    <dgm:pt modelId="{B9FFC74F-6071-49B6-9BC7-5D337270F251}" type="sibTrans" cxnId="{6ABCA433-3567-4476-9A25-03BC79C329FD}">
      <dgm:prSet/>
      <dgm:spPr/>
      <dgm:t>
        <a:bodyPr/>
        <a:lstStyle/>
        <a:p>
          <a:endParaRPr lang="de-DE"/>
        </a:p>
      </dgm:t>
    </dgm:pt>
    <dgm:pt modelId="{26B3308A-F617-4932-8198-31A06B7D4767}">
      <dgm:prSet/>
      <dgm:spPr/>
      <dgm:t>
        <a:bodyPr/>
        <a:lstStyle/>
        <a:p>
          <a:endParaRPr lang="de-DE" dirty="0"/>
        </a:p>
      </dgm:t>
    </dgm:pt>
    <dgm:pt modelId="{F71935BD-B151-446A-A984-B9ED755FC241}" type="parTrans" cxnId="{72627BEF-4920-4376-8561-2789925DC9C6}">
      <dgm:prSet/>
      <dgm:spPr/>
      <dgm:t>
        <a:bodyPr/>
        <a:lstStyle/>
        <a:p>
          <a:endParaRPr lang="de-DE"/>
        </a:p>
      </dgm:t>
    </dgm:pt>
    <dgm:pt modelId="{916B522E-A64E-4F8C-AFCB-236474666FAB}" type="sibTrans" cxnId="{72627BEF-4920-4376-8561-2789925DC9C6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10.000 €</a:t>
          </a:r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7DB19B87-7A22-44FD-922E-8917903650DC}">
      <dgm:prSet/>
      <dgm:spPr/>
      <dgm:t>
        <a:bodyPr/>
        <a:lstStyle/>
        <a:p>
          <a:r>
            <a:rPr lang="de-DE"/>
            <a:t>Informationsquellen sind das Zeitschriften, Internet </a:t>
          </a:r>
          <a:endParaRPr lang="de-DE" dirty="0"/>
        </a:p>
      </dgm:t>
    </dgm:pt>
    <dgm:pt modelId="{95F89896-00C9-4B91-A855-5540A3F91D17}" type="parTrans" cxnId="{1B1691D6-5501-444E-8C80-B0C95C72B110}">
      <dgm:prSet/>
      <dgm:spPr/>
      <dgm:t>
        <a:bodyPr/>
        <a:lstStyle/>
        <a:p>
          <a:endParaRPr lang="de-DE"/>
        </a:p>
      </dgm:t>
    </dgm:pt>
    <dgm:pt modelId="{1A69BDD2-25DE-4645-BE64-1C5C8C2ABCAA}" type="sibTrans" cxnId="{1B1691D6-5501-444E-8C80-B0C95C72B110}">
      <dgm:prSet/>
      <dgm:spPr/>
      <dgm:t>
        <a:bodyPr/>
        <a:lstStyle/>
        <a:p>
          <a:endParaRPr lang="de-DE"/>
        </a:p>
      </dgm:t>
    </dgm:pt>
    <dgm:pt modelId="{6216A94B-E10F-47E2-8559-A9DC6CCB09F2}">
      <dgm:prSet/>
      <dgm:spPr/>
      <dgm:t>
        <a:bodyPr/>
        <a:lstStyle/>
        <a:p>
          <a:r>
            <a:rPr lang="de-DE" dirty="0"/>
            <a:t>Liest gerne Bücher</a:t>
          </a:r>
        </a:p>
      </dgm:t>
    </dgm:pt>
    <dgm:pt modelId="{FDD81FFF-9AC1-4C19-9D36-D71253789C0C}" type="parTrans" cxnId="{22206934-B13E-4B27-A136-8ABD6DB857E5}">
      <dgm:prSet/>
      <dgm:spPr/>
      <dgm:t>
        <a:bodyPr/>
        <a:lstStyle/>
        <a:p>
          <a:endParaRPr lang="de-DE"/>
        </a:p>
      </dgm:t>
    </dgm:pt>
    <dgm:pt modelId="{3B3DB0A1-4A6B-47C1-8ADC-3AC43ACB9267}" type="sibTrans" cxnId="{22206934-B13E-4B27-A136-8ABD6DB857E5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C758DD0B-03C5-4A75-AA2A-25B71722791C}" type="presOf" srcId="{66AE5247-FE8A-4DD1-A3CD-3B83334F2A49}" destId="{5B3F25FE-7C2C-4EAA-8D62-DC13973ECCBC}" srcOrd="0" destOrd="6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7F56CF31-B175-4CA7-B0B8-9A905E842B13}" type="presOf" srcId="{284A89FD-5A6F-4E47-B65E-03A0AE6ED336}" destId="{5B3F25FE-7C2C-4EAA-8D62-DC13973ECCBC}" srcOrd="0" destOrd="2" presId="urn:microsoft.com/office/officeart/2016/7/layout/LinearArrowProcessNumbered"/>
    <dgm:cxn modelId="{6ABCA433-3567-4476-9A25-03BC79C329FD}" srcId="{FE496927-CDCE-4EED-89E1-697CE521FD49}" destId="{66AE5247-FE8A-4DD1-A3CD-3B83334F2A49}" srcOrd="5" destOrd="0" parTransId="{C92624EF-5DE0-43B2-8721-1E6AF414070D}" sibTransId="{B9FFC74F-6071-49B6-9BC7-5D337270F251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22206934-B13E-4B27-A136-8ABD6DB857E5}" srcId="{958BE342-2291-4BDA-BB14-C72B74E910D7}" destId="{6216A94B-E10F-47E2-8559-A9DC6CCB09F2}" srcOrd="2" destOrd="0" parTransId="{FDD81FFF-9AC1-4C19-9D36-D71253789C0C}" sibTransId="{3B3DB0A1-4A6B-47C1-8ADC-3AC43ACB9267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9EC49438-D813-49F9-A452-78D16D418957}" srcId="{FE496927-CDCE-4EED-89E1-697CE521FD49}" destId="{284A89FD-5A6F-4E47-B65E-03A0AE6ED336}" srcOrd="1" destOrd="0" parTransId="{072A34F1-BF59-4B7F-A6FB-A42C52E4B451}" sibTransId="{1D383E4A-22B5-401E-81FF-591AACA6CF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39499742-9E84-421A-A8B1-4DB50DBD50E5}" srcId="{958BE342-2291-4BDA-BB14-C72B74E910D7}" destId="{DFD23EEC-FCA2-4E3C-9C88-C6BAEBBE2077}" srcOrd="3" destOrd="0" parTransId="{CCC90837-5E91-4450-8618-CE3317D52BEC}" sibTransId="{B7F8F35A-419E-4284-A337-2ACC25C4F553}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BD4E6F66-C441-4D12-8C61-4275D3AB94F1}" srcId="{7C0CE01D-EADC-4782-88A7-5D6B9B002CDB}" destId="{489FD0EB-C542-4CAC-B5C4-48748C4AEF87}" srcOrd="2" destOrd="0" parTransId="{45AEF01B-225E-436A-99DA-496D703FECC6}" sibTransId="{667940B1-4F14-4D69-AB36-E4BBB36442D5}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0E1C86A-9125-43B9-8512-4BCD8D0D0D52}" srcId="{FE496927-CDCE-4EED-89E1-697CE521FD49}" destId="{F2E73858-E741-4B35-BE7B-209F30BC1602}" srcOrd="2" destOrd="0" parTransId="{834E5930-989F-4A6F-A5D4-A97A8BF22B41}" sibTransId="{C6A84A8A-FCC0-4F7A-83B1-3F2646255D3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9BF4456-2842-482E-ACE0-38FA25CC9827}" type="presOf" srcId="{01417B2F-7F83-411B-A7AA-90A39B4DF201}" destId="{607601BE-462C-4A5C-87DC-9EDCDE655693}" srcOrd="0" destOrd="4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94A97F8E-B73E-4AFF-93E9-71BE1A957C4E}" type="presOf" srcId="{A0172762-B218-4F74-BBB7-796C5B6C8354}" destId="{5B3F25FE-7C2C-4EAA-8D62-DC13973ECCBC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EC211E99-8D1D-411B-A939-D355CF8A807B}" type="presOf" srcId="{489FD0EB-C542-4CAC-B5C4-48748C4AEF87}" destId="{607601BE-462C-4A5C-87DC-9EDCDE655693}" srcOrd="0" destOrd="3" presId="urn:microsoft.com/office/officeart/2016/7/layout/LinearArrowProcessNumbered"/>
    <dgm:cxn modelId="{C4D2399E-6BD2-40A6-8A37-30174C555489}" srcId="{FE496927-CDCE-4EED-89E1-697CE521FD49}" destId="{A0172762-B218-4F74-BBB7-796C5B6C8354}" srcOrd="3" destOrd="0" parTransId="{2A44DA2B-6BF9-4FCF-BAD6-5A6B99B57A4E}" sibTransId="{03FBFBB0-513D-47F6-BCB2-FECBC9DE9B44}"/>
    <dgm:cxn modelId="{94F8A39F-7EEE-409F-B2E7-369E9AA978B5}" type="presOf" srcId="{6216A94B-E10F-47E2-8559-A9DC6CCB09F2}" destId="{AB50098B-2AA1-4446-939A-BB13E3594C30}" srcOrd="0" destOrd="3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CC2A6FBE-0615-4D2F-B0B2-2C2AF544DB22}" type="presOf" srcId="{F2E73858-E741-4B35-BE7B-209F30BC1602}" destId="{5B3F25FE-7C2C-4EAA-8D62-DC13973ECCBC}" srcOrd="0" destOrd="3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496A8DC3-E3A8-49B3-A0A0-0384FBEF8A88}" type="presOf" srcId="{26B3308A-F617-4932-8198-31A06B7D4767}" destId="{5B3F25FE-7C2C-4EAA-8D62-DC13973ECCBC}" srcOrd="0" destOrd="7" presId="urn:microsoft.com/office/officeart/2016/7/layout/LinearArrowProcessNumbered"/>
    <dgm:cxn modelId="{12B11ACB-4A55-44D1-9361-B65B1BA0FE25}" type="presOf" srcId="{4C0A43A4-2900-4F71-B48B-B0A26A986DF8}" destId="{5B3F25FE-7C2C-4EAA-8D62-DC13973ECCBC}" srcOrd="0" destOrd="5" presId="urn:microsoft.com/office/officeart/2016/7/layout/LinearArrowProcessNumbered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1B1691D6-5501-444E-8C80-B0C95C72B110}" srcId="{958BE342-2291-4BDA-BB14-C72B74E910D7}" destId="{7DB19B87-7A22-44FD-922E-8917903650DC}" srcOrd="1" destOrd="0" parTransId="{95F89896-00C9-4B91-A855-5540A3F91D17}" sibTransId="{1A69BDD2-25DE-4645-BE64-1C5C8C2ABCAA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CEB6CBE0-9AB6-4F36-9183-69B7FC55A08E}" srcId="{7C0CE01D-EADC-4782-88A7-5D6B9B002CDB}" destId="{270A93F9-AF77-48A1-84B7-D45CF15FDFAF}" srcOrd="1" destOrd="0" parTransId="{63E87756-1379-44DD-BF02-8FEB5579540F}" sibTransId="{B541121E-1BBE-424F-B90C-95CC572C7EFB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37AB74E4-53A6-40A6-A616-F2CECB724ADB}" type="presOf" srcId="{270A93F9-AF77-48A1-84B7-D45CF15FDFAF}" destId="{607601BE-462C-4A5C-87DC-9EDCDE655693}" srcOrd="0" destOrd="2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5CE31BED-4788-4C27-8B05-61D9ADB4D407}" srcId="{7C0CE01D-EADC-4782-88A7-5D6B9B002CDB}" destId="{01417B2F-7F83-411B-A7AA-90A39B4DF201}" srcOrd="3" destOrd="0" parTransId="{F5D4B699-70C3-42A1-A99F-D46834DAA744}" sibTransId="{AFB5EDA6-BF35-4C8B-8492-601072289176}"/>
    <dgm:cxn modelId="{B43BB9ED-E252-42E2-9DA5-9FBF6C73D992}" srcId="{FE496927-CDCE-4EED-89E1-697CE521FD49}" destId="{4C0A43A4-2900-4F71-B48B-B0A26A986DF8}" srcOrd="4" destOrd="0" parTransId="{A3397D4A-333C-4625-8C31-888217852727}" sibTransId="{DB7F374A-8C47-47A6-AE25-7D34C8EF977B}"/>
    <dgm:cxn modelId="{544ADBEE-A59E-40B7-81D0-97D8FE1B4401}" type="presOf" srcId="{DFD23EEC-FCA2-4E3C-9C88-C6BAEBBE2077}" destId="{AB50098B-2AA1-4446-939A-BB13E3594C30}" srcOrd="0" destOrd="4" presId="urn:microsoft.com/office/officeart/2016/7/layout/LinearArrowProcessNumbered"/>
    <dgm:cxn modelId="{72627BEF-4920-4376-8561-2789925DC9C6}" srcId="{FE496927-CDCE-4EED-89E1-697CE521FD49}" destId="{26B3308A-F617-4932-8198-31A06B7D4767}" srcOrd="6" destOrd="0" parTransId="{F71935BD-B151-446A-A984-B9ED755FC241}" sibTransId="{916B522E-A64E-4F8C-AFCB-236474666FAB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D5B6E4FE-775E-4841-AEF3-44515556048F}" type="presOf" srcId="{7DB19B87-7A22-44FD-922E-8917903650DC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Silke die Studiengangsleitung</a:t>
          </a:r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Promoviert 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Vertretung nach außen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Karriereorientiert 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Geschieden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1 Kind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Ettlingen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55.000 €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619CEDC-2382-45C0-881A-50DD1DCC1B83}">
      <dgm:prSet/>
      <dgm:spPr/>
      <dgm:t>
        <a:bodyPr/>
        <a:lstStyle/>
        <a:p>
          <a:r>
            <a:rPr lang="de-DE"/>
            <a:t>Habilitiert</a:t>
          </a:r>
          <a:endParaRPr lang="de-DE" dirty="0"/>
        </a:p>
      </dgm:t>
    </dgm:pt>
    <dgm:pt modelId="{AF6C1FB0-F908-4EAE-8CAB-C6251828A61E}" type="parTrans" cxnId="{918A4D5B-2835-40A9-95BD-3448069D4A83}">
      <dgm:prSet/>
      <dgm:spPr/>
      <dgm:t>
        <a:bodyPr/>
        <a:lstStyle/>
        <a:p>
          <a:endParaRPr lang="de-DE"/>
        </a:p>
      </dgm:t>
    </dgm:pt>
    <dgm:pt modelId="{E642C4A5-4463-4317-B52C-68187A57467F}" type="sibTrans" cxnId="{918A4D5B-2835-40A9-95BD-3448069D4A83}">
      <dgm:prSet/>
      <dgm:spPr/>
      <dgm:t>
        <a:bodyPr/>
        <a:lstStyle/>
        <a:p>
          <a:endParaRPr lang="de-DE"/>
        </a:p>
      </dgm:t>
    </dgm:pt>
    <dgm:pt modelId="{FA233A45-DE60-487B-9953-EA5FC83D6850}">
      <dgm:prSet/>
      <dgm:spPr/>
      <dgm:t>
        <a:bodyPr/>
        <a:lstStyle/>
        <a:p>
          <a:r>
            <a:rPr lang="de-DE" dirty="0"/>
            <a:t>Verantwortung der Einhaltung des Rahmenplans</a:t>
          </a:r>
        </a:p>
      </dgm:t>
    </dgm:pt>
    <dgm:pt modelId="{9836CDD5-87EA-474C-81CE-9F7583E1A2F5}" type="parTrans" cxnId="{604D3D0F-70E5-4596-8DA3-981D7CA1AC0F}">
      <dgm:prSet/>
      <dgm:spPr/>
      <dgm:t>
        <a:bodyPr/>
        <a:lstStyle/>
        <a:p>
          <a:endParaRPr lang="de-DE"/>
        </a:p>
      </dgm:t>
    </dgm:pt>
    <dgm:pt modelId="{C3C1FF25-0CEA-4E7D-A557-7CC16FEF8CFB}" type="sibTrans" cxnId="{604D3D0F-70E5-4596-8DA3-981D7CA1AC0F}">
      <dgm:prSet/>
      <dgm:spPr/>
      <dgm:t>
        <a:bodyPr/>
        <a:lstStyle/>
        <a:p>
          <a:endParaRPr lang="de-DE"/>
        </a:p>
      </dgm:t>
    </dgm:pt>
    <dgm:pt modelId="{AFB8F55A-7BD7-4EC2-849E-B42D54F8CB96}">
      <dgm:prSet/>
      <dgm:spPr/>
      <dgm:t>
        <a:bodyPr/>
        <a:lstStyle/>
        <a:p>
          <a:r>
            <a:rPr lang="de-DE" dirty="0"/>
            <a:t>Eigeninitiative  </a:t>
          </a:r>
        </a:p>
      </dgm:t>
    </dgm:pt>
    <dgm:pt modelId="{8BD965CA-D0CA-43D3-BFDF-C17957DE0543}" type="parTrans" cxnId="{09116709-14AA-4067-BE95-4B80D7A6D0B3}">
      <dgm:prSet/>
      <dgm:spPr/>
      <dgm:t>
        <a:bodyPr/>
        <a:lstStyle/>
        <a:p>
          <a:endParaRPr lang="de-DE"/>
        </a:p>
      </dgm:t>
    </dgm:pt>
    <dgm:pt modelId="{B3DBABDA-C3C6-4681-8058-F371E61EF80D}" type="sibTrans" cxnId="{09116709-14AA-4067-BE95-4B80D7A6D0B3}">
      <dgm:prSet/>
      <dgm:spPr/>
      <dgm:t>
        <a:bodyPr/>
        <a:lstStyle/>
        <a:p>
          <a:endParaRPr lang="de-DE"/>
        </a:p>
      </dgm:t>
    </dgm:pt>
    <dgm:pt modelId="{95136B8B-27A9-4696-8C83-2978DAB842DE}">
      <dgm:prSet/>
      <dgm:spPr/>
      <dgm:t>
        <a:bodyPr/>
        <a:lstStyle/>
        <a:p>
          <a:r>
            <a:rPr lang="de-DE"/>
            <a:t>Vorlesung</a:t>
          </a:r>
          <a:endParaRPr lang="de-DE" dirty="0"/>
        </a:p>
      </dgm:t>
    </dgm:pt>
    <dgm:pt modelId="{340D0ABF-94CE-48B7-8C52-0241E7E2CE47}" type="parTrans" cxnId="{9604015E-741C-4080-9748-66AC48E4DF3B}">
      <dgm:prSet/>
      <dgm:spPr/>
      <dgm:t>
        <a:bodyPr/>
        <a:lstStyle/>
        <a:p>
          <a:endParaRPr lang="de-DE"/>
        </a:p>
      </dgm:t>
    </dgm:pt>
    <dgm:pt modelId="{E686EB80-DC96-46A5-BE40-D7769E28CD33}" type="sibTrans" cxnId="{9604015E-741C-4080-9748-66AC48E4DF3B}">
      <dgm:prSet/>
      <dgm:spPr/>
      <dgm:t>
        <a:bodyPr/>
        <a:lstStyle/>
        <a:p>
          <a:endParaRPr lang="de-DE"/>
        </a:p>
      </dgm:t>
    </dgm:pt>
    <dgm:pt modelId="{AD393D55-ECFB-410C-BB2A-480621F38874}">
      <dgm:prSet/>
      <dgm:spPr/>
      <dgm:t>
        <a:bodyPr/>
        <a:lstStyle/>
        <a:p>
          <a:r>
            <a:rPr lang="de-DE"/>
            <a:t>Organisation </a:t>
          </a:r>
          <a:endParaRPr lang="de-DE" dirty="0"/>
        </a:p>
      </dgm:t>
    </dgm:pt>
    <dgm:pt modelId="{00FB1C56-5B35-4299-BCCC-5EE7A749E5D0}" type="parTrans" cxnId="{2B08E60F-B65A-478B-AB41-BBABD1722AE6}">
      <dgm:prSet/>
      <dgm:spPr/>
      <dgm:t>
        <a:bodyPr/>
        <a:lstStyle/>
        <a:p>
          <a:endParaRPr lang="de-DE"/>
        </a:p>
      </dgm:t>
    </dgm:pt>
    <dgm:pt modelId="{55B5C074-154D-4FCF-83F8-FABAC6398ABF}" type="sibTrans" cxnId="{2B08E60F-B65A-478B-AB41-BBABD1722AE6}">
      <dgm:prSet/>
      <dgm:spPr/>
      <dgm:t>
        <a:bodyPr/>
        <a:lstStyle/>
        <a:p>
          <a:endParaRPr lang="de-DE"/>
        </a:p>
      </dgm:t>
    </dgm:pt>
    <dgm:pt modelId="{2A0CD69D-23C8-4015-92ED-36092B38D599}">
      <dgm:prSet/>
      <dgm:spPr/>
      <dgm:t>
        <a:bodyPr/>
        <a:lstStyle/>
        <a:p>
          <a:r>
            <a:rPr lang="de-DE"/>
            <a:t>Kontakt mit Partnerunternehmen </a:t>
          </a:r>
          <a:endParaRPr lang="de-DE" dirty="0"/>
        </a:p>
      </dgm:t>
    </dgm:pt>
    <dgm:pt modelId="{4486AE37-B3FA-4003-8E42-66F1857C4782}" type="parTrans" cxnId="{88430874-536B-45F4-A06C-942D2020F581}">
      <dgm:prSet/>
      <dgm:spPr/>
      <dgm:t>
        <a:bodyPr/>
        <a:lstStyle/>
        <a:p>
          <a:endParaRPr lang="de-DE"/>
        </a:p>
      </dgm:t>
    </dgm:pt>
    <dgm:pt modelId="{88F99CC4-570B-457B-800D-801D39D2DDA3}" type="sibTrans" cxnId="{88430874-536B-45F4-A06C-942D2020F581}">
      <dgm:prSet/>
      <dgm:spPr/>
      <dgm:t>
        <a:bodyPr/>
        <a:lstStyle/>
        <a:p>
          <a:endParaRPr lang="de-DE"/>
        </a:p>
      </dgm:t>
    </dgm:pt>
    <dgm:pt modelId="{56706DD1-C4B0-4572-91B0-48DB082019F1}">
      <dgm:prSet/>
      <dgm:spPr/>
      <dgm:t>
        <a:bodyPr/>
        <a:lstStyle/>
        <a:p>
          <a:r>
            <a:rPr lang="de-DE"/>
            <a:t>Vorlesungspläne erstellen</a:t>
          </a:r>
          <a:endParaRPr lang="de-DE" dirty="0"/>
        </a:p>
      </dgm:t>
    </dgm:pt>
    <dgm:pt modelId="{F4C4E85F-AB8A-4E15-92B8-128FAE3669A9}" type="parTrans" cxnId="{8CDA2AFA-8F58-446D-B8FD-32A638F33C36}">
      <dgm:prSet/>
      <dgm:spPr/>
      <dgm:t>
        <a:bodyPr/>
        <a:lstStyle/>
        <a:p>
          <a:endParaRPr lang="de-DE"/>
        </a:p>
      </dgm:t>
    </dgm:pt>
    <dgm:pt modelId="{8EB0A20B-874A-46CB-9690-17482D030FA0}" type="sibTrans" cxnId="{8CDA2AFA-8F58-446D-B8FD-32A638F33C36}">
      <dgm:prSet/>
      <dgm:spPr/>
      <dgm:t>
        <a:bodyPr/>
        <a:lstStyle/>
        <a:p>
          <a:endParaRPr lang="de-DE"/>
        </a:p>
      </dgm:t>
    </dgm:pt>
    <dgm:pt modelId="{9E1D7D1B-1F5E-41EF-B015-913B306A85A4}">
      <dgm:prSet/>
      <dgm:spPr/>
      <dgm:t>
        <a:bodyPr/>
        <a:lstStyle/>
        <a:p>
          <a:r>
            <a:rPr lang="de-DE" dirty="0"/>
            <a:t>Wissenschaftliche Arbeiten</a:t>
          </a:r>
        </a:p>
      </dgm:t>
    </dgm:pt>
    <dgm:pt modelId="{20D0129D-3130-4D0F-A258-6346C45F1A4D}" type="parTrans" cxnId="{AA938F3C-FA14-4AE8-985C-B31AC142DADB}">
      <dgm:prSet/>
      <dgm:spPr/>
      <dgm:t>
        <a:bodyPr/>
        <a:lstStyle/>
        <a:p>
          <a:endParaRPr lang="de-DE"/>
        </a:p>
      </dgm:t>
    </dgm:pt>
    <dgm:pt modelId="{F5364F83-56F2-4070-B60A-9CF4B48810D0}" type="sibTrans" cxnId="{AA938F3C-FA14-4AE8-985C-B31AC142DADB}">
      <dgm:prSet/>
      <dgm:spPr/>
      <dgm:t>
        <a:bodyPr/>
        <a:lstStyle/>
        <a:p>
          <a:endParaRPr lang="de-DE"/>
        </a:p>
      </dgm:t>
    </dgm:pt>
    <dgm:pt modelId="{93DEC974-2B92-4B41-8951-F992BD691A31}">
      <dgm:prSet/>
      <dgm:spPr/>
      <dgm:t>
        <a:bodyPr/>
        <a:lstStyle/>
        <a:p>
          <a:r>
            <a:rPr lang="de-DE" dirty="0"/>
            <a:t>Selbstbestimmtes Arbeiten</a:t>
          </a:r>
        </a:p>
      </dgm:t>
    </dgm:pt>
    <dgm:pt modelId="{44C33A0A-3591-4C6D-BBD9-993FEFB27EB7}" type="parTrans" cxnId="{EDD40CE2-B37E-4860-B41A-DF3B80DA7BFF}">
      <dgm:prSet/>
      <dgm:spPr/>
      <dgm:t>
        <a:bodyPr/>
        <a:lstStyle/>
        <a:p>
          <a:endParaRPr lang="de-DE"/>
        </a:p>
      </dgm:t>
    </dgm:pt>
    <dgm:pt modelId="{A65B122E-6B97-4B61-9228-10D9D1F8780C}" type="sibTrans" cxnId="{EDD40CE2-B37E-4860-B41A-DF3B80DA7BFF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D91861A-D84E-443D-8E40-789B2CB9F429}">
      <dgm:prSet/>
      <dgm:spPr/>
      <dgm:t>
        <a:bodyPr/>
        <a:lstStyle/>
        <a:p>
          <a:r>
            <a:rPr lang="de-DE" dirty="0"/>
            <a:t>Kontaktfreudig</a:t>
          </a:r>
        </a:p>
      </dgm:t>
    </dgm:pt>
    <dgm:pt modelId="{1B590755-C14B-46A9-9FC9-F380332F8129}" type="parTrans" cxnId="{DA1477DB-80AE-4DD7-BCF1-7DDACC03B580}">
      <dgm:prSet/>
      <dgm:spPr/>
      <dgm:t>
        <a:bodyPr/>
        <a:lstStyle/>
        <a:p>
          <a:endParaRPr lang="de-DE"/>
        </a:p>
      </dgm:t>
    </dgm:pt>
    <dgm:pt modelId="{5230443F-5A2F-45D5-B01D-04BDA74FCB5E}" type="sibTrans" cxnId="{DA1477DB-80AE-4DD7-BCF1-7DDACC03B580}">
      <dgm:prSet/>
      <dgm:spPr/>
      <dgm:t>
        <a:bodyPr/>
        <a:lstStyle/>
        <a:p>
          <a:endParaRPr lang="de-DE"/>
        </a:p>
      </dgm:t>
    </dgm:pt>
    <dgm:pt modelId="{A8E037DF-1080-499D-9E13-0D053D8800EE}">
      <dgm:prSet/>
      <dgm:spPr/>
      <dgm:t>
        <a:bodyPr/>
        <a:lstStyle/>
        <a:p>
          <a:r>
            <a:rPr lang="de-DE" dirty="0"/>
            <a:t>Mangelnde Ressourcen</a:t>
          </a:r>
        </a:p>
      </dgm:t>
    </dgm:pt>
    <dgm:pt modelId="{87DAE9E5-E1CF-45FB-B77F-06ACF4409097}" type="parTrans" cxnId="{2C5B9DEE-EE42-4567-9FF3-103791BDD495}">
      <dgm:prSet/>
      <dgm:spPr/>
      <dgm:t>
        <a:bodyPr/>
        <a:lstStyle/>
        <a:p>
          <a:endParaRPr lang="de-DE"/>
        </a:p>
      </dgm:t>
    </dgm:pt>
    <dgm:pt modelId="{2F7D85F6-6B2B-4F03-98C1-34EFC944E69A}" type="sibTrans" cxnId="{2C5B9DEE-EE42-4567-9FF3-103791BDD495}">
      <dgm:prSet/>
      <dgm:spPr/>
      <dgm:t>
        <a:bodyPr/>
        <a:lstStyle/>
        <a:p>
          <a:endParaRPr lang="de-DE"/>
        </a:p>
      </dgm:t>
    </dgm:pt>
    <dgm:pt modelId="{F495E09B-A056-4A98-9D8F-01B8B3E14029}">
      <dgm:prSet/>
      <dgm:spPr/>
      <dgm:t>
        <a:bodyPr/>
        <a:lstStyle/>
        <a:p>
          <a:r>
            <a:rPr lang="de-DE" dirty="0"/>
            <a:t>Evaluation </a:t>
          </a:r>
        </a:p>
      </dgm:t>
    </dgm:pt>
    <dgm:pt modelId="{7E3C31E8-34EC-481F-B616-0F4CF828537A}" type="parTrans" cxnId="{34882E98-9DAF-404E-9D5E-60C6AB2904FC}">
      <dgm:prSet/>
      <dgm:spPr/>
      <dgm:t>
        <a:bodyPr/>
        <a:lstStyle/>
        <a:p>
          <a:endParaRPr lang="de-DE"/>
        </a:p>
      </dgm:t>
    </dgm:pt>
    <dgm:pt modelId="{0AE2E51E-7588-4A25-B3CA-6A6A793A6F1F}" type="sibTrans" cxnId="{34882E98-9DAF-404E-9D5E-60C6AB2904FC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12D73F03-4851-4F74-B7E8-DD563B837A24}" type="presOf" srcId="{FA233A45-DE60-487B-9953-EA5FC83D6850}" destId="{607601BE-462C-4A5C-87DC-9EDCDE655693}" srcOrd="0" destOrd="3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09116709-14AA-4067-BE95-4B80D7A6D0B3}" srcId="{7C0CE01D-EADC-4782-88A7-5D6B9B002CDB}" destId="{AFB8F55A-7BD7-4EC2-849E-B42D54F8CB96}" srcOrd="3" destOrd="0" parTransId="{8BD965CA-D0CA-43D3-BFDF-C17957DE0543}" sibTransId="{B3DBABDA-C3C6-4681-8058-F371E61EF80D}"/>
    <dgm:cxn modelId="{604D3D0F-70E5-4596-8DA3-981D7CA1AC0F}" srcId="{7C0CE01D-EADC-4782-88A7-5D6B9B002CDB}" destId="{FA233A45-DE60-487B-9953-EA5FC83D6850}" srcOrd="2" destOrd="0" parTransId="{9836CDD5-87EA-474C-81CE-9F7583E1A2F5}" sibTransId="{C3C1FF25-0CEA-4E7D-A557-7CC16FEF8CFB}"/>
    <dgm:cxn modelId="{91A6430F-6D98-499C-96C4-410E821C5833}" type="presOf" srcId="{9E1D7D1B-1F5E-41EF-B015-913B306A85A4}" destId="{AB50098B-2AA1-4446-939A-BB13E3594C30}" srcOrd="0" destOrd="6" presId="urn:microsoft.com/office/officeart/2016/7/layout/LinearArrowProcessNumbered"/>
    <dgm:cxn modelId="{2B08E60F-B65A-478B-AB41-BBABD1722AE6}" srcId="{958BE342-2291-4BDA-BB14-C72B74E910D7}" destId="{AD393D55-ECFB-410C-BB2A-480621F38874}" srcOrd="2" destOrd="0" parTransId="{00FB1C56-5B35-4299-BCCC-5EE7A749E5D0}" sibTransId="{55B5C074-154D-4FCF-83F8-FABAC6398ABF}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A16932F-F003-499E-B694-177D3D6458AE}" type="presOf" srcId="{93DEC974-2B92-4B41-8951-F992BD691A31}" destId="{5B3F25FE-7C2C-4EAA-8D62-DC13973ECCBC}" srcOrd="0" destOrd="2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AA938F3C-FA14-4AE8-985C-B31AC142DADB}" srcId="{958BE342-2291-4BDA-BB14-C72B74E910D7}" destId="{9E1D7D1B-1F5E-41EF-B015-913B306A85A4}" srcOrd="5" destOrd="0" parTransId="{20D0129D-3130-4D0F-A258-6346C45F1A4D}" sibTransId="{F5364F83-56F2-4070-B60A-9CF4B48810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918A4D5B-2835-40A9-95BD-3448069D4A83}" srcId="{7C0CE01D-EADC-4782-88A7-5D6B9B002CDB}" destId="{F619CEDC-2382-45C0-881A-50DD1DCC1B83}" srcOrd="1" destOrd="0" parTransId="{AF6C1FB0-F908-4EAE-8CAB-C6251828A61E}" sibTransId="{E642C4A5-4463-4317-B52C-68187A57467F}"/>
    <dgm:cxn modelId="{9604015E-741C-4080-9748-66AC48E4DF3B}" srcId="{958BE342-2291-4BDA-BB14-C72B74E910D7}" destId="{95136B8B-27A9-4696-8C83-2978DAB842DE}" srcOrd="1" destOrd="0" parTransId="{340D0ABF-94CE-48B7-8C52-0241E7E2CE47}" sibTransId="{E686EB80-DC96-46A5-BE40-D7769E28CD33}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EE473372-6BA9-455B-A10D-A27CCE1151B9}" type="presOf" srcId="{A8E037DF-1080-499D-9E13-0D053D8800EE}" destId="{5B3F25FE-7C2C-4EAA-8D62-DC13973ECCBC}" srcOrd="0" destOrd="4" presId="urn:microsoft.com/office/officeart/2016/7/layout/LinearArrowProcessNumbered"/>
    <dgm:cxn modelId="{88430874-536B-45F4-A06C-942D2020F581}" srcId="{958BE342-2291-4BDA-BB14-C72B74E910D7}" destId="{2A0CD69D-23C8-4015-92ED-36092B38D599}" srcOrd="3" destOrd="0" parTransId="{4486AE37-B3FA-4003-8E42-66F1857C4782}" sibTransId="{88F99CC4-570B-457B-800D-801D39D2DDA3}"/>
    <dgm:cxn modelId="{30636957-5FF3-49A7-9D44-003C842786DC}" type="presOf" srcId="{1D91861A-D84E-443D-8E40-789B2CB9F429}" destId="{5B3F25FE-7C2C-4EAA-8D62-DC13973ECCBC}" srcOrd="0" destOrd="3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FD4C2F83-B1C3-4990-81EA-C74BFE080E6C}" type="presOf" srcId="{F495E09B-A056-4A98-9D8F-01B8B3E14029}" destId="{5B3F25FE-7C2C-4EAA-8D62-DC13973ECCBC}" srcOrd="0" destOrd="5" presId="urn:microsoft.com/office/officeart/2016/7/layout/LinearArrowProcessNumbered"/>
    <dgm:cxn modelId="{51B16D91-E1AF-4DCC-991B-AEE80907E9F2}" type="presOf" srcId="{F619CEDC-2382-45C0-881A-50DD1DCC1B83}" destId="{607601BE-462C-4A5C-87DC-9EDCDE655693}" srcOrd="0" destOrd="2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34882E98-9DAF-404E-9D5E-60C6AB2904FC}" srcId="{FE496927-CDCE-4EED-89E1-697CE521FD49}" destId="{F495E09B-A056-4A98-9D8F-01B8B3E14029}" srcOrd="4" destOrd="0" parTransId="{7E3C31E8-34EC-481F-B616-0F4CF828537A}" sibTransId="{0AE2E51E-7588-4A25-B3CA-6A6A793A6F1F}"/>
    <dgm:cxn modelId="{A8BC55A0-C46B-4264-B659-77D83B8EC5F7}" type="presOf" srcId="{AFB8F55A-7BD7-4EC2-849E-B42D54F8CB96}" destId="{607601BE-462C-4A5C-87DC-9EDCDE655693}" srcOrd="0" destOrd="4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E7F48DBC-2102-46F0-A729-697266D8C019}" type="presOf" srcId="{56706DD1-C4B0-4572-91B0-48DB082019F1}" destId="{AB50098B-2AA1-4446-939A-BB13E3594C30}" srcOrd="0" destOrd="5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09DD12DA-A6EE-45B3-85B3-B616F7F28139}" type="presOf" srcId="{2A0CD69D-23C8-4015-92ED-36092B38D599}" destId="{AB50098B-2AA1-4446-939A-BB13E3594C30}" srcOrd="0" destOrd="4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DA1477DB-80AE-4DD7-BCF1-7DDACC03B580}" srcId="{FE496927-CDCE-4EED-89E1-697CE521FD49}" destId="{1D91861A-D84E-443D-8E40-789B2CB9F429}" srcOrd="2" destOrd="0" parTransId="{1B590755-C14B-46A9-9FC9-F380332F8129}" sibTransId="{5230443F-5A2F-45D5-B01D-04BDA74FCB5E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EDD40CE2-B37E-4860-B41A-DF3B80DA7BFF}" srcId="{FE496927-CDCE-4EED-89E1-697CE521FD49}" destId="{93DEC974-2B92-4B41-8951-F992BD691A31}" srcOrd="1" destOrd="0" parTransId="{44C33A0A-3591-4C6D-BBD9-993FEFB27EB7}" sibTransId="{A65B122E-6B97-4B61-9228-10D9D1F8780C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44FEE6E9-D447-44E4-8444-6AAF653DD249}" type="presOf" srcId="{AD393D55-ECFB-410C-BB2A-480621F38874}" destId="{AB50098B-2AA1-4446-939A-BB13E3594C30}" srcOrd="0" destOrd="3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2C5B9DEE-EE42-4567-9FF3-103791BDD495}" srcId="{FE496927-CDCE-4EED-89E1-697CE521FD49}" destId="{A8E037DF-1080-499D-9E13-0D053D8800EE}" srcOrd="3" destOrd="0" parTransId="{87DAE9E5-E1CF-45FB-B77F-06ACF4409097}" sibTransId="{2F7D85F6-6B2B-4F03-98C1-34EFC944E69A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8CDA2AFA-8F58-446D-B8FD-32A638F33C36}" srcId="{958BE342-2291-4BDA-BB14-C72B74E910D7}" destId="{56706DD1-C4B0-4572-91B0-48DB082019F1}" srcOrd="4" destOrd="0" parTransId="{F4C4E85F-AB8A-4E15-92B8-128FAE3669A9}" sibTransId="{8EB0A20B-874A-46CB-9690-17482D030FA0}"/>
    <dgm:cxn modelId="{8C8379FB-5770-41BD-B36F-145AEA2D234E}" type="presOf" srcId="{95136B8B-27A9-4696-8C83-2978DAB842DE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541790-4C86-4EFE-BB66-A79E396773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A5F1C4-16A5-4546-944B-CDB98AB64FE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Awareness</a:t>
          </a:r>
        </a:p>
      </dgm:t>
    </dgm:pt>
    <dgm:pt modelId="{12A09DC2-4F97-4424-B954-57FBA3B1C4F5}" type="parTrans" cxnId="{9317C5A3-2A2F-498E-AFD6-DB7D89336720}">
      <dgm:prSet/>
      <dgm:spPr/>
      <dgm:t>
        <a:bodyPr/>
        <a:lstStyle/>
        <a:p>
          <a:endParaRPr lang="de-DE"/>
        </a:p>
      </dgm:t>
    </dgm:pt>
    <dgm:pt modelId="{42C8D8C4-9588-4683-B388-F8BF2E1DDA4C}" type="sibTrans" cxnId="{9317C5A3-2A2F-498E-AFD6-DB7D89336720}">
      <dgm:prSet/>
      <dgm:spPr/>
      <dgm:t>
        <a:bodyPr/>
        <a:lstStyle/>
        <a:p>
          <a:endParaRPr lang="de-DE"/>
        </a:p>
      </dgm:t>
    </dgm:pt>
    <dgm:pt modelId="{3DB72962-A752-46FE-97F5-9B521CB1092A}">
      <dgm:prSet phldrT="[Text]"/>
      <dgm:spPr>
        <a:solidFill>
          <a:srgbClr val="F612CB"/>
        </a:solidFill>
      </dgm:spPr>
      <dgm:t>
        <a:bodyPr/>
        <a:lstStyle/>
        <a:p>
          <a:r>
            <a:rPr lang="de-DE" dirty="0" err="1"/>
            <a:t>Consideration</a:t>
          </a:r>
          <a:endParaRPr lang="de-DE" dirty="0"/>
        </a:p>
      </dgm:t>
    </dgm:pt>
    <dgm:pt modelId="{FF6FDD7C-0E31-4B46-A21C-AF14622740BE}" type="parTrans" cxnId="{EF966782-1212-4234-810B-BA326FF78931}">
      <dgm:prSet/>
      <dgm:spPr/>
      <dgm:t>
        <a:bodyPr/>
        <a:lstStyle/>
        <a:p>
          <a:endParaRPr lang="de-DE"/>
        </a:p>
      </dgm:t>
    </dgm:pt>
    <dgm:pt modelId="{AEEA5D8D-DED9-4AE5-853F-CF81DA6F7251}" type="sibTrans" cxnId="{EF966782-1212-4234-810B-BA326FF78931}">
      <dgm:prSet/>
      <dgm:spPr/>
      <dgm:t>
        <a:bodyPr/>
        <a:lstStyle/>
        <a:p>
          <a:endParaRPr lang="de-DE"/>
        </a:p>
      </dgm:t>
    </dgm:pt>
    <dgm:pt modelId="{698F977A-8178-4FD7-A182-7CAAFD19EC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Acquisition</a:t>
          </a:r>
        </a:p>
      </dgm:t>
    </dgm:pt>
    <dgm:pt modelId="{07401207-9B4B-4825-B677-D0717F38CC73}" type="parTrans" cxnId="{94D16A59-0A40-46E1-8D4C-58D00EBEF3C5}">
      <dgm:prSet/>
      <dgm:spPr/>
      <dgm:t>
        <a:bodyPr/>
        <a:lstStyle/>
        <a:p>
          <a:endParaRPr lang="de-DE"/>
        </a:p>
      </dgm:t>
    </dgm:pt>
    <dgm:pt modelId="{9AF0E96B-C1A0-4531-B11F-4BA875BCE906}" type="sibTrans" cxnId="{94D16A59-0A40-46E1-8D4C-58D00EBEF3C5}">
      <dgm:prSet/>
      <dgm:spPr/>
      <dgm:t>
        <a:bodyPr/>
        <a:lstStyle/>
        <a:p>
          <a:endParaRPr lang="de-DE"/>
        </a:p>
      </dgm:t>
    </dgm:pt>
    <dgm:pt modelId="{80C6751A-1BE7-44D7-8728-07A5E39CF9E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Service</a:t>
          </a:r>
        </a:p>
      </dgm:t>
    </dgm:pt>
    <dgm:pt modelId="{551055DD-1AF7-467F-9765-8C311C21C2CC}" type="parTrans" cxnId="{1ADBAC9A-D5B8-4765-BD66-CA525F4F5991}">
      <dgm:prSet/>
      <dgm:spPr/>
      <dgm:t>
        <a:bodyPr/>
        <a:lstStyle/>
        <a:p>
          <a:endParaRPr lang="de-DE"/>
        </a:p>
      </dgm:t>
    </dgm:pt>
    <dgm:pt modelId="{86B96896-25CC-4BAE-A473-1A4A1D9F65CE}" type="sibTrans" cxnId="{1ADBAC9A-D5B8-4765-BD66-CA525F4F5991}">
      <dgm:prSet/>
      <dgm:spPr/>
      <dgm:t>
        <a:bodyPr/>
        <a:lstStyle/>
        <a:p>
          <a:endParaRPr lang="de-DE"/>
        </a:p>
      </dgm:t>
    </dgm:pt>
    <dgm:pt modelId="{66015F25-EA54-4EF7-B437-A4B1A10D09B4}">
      <dgm:prSet/>
      <dgm:spPr>
        <a:solidFill>
          <a:srgbClr val="0070C0"/>
        </a:solidFill>
      </dgm:spPr>
      <dgm:t>
        <a:bodyPr/>
        <a:lstStyle/>
        <a:p>
          <a:r>
            <a:rPr lang="de-DE" dirty="0" err="1"/>
            <a:t>Loyalty</a:t>
          </a:r>
          <a:endParaRPr lang="de-DE" dirty="0"/>
        </a:p>
      </dgm:t>
    </dgm:pt>
    <dgm:pt modelId="{0293CEDD-CDD6-4D81-AFF7-09DA57CDCCC2}" type="parTrans" cxnId="{267A271B-6E15-4783-90E9-FB5318D65BD2}">
      <dgm:prSet/>
      <dgm:spPr/>
      <dgm:t>
        <a:bodyPr/>
        <a:lstStyle/>
        <a:p>
          <a:endParaRPr lang="de-DE"/>
        </a:p>
      </dgm:t>
    </dgm:pt>
    <dgm:pt modelId="{07B69015-38EA-43A2-ADF1-FD23BA4F9A37}" type="sibTrans" cxnId="{267A271B-6E15-4783-90E9-FB5318D65BD2}">
      <dgm:prSet/>
      <dgm:spPr/>
      <dgm:t>
        <a:bodyPr/>
        <a:lstStyle/>
        <a:p>
          <a:endParaRPr lang="de-DE"/>
        </a:p>
      </dgm:t>
    </dgm:pt>
    <dgm:pt modelId="{7905E130-CCF9-4E72-A416-793A9CEA9AC9}" type="pres">
      <dgm:prSet presAssocID="{57541790-4C86-4EFE-BB66-A79E396773D1}" presName="Name0" presStyleCnt="0">
        <dgm:presLayoutVars>
          <dgm:dir/>
          <dgm:animLvl val="lvl"/>
          <dgm:resizeHandles val="exact"/>
        </dgm:presLayoutVars>
      </dgm:prSet>
      <dgm:spPr/>
    </dgm:pt>
    <dgm:pt modelId="{CD77A938-AAA8-4052-9841-4B927497E1E7}" type="pres">
      <dgm:prSet presAssocID="{D4A5F1C4-16A5-4546-944B-CDB98AB64F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52E1DF5-494B-4502-8A8E-0056265CE9AD}" type="pres">
      <dgm:prSet presAssocID="{42C8D8C4-9588-4683-B388-F8BF2E1DDA4C}" presName="parTxOnlySpace" presStyleCnt="0"/>
      <dgm:spPr/>
    </dgm:pt>
    <dgm:pt modelId="{264AB48F-28E7-4114-9610-DEF169C98140}" type="pres">
      <dgm:prSet presAssocID="{3DB72962-A752-46FE-97F5-9B521CB109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45B032-D56A-46DC-8195-B4916D770224}" type="pres">
      <dgm:prSet presAssocID="{AEEA5D8D-DED9-4AE5-853F-CF81DA6F7251}" presName="parTxOnlySpace" presStyleCnt="0"/>
      <dgm:spPr/>
    </dgm:pt>
    <dgm:pt modelId="{975EB9A7-9E7B-4706-B9DA-91A92F8C59D3}" type="pres">
      <dgm:prSet presAssocID="{698F977A-8178-4FD7-A182-7CAAFD19EC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EE9B562-F3F7-4B7B-B762-33731ED11A85}" type="pres">
      <dgm:prSet presAssocID="{9AF0E96B-C1A0-4531-B11F-4BA875BCE906}" presName="parTxOnlySpace" presStyleCnt="0"/>
      <dgm:spPr/>
    </dgm:pt>
    <dgm:pt modelId="{CB17BBD8-1362-4B00-9A7B-AC42E2A8BF3E}" type="pres">
      <dgm:prSet presAssocID="{80C6751A-1BE7-44D7-8728-07A5E39CF9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A1DB600-8083-4FA8-B598-0C4FE8873668}" type="pres">
      <dgm:prSet presAssocID="{86B96896-25CC-4BAE-A473-1A4A1D9F65CE}" presName="parTxOnlySpace" presStyleCnt="0"/>
      <dgm:spPr/>
    </dgm:pt>
    <dgm:pt modelId="{647F53C6-E5DD-4B82-94F5-B0C62281F1F1}" type="pres">
      <dgm:prSet presAssocID="{66015F25-EA54-4EF7-B437-A4B1A10D09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1E602-CB22-404F-B809-F774E67B69D9}" type="presOf" srcId="{698F977A-8178-4FD7-A182-7CAAFD19EC95}" destId="{975EB9A7-9E7B-4706-B9DA-91A92F8C59D3}" srcOrd="0" destOrd="0" presId="urn:microsoft.com/office/officeart/2005/8/layout/chevron1"/>
    <dgm:cxn modelId="{267A271B-6E15-4783-90E9-FB5318D65BD2}" srcId="{57541790-4C86-4EFE-BB66-A79E396773D1}" destId="{66015F25-EA54-4EF7-B437-A4B1A10D09B4}" srcOrd="4" destOrd="0" parTransId="{0293CEDD-CDD6-4D81-AFF7-09DA57CDCCC2}" sibTransId="{07B69015-38EA-43A2-ADF1-FD23BA4F9A37}"/>
    <dgm:cxn modelId="{94D16A59-0A40-46E1-8D4C-58D00EBEF3C5}" srcId="{57541790-4C86-4EFE-BB66-A79E396773D1}" destId="{698F977A-8178-4FD7-A182-7CAAFD19EC95}" srcOrd="2" destOrd="0" parTransId="{07401207-9B4B-4825-B677-D0717F38CC73}" sibTransId="{9AF0E96B-C1A0-4531-B11F-4BA875BCE906}"/>
    <dgm:cxn modelId="{CF02427B-90C5-4619-9833-AE298E287F62}" type="presOf" srcId="{66015F25-EA54-4EF7-B437-A4B1A10D09B4}" destId="{647F53C6-E5DD-4B82-94F5-B0C62281F1F1}" srcOrd="0" destOrd="0" presId="urn:microsoft.com/office/officeart/2005/8/layout/chevron1"/>
    <dgm:cxn modelId="{280AC780-5CB6-40E3-9FCC-06546F1BD9CE}" type="presOf" srcId="{80C6751A-1BE7-44D7-8728-07A5E39CF9E4}" destId="{CB17BBD8-1362-4B00-9A7B-AC42E2A8BF3E}" srcOrd="0" destOrd="0" presId="urn:microsoft.com/office/officeart/2005/8/layout/chevron1"/>
    <dgm:cxn modelId="{EF966782-1212-4234-810B-BA326FF78931}" srcId="{57541790-4C86-4EFE-BB66-A79E396773D1}" destId="{3DB72962-A752-46FE-97F5-9B521CB1092A}" srcOrd="1" destOrd="0" parTransId="{FF6FDD7C-0E31-4B46-A21C-AF14622740BE}" sibTransId="{AEEA5D8D-DED9-4AE5-853F-CF81DA6F7251}"/>
    <dgm:cxn modelId="{2690258A-C8DE-4B86-BF56-3A233DDC6A3C}" type="presOf" srcId="{3DB72962-A752-46FE-97F5-9B521CB1092A}" destId="{264AB48F-28E7-4114-9610-DEF169C98140}" srcOrd="0" destOrd="0" presId="urn:microsoft.com/office/officeart/2005/8/layout/chevron1"/>
    <dgm:cxn modelId="{1ADBAC9A-D5B8-4765-BD66-CA525F4F5991}" srcId="{57541790-4C86-4EFE-BB66-A79E396773D1}" destId="{80C6751A-1BE7-44D7-8728-07A5E39CF9E4}" srcOrd="3" destOrd="0" parTransId="{551055DD-1AF7-467F-9765-8C311C21C2CC}" sibTransId="{86B96896-25CC-4BAE-A473-1A4A1D9F65CE}"/>
    <dgm:cxn modelId="{9317C5A3-2A2F-498E-AFD6-DB7D89336720}" srcId="{57541790-4C86-4EFE-BB66-A79E396773D1}" destId="{D4A5F1C4-16A5-4546-944B-CDB98AB64FE6}" srcOrd="0" destOrd="0" parTransId="{12A09DC2-4F97-4424-B954-57FBA3B1C4F5}" sibTransId="{42C8D8C4-9588-4683-B388-F8BF2E1DDA4C}"/>
    <dgm:cxn modelId="{73509DB8-ED87-4B7E-87BC-B5AA67184FB0}" type="presOf" srcId="{D4A5F1C4-16A5-4546-944B-CDB98AB64FE6}" destId="{CD77A938-AAA8-4052-9841-4B927497E1E7}" srcOrd="0" destOrd="0" presId="urn:microsoft.com/office/officeart/2005/8/layout/chevron1"/>
    <dgm:cxn modelId="{F706FAC1-8340-490C-A97D-BD2E8A8E4B43}" type="presOf" srcId="{57541790-4C86-4EFE-BB66-A79E396773D1}" destId="{7905E130-CCF9-4E72-A416-793A9CEA9AC9}" srcOrd="0" destOrd="0" presId="urn:microsoft.com/office/officeart/2005/8/layout/chevron1"/>
    <dgm:cxn modelId="{304AF3F3-E02F-4350-970E-BF46FB3A30E3}" type="presParOf" srcId="{7905E130-CCF9-4E72-A416-793A9CEA9AC9}" destId="{CD77A938-AAA8-4052-9841-4B927497E1E7}" srcOrd="0" destOrd="0" presId="urn:microsoft.com/office/officeart/2005/8/layout/chevron1"/>
    <dgm:cxn modelId="{1786DC63-0C1B-4AB1-BF50-95B7571CF8F1}" type="presParOf" srcId="{7905E130-CCF9-4E72-A416-793A9CEA9AC9}" destId="{C52E1DF5-494B-4502-8A8E-0056265CE9AD}" srcOrd="1" destOrd="0" presId="urn:microsoft.com/office/officeart/2005/8/layout/chevron1"/>
    <dgm:cxn modelId="{281C3B32-5A66-4CDB-961D-ADD209C64B60}" type="presParOf" srcId="{7905E130-CCF9-4E72-A416-793A9CEA9AC9}" destId="{264AB48F-28E7-4114-9610-DEF169C98140}" srcOrd="2" destOrd="0" presId="urn:microsoft.com/office/officeart/2005/8/layout/chevron1"/>
    <dgm:cxn modelId="{0BBA93DD-1E27-4448-B277-1E0D22C0A8D1}" type="presParOf" srcId="{7905E130-CCF9-4E72-A416-793A9CEA9AC9}" destId="{A245B032-D56A-46DC-8195-B4916D770224}" srcOrd="3" destOrd="0" presId="urn:microsoft.com/office/officeart/2005/8/layout/chevron1"/>
    <dgm:cxn modelId="{42722EBD-6295-4008-A6D4-40A7EC987C94}" type="presParOf" srcId="{7905E130-CCF9-4E72-A416-793A9CEA9AC9}" destId="{975EB9A7-9E7B-4706-B9DA-91A92F8C59D3}" srcOrd="4" destOrd="0" presId="urn:microsoft.com/office/officeart/2005/8/layout/chevron1"/>
    <dgm:cxn modelId="{653BAC19-89F4-4D0A-9873-B25CE6A5F00C}" type="presParOf" srcId="{7905E130-CCF9-4E72-A416-793A9CEA9AC9}" destId="{DEE9B562-F3F7-4B7B-B762-33731ED11A85}" srcOrd="5" destOrd="0" presId="urn:microsoft.com/office/officeart/2005/8/layout/chevron1"/>
    <dgm:cxn modelId="{3F0CFF51-095A-45DF-9489-81395BD22192}" type="presParOf" srcId="{7905E130-CCF9-4E72-A416-793A9CEA9AC9}" destId="{CB17BBD8-1362-4B00-9A7B-AC42E2A8BF3E}" srcOrd="6" destOrd="0" presId="urn:microsoft.com/office/officeart/2005/8/layout/chevron1"/>
    <dgm:cxn modelId="{C9DB5BE4-A3CD-4EB3-9195-1EB39A1C9E61}" type="presParOf" srcId="{7905E130-CCF9-4E72-A416-793A9CEA9AC9}" destId="{7A1DB600-8083-4FA8-B598-0C4FE8873668}" srcOrd="7" destOrd="0" presId="urn:microsoft.com/office/officeart/2005/8/layout/chevron1"/>
    <dgm:cxn modelId="{A75A527F-E71E-481E-8A2A-29F9CE41D8C9}" type="presParOf" srcId="{7905E130-CCF9-4E72-A416-793A9CEA9AC9}" destId="{647F53C6-E5DD-4B82-94F5-B0C62281F1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 </a:t>
          </a:r>
          <a:r>
            <a:rPr lang="de-DE" sz="1900" kern="1200" dirty="0" err="1"/>
            <a:t>profiling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419B5FE-9E1F-4C8D-8365-F449A35DDBD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F20429-734E-4FE5-B1E9-CFA47ABCD6A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7E32B-37FF-49F6-83E3-17692FA450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Stakeholder &amp; Persona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668E96DC-5C31-4DE5-82A2-B50EFC9CD3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3BA34-89B8-4D18-B097-9D70DFB049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18C48-0D0B-4B9E-9B09-AC7B229E7B2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Interviews &amp; Erwartung der Kunden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1300145D-0056-4BC9-9E38-2927BFF4318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811F15-E4BA-48A2-B6FE-6DFC212AB03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E6FBE-DFAF-4DEF-BC65-EDD4800464E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Customer Journey Map</a:t>
          </a:r>
          <a:endParaRPr lang="en-US" sz="1900" kern="1200"/>
        </a:p>
      </dsp:txBody>
      <dsp:txXfrm>
        <a:off x="1131174" y="3677241"/>
        <a:ext cx="5382429" cy="979371"/>
      </dsp:txXfrm>
    </dsp:sp>
    <dsp:sp modelId="{2ED3D6EE-7205-4DF3-8D46-0ACB6874AA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775DD-4C7D-4218-B370-D333654333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BACC-66BC-42BE-9085-7273FCDB502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Top Issues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1110033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1039421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688243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811793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Student Steve</a:t>
          </a:r>
        </a:p>
      </dsp:txBody>
      <dsp:txXfrm>
        <a:off x="6416" y="2075593"/>
        <a:ext cx="1890497" cy="1587501"/>
      </dsp:txXfrm>
    </dsp:sp>
    <dsp:sp modelId="{C5BB3E39-5E89-4D22-BF13-9C81ED6C5061}">
      <dsp:nvSpPr>
        <dsp:cNvPr id="0" name=""/>
        <dsp:cNvSpPr/>
      </dsp:nvSpPr>
      <dsp:spPr>
        <a:xfrm>
          <a:off x="2106970" y="1110033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1039421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688243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811793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20 Jahre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Ledig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Keine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Karlsruhe</a:t>
          </a:r>
        </a:p>
      </dsp:txBody>
      <dsp:txXfrm>
        <a:off x="2106970" y="2075593"/>
        <a:ext cx="1890497" cy="1587501"/>
      </dsp:txXfrm>
    </dsp:sp>
    <dsp:sp modelId="{059E0B0B-A9DC-40AD-99E2-615FED92EB81}">
      <dsp:nvSpPr>
        <dsp:cNvPr id="0" name=""/>
        <dsp:cNvSpPr/>
      </dsp:nvSpPr>
      <dsp:spPr>
        <a:xfrm>
          <a:off x="4207523" y="1110033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1039421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688243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811793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Allgemeine Hochschulreife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Bachelorstudent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Auszubildender / Angestellter</a:t>
          </a:r>
        </a:p>
      </dsp:txBody>
      <dsp:txXfrm>
        <a:off x="4207523" y="2075593"/>
        <a:ext cx="1890497" cy="1587501"/>
      </dsp:txXfrm>
    </dsp:sp>
    <dsp:sp modelId="{5BCDA238-8AF1-41E7-B2EC-74E907082371}">
      <dsp:nvSpPr>
        <dsp:cNvPr id="0" name=""/>
        <dsp:cNvSpPr/>
      </dsp:nvSpPr>
      <dsp:spPr>
        <a:xfrm>
          <a:off x="6308076" y="1110033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1039421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688243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811793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Besucht Vorlesung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Lernt überall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Private Hobbies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Viel im Internet  (PC und Smartphone)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Bibliotheksbesuche </a:t>
          </a:r>
        </a:p>
      </dsp:txBody>
      <dsp:txXfrm>
        <a:off x="6308076" y="2075593"/>
        <a:ext cx="1890497" cy="1587501"/>
      </dsp:txXfrm>
    </dsp:sp>
    <dsp:sp modelId="{51381BA6-B406-42D4-B1F0-8FE6031D38D9}">
      <dsp:nvSpPr>
        <dsp:cNvPr id="0" name=""/>
        <dsp:cNvSpPr/>
      </dsp:nvSpPr>
      <dsp:spPr>
        <a:xfrm>
          <a:off x="8408629" y="111003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688243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811793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Gute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Bestehen des Bachelor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Spannendere Vorlesungen </a:t>
          </a:r>
        </a:p>
      </dsp:txBody>
      <dsp:txXfrm>
        <a:off x="8408629" y="2075593"/>
        <a:ext cx="1890497" cy="1587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Dozent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Daxlanden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Ab geschlossenes Studium, inkl. Masterabschluss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Doktorand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Dozent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Kauft Bioprodukte bei Edeka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Informationsquellen sind das Zeitschriften, Internet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Liest gerne Bücher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 vermitteln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Welt verbessern und Nachhaltigkeit fördern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Unmotivierte Mitarbeiter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Freche Jugend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Kommunikation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22031"/>
        <a:ext cx="1890497" cy="189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Silke die Studiengangsleitung</a:t>
          </a:r>
          <a:endParaRPr lang="de-DE" sz="1100" kern="1200" dirty="0"/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Geschieden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 Kind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Ettlingen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55.000 €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Promoviert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Habilitiert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Verantwortung der Einhaltung des Rahmenplans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Eigeninitiative  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Vertretung nach außen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Organisation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Kontakt mit Partnerunternehmen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Vorlesungspläne erstellen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Wissenschaftliche Arbeiten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Karriereorientiert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Selbstbestimmtes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Kontaktfreudig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Ressourcen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Evaluation </a:t>
          </a:r>
        </a:p>
      </dsp:txBody>
      <dsp:txXfrm>
        <a:off x="8408629" y="1922031"/>
        <a:ext cx="1890497" cy="189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A938-AAA8-4052-9841-4B927497E1E7}">
      <dsp:nvSpPr>
        <dsp:cNvPr id="0" name=""/>
        <dsp:cNvSpPr/>
      </dsp:nvSpPr>
      <dsp:spPr>
        <a:xfrm>
          <a:off x="2484" y="106315"/>
          <a:ext cx="2211624" cy="88464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Awareness</a:t>
          </a:r>
        </a:p>
      </dsp:txBody>
      <dsp:txXfrm>
        <a:off x="444809" y="106315"/>
        <a:ext cx="1326975" cy="884649"/>
      </dsp:txXfrm>
    </dsp:sp>
    <dsp:sp modelId="{264AB48F-28E7-4114-9610-DEF169C98140}">
      <dsp:nvSpPr>
        <dsp:cNvPr id="0" name=""/>
        <dsp:cNvSpPr/>
      </dsp:nvSpPr>
      <dsp:spPr>
        <a:xfrm>
          <a:off x="1992947" y="106315"/>
          <a:ext cx="2211624" cy="884649"/>
        </a:xfrm>
        <a:prstGeom prst="chevron">
          <a:avLst/>
        </a:prstGeom>
        <a:solidFill>
          <a:srgbClr val="F612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Consideration</a:t>
          </a:r>
          <a:endParaRPr lang="de-DE" sz="1700" kern="1200" dirty="0"/>
        </a:p>
      </dsp:txBody>
      <dsp:txXfrm>
        <a:off x="2435272" y="106315"/>
        <a:ext cx="1326975" cy="884649"/>
      </dsp:txXfrm>
    </dsp:sp>
    <dsp:sp modelId="{975EB9A7-9E7B-4706-B9DA-91A92F8C59D3}">
      <dsp:nvSpPr>
        <dsp:cNvPr id="0" name=""/>
        <dsp:cNvSpPr/>
      </dsp:nvSpPr>
      <dsp:spPr>
        <a:xfrm>
          <a:off x="3983409" y="106315"/>
          <a:ext cx="2211624" cy="8846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Acquisition</a:t>
          </a:r>
        </a:p>
      </dsp:txBody>
      <dsp:txXfrm>
        <a:off x="4425734" y="106315"/>
        <a:ext cx="1326975" cy="884649"/>
      </dsp:txXfrm>
    </dsp:sp>
    <dsp:sp modelId="{CB17BBD8-1362-4B00-9A7B-AC42E2A8BF3E}">
      <dsp:nvSpPr>
        <dsp:cNvPr id="0" name=""/>
        <dsp:cNvSpPr/>
      </dsp:nvSpPr>
      <dsp:spPr>
        <a:xfrm>
          <a:off x="5973871" y="106315"/>
          <a:ext cx="2211624" cy="8846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Service</a:t>
          </a:r>
        </a:p>
      </dsp:txBody>
      <dsp:txXfrm>
        <a:off x="6416196" y="106315"/>
        <a:ext cx="1326975" cy="884649"/>
      </dsp:txXfrm>
    </dsp:sp>
    <dsp:sp modelId="{647F53C6-E5DD-4B82-94F5-B0C62281F1F1}">
      <dsp:nvSpPr>
        <dsp:cNvPr id="0" name=""/>
        <dsp:cNvSpPr/>
      </dsp:nvSpPr>
      <dsp:spPr>
        <a:xfrm>
          <a:off x="7964333" y="106315"/>
          <a:ext cx="2211624" cy="8846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Loyalty</a:t>
          </a:r>
          <a:endParaRPr lang="de-DE" sz="1700" kern="1200" dirty="0"/>
        </a:p>
      </dsp:txBody>
      <dsp:txXfrm>
        <a:off x="8406658" y="106315"/>
        <a:ext cx="1326975" cy="88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4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  <a:p>
            <a:r>
              <a:rPr lang="de-DE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Langeweile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Schlechte Noten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 kann Potential nicht entfalten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200" dirty="0"/>
              <a:t>Dozent: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Inhalte können nicht Fächerübergreifend gestaltet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Mehraufwand durch Nachklausuren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3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9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5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1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319786" y="5142328"/>
            <a:ext cx="168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Sei dein eigener</a:t>
            </a:r>
          </a:p>
          <a:p>
            <a:r>
              <a:rPr lang="de-DE" dirty="0">
                <a:solidFill>
                  <a:srgbClr val="FFFFFF"/>
                </a:solidFill>
              </a:rPr>
              <a:t>Hauptdarsteller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FFFF"/>
                </a:solidFill>
              </a:rPr>
              <a:t>21.03.2019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107891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4457617" y="4772662"/>
            <a:ext cx="238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Geldgeber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1" y="2244687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7381533" y="1694462"/>
            <a:ext cx="3905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Ausbildungsleiter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60" y="3655448"/>
            <a:ext cx="478933" cy="4789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E3C3E56-CBEB-4126-83D9-4757DBA6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8" y="4458403"/>
            <a:ext cx="517705" cy="5177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2" y="2950067"/>
            <a:ext cx="478933" cy="4789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E92F18A-2682-47D8-94E1-024869E83AB4}"/>
              </a:ext>
            </a:extLst>
          </p:cNvPr>
          <p:cNvSpPr/>
          <p:nvPr/>
        </p:nvSpPr>
        <p:spPr>
          <a:xfrm>
            <a:off x="4492944" y="2386331"/>
            <a:ext cx="2374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Sekretärin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5FAFB7-C565-4CEA-8E8F-39B508A937B3}"/>
              </a:ext>
            </a:extLst>
          </p:cNvPr>
          <p:cNvSpPr/>
          <p:nvPr/>
        </p:nvSpPr>
        <p:spPr>
          <a:xfrm>
            <a:off x="8247188" y="3976720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6B6C8-F5F8-43C8-87F8-FDFFDB984EAA}"/>
              </a:ext>
            </a:extLst>
          </p:cNvPr>
          <p:cNvSpPr/>
          <p:nvPr/>
        </p:nvSpPr>
        <p:spPr>
          <a:xfrm>
            <a:off x="579417" y="120175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C3CA99-BD81-4140-9551-DBD72523085E}"/>
              </a:ext>
            </a:extLst>
          </p:cNvPr>
          <p:cNvSpPr/>
          <p:nvPr/>
        </p:nvSpPr>
        <p:spPr>
          <a:xfrm>
            <a:off x="640080" y="4976108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044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Expectation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224293-E1DF-4FE5-88E1-13EDCD2D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84877"/>
              </p:ext>
            </p:extLst>
          </p:nvPr>
        </p:nvGraphicFramePr>
        <p:xfrm>
          <a:off x="2873556" y="914400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DA3A2C61-FF70-42DE-B23C-7ED4BC139EE3}"/>
              </a:ext>
            </a:extLst>
          </p:cNvPr>
          <p:cNvSpPr/>
          <p:nvPr/>
        </p:nvSpPr>
        <p:spPr>
          <a:xfrm>
            <a:off x="9679763" y="1192191"/>
            <a:ext cx="2512237" cy="1477021"/>
          </a:xfrm>
          <a:prstGeom prst="wedgeEllipseCallout">
            <a:avLst>
              <a:gd name="adj1" fmla="val -64331"/>
              <a:gd name="adj2" fmla="val 8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DHBW gebe ich 50% der zu belegenden Fächer vor</a:t>
            </a:r>
          </a:p>
        </p:txBody>
      </p:sp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BC579A0F-0ACA-4E11-85A1-925486CC37FA}"/>
              </a:ext>
            </a:extLst>
          </p:cNvPr>
          <p:cNvSpPr/>
          <p:nvPr/>
        </p:nvSpPr>
        <p:spPr>
          <a:xfrm>
            <a:off x="3129452" y="4268336"/>
            <a:ext cx="2966548" cy="1477021"/>
          </a:xfrm>
          <a:prstGeom prst="wedgeEllipseCallout">
            <a:avLst>
              <a:gd name="adj1" fmla="val 69281"/>
              <a:gd name="adj2" fmla="val -891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Ausbildungsbetrieb gebe ich 25% der zu belegenden Fächer vor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96D9CBB8-EB17-4121-AB21-4457DA406665}"/>
              </a:ext>
            </a:extLst>
          </p:cNvPr>
          <p:cNvSpPr/>
          <p:nvPr/>
        </p:nvSpPr>
        <p:spPr>
          <a:xfrm>
            <a:off x="2873556" y="365395"/>
            <a:ext cx="2966548" cy="1477021"/>
          </a:xfrm>
          <a:prstGeom prst="wedgeEllipseCallout">
            <a:avLst>
              <a:gd name="adj1" fmla="val 63038"/>
              <a:gd name="adj2" fmla="val 840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Student möchte ich 25% der zu belegenden Fächer wählen</a:t>
            </a:r>
          </a:p>
        </p:txBody>
      </p:sp>
    </p:spTree>
    <p:extLst>
      <p:ext uri="{BB962C8B-B14F-4D97-AF65-F5344CB8AC3E}">
        <p14:creationId xmlns:p14="http://schemas.microsoft.com/office/powerpoint/2010/main" val="17283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66773" y="390850"/>
            <a:ext cx="7797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welcher Branche ist deine Firma tätig?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39417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7372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4551986" y="390850"/>
            <a:ext cx="5827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welchem Semester bist Du?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60955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6513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Würdest du gerne bei der Studiengangsgestaltung </a:t>
            </a:r>
          </a:p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Einflus</a:t>
            </a:r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nehmen?</a:t>
            </a:r>
            <a:endParaRPr lang="de-D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1054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9190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3A0C3C29-4170-49E9-B9CB-57226DF96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17745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Erkennst du einen Mehrwert in allen Teilgebieten?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89763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993500" y="390850"/>
            <a:ext cx="894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der Studienplanung?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3911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237324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04432" y="390850"/>
            <a:ext cx="8722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dem Wahlangebot?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84224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198865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12779" y="390850"/>
            <a:ext cx="8705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Was gefällt dir derzeit bei dem Wahlangebot?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85" y="1428031"/>
            <a:ext cx="8373668" cy="50391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Es gibt keine Wahl </a:t>
            </a:r>
          </a:p>
          <a:p>
            <a:endParaRPr lang="de-DE" dirty="0"/>
          </a:p>
          <a:p>
            <a:r>
              <a:rPr lang="de-DE" dirty="0"/>
              <a:t>Setzt voraus, dass man wählen könnte</a:t>
            </a:r>
          </a:p>
          <a:p>
            <a:endParaRPr lang="de-DE" dirty="0"/>
          </a:p>
          <a:p>
            <a:r>
              <a:rPr lang="de-DE" dirty="0"/>
              <a:t>Mir gefällt gut, dass es für fest jede Branche ein eigene Vorlesung gibt, die man im dritten Semester wählen kann.</a:t>
            </a:r>
          </a:p>
          <a:p>
            <a:endParaRPr lang="de-DE" dirty="0"/>
          </a:p>
          <a:p>
            <a:r>
              <a:rPr lang="de-DE" dirty="0"/>
              <a:t>teilweise sind die Vorlesungen leider zu voll gestopft d.h. zu viel Stoff in zu wenig Stunden, Dozenten erklären oftmals schlecht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7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38461" y="390850"/>
            <a:ext cx="7854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Welche Dinge würdest Du gerne ändern?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383" y="1562641"/>
            <a:ext cx="8373668" cy="4904509"/>
          </a:xfrm>
        </p:spPr>
        <p:txBody>
          <a:bodyPr>
            <a:normAutofit/>
          </a:bodyPr>
          <a:lstStyle/>
          <a:p>
            <a:r>
              <a:rPr lang="de-DE" dirty="0"/>
              <a:t>Mehr Wahlmöglichkeiten</a:t>
            </a:r>
          </a:p>
          <a:p>
            <a:r>
              <a:rPr lang="de-DE" dirty="0"/>
              <a:t>Keine Anwesenheitspflicht</a:t>
            </a:r>
          </a:p>
          <a:p>
            <a:r>
              <a:rPr lang="de-DE" dirty="0"/>
              <a:t>Mehr eigene Wahl, neuer Modulplan</a:t>
            </a:r>
          </a:p>
          <a:p>
            <a:r>
              <a:rPr lang="de-DE" dirty="0"/>
              <a:t>Mehr Flexibilität, mehr Wahlmöglichkeiten und kürzere Vorlesungsblöcke</a:t>
            </a:r>
          </a:p>
          <a:p>
            <a:r>
              <a:rPr lang="de-DE" dirty="0"/>
              <a:t>Modernere Themen</a:t>
            </a:r>
          </a:p>
          <a:p>
            <a:r>
              <a:rPr lang="de-DE" dirty="0"/>
              <a:t>Pflichtfächer, Wahlpflichtfächer, Wahlfächer für extra Creditpoints</a:t>
            </a:r>
          </a:p>
          <a:p>
            <a:r>
              <a:rPr lang="de-DE" dirty="0"/>
              <a:t>Mehr Auswahl, bessere Qualität, mehr Informationen</a:t>
            </a:r>
          </a:p>
          <a:p>
            <a:r>
              <a:rPr lang="de-DE" dirty="0"/>
              <a:t>Mehr Auswahl, bessere Informationen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06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308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1FA44F8-212D-4F14-807D-E63A43EC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65146"/>
              </p:ext>
            </p:extLst>
          </p:nvPr>
        </p:nvGraphicFramePr>
        <p:xfrm>
          <a:off x="2013557" y="1"/>
          <a:ext cx="1017844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Würfel 11">
            <a:extLst>
              <a:ext uri="{FF2B5EF4-FFF2-40B4-BE49-F238E27FC236}">
                <a16:creationId xmlns:a16="http://schemas.microsoft.com/office/drawing/2014/main" id="{526C43C1-239C-41AC-BAB6-DBDD4225AECF}"/>
              </a:ext>
            </a:extLst>
          </p:cNvPr>
          <p:cNvSpPr/>
          <p:nvPr/>
        </p:nvSpPr>
        <p:spPr>
          <a:xfrm>
            <a:off x="611515" y="125140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+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27AD0124-A2F6-4787-9C21-3436443CC815}"/>
              </a:ext>
            </a:extLst>
          </p:cNvPr>
          <p:cNvSpPr/>
          <p:nvPr/>
        </p:nvSpPr>
        <p:spPr>
          <a:xfrm>
            <a:off x="611515" y="2405749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0F8949-34E9-4116-AB96-49ABB96985C4}"/>
              </a:ext>
            </a:extLst>
          </p:cNvPr>
          <p:cNvSpPr/>
          <p:nvPr/>
        </p:nvSpPr>
        <p:spPr>
          <a:xfrm>
            <a:off x="2133680" y="5899731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Wahlangebot der DHBW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AB03EB9-4D3A-4AC7-8B80-B75A7AF3D9E5}"/>
              </a:ext>
            </a:extLst>
          </p:cNvPr>
          <p:cNvSpPr/>
          <p:nvPr/>
        </p:nvSpPr>
        <p:spPr>
          <a:xfrm>
            <a:off x="4044538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Selektion der Fächer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F65FA7-E91E-4493-BD21-BCF3CF970750}"/>
              </a:ext>
            </a:extLst>
          </p:cNvPr>
          <p:cNvSpPr/>
          <p:nvPr/>
        </p:nvSpPr>
        <p:spPr>
          <a:xfrm>
            <a:off x="4044538" y="36401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Curriculum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4BEBCE-C026-46C0-877A-67A9497E6A14}"/>
              </a:ext>
            </a:extLst>
          </p:cNvPr>
          <p:cNvSpPr/>
          <p:nvPr/>
        </p:nvSpPr>
        <p:spPr>
          <a:xfrm>
            <a:off x="6096000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Fachauswahl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5E319A-A9CD-4BC8-81A8-32395CDFD500}"/>
              </a:ext>
            </a:extLst>
          </p:cNvPr>
          <p:cNvSpPr/>
          <p:nvPr/>
        </p:nvSpPr>
        <p:spPr>
          <a:xfrm>
            <a:off x="6096000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beurteilen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49285CA4-4DFE-416D-B741-160D86077A36}"/>
              </a:ext>
            </a:extLst>
          </p:cNvPr>
          <p:cNvSpPr/>
          <p:nvPr/>
        </p:nvSpPr>
        <p:spPr>
          <a:xfrm>
            <a:off x="591201" y="356009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5A7A82DD-8F28-4CDF-8688-05BF34D92F75}"/>
              </a:ext>
            </a:extLst>
          </p:cNvPr>
          <p:cNvSpPr/>
          <p:nvPr/>
        </p:nvSpPr>
        <p:spPr>
          <a:xfrm>
            <a:off x="591201" y="4705340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49B88E3-23FF-4EC2-82B0-B476036CDDFF}"/>
              </a:ext>
            </a:extLst>
          </p:cNvPr>
          <p:cNvSpPr/>
          <p:nvPr/>
        </p:nvSpPr>
        <p:spPr>
          <a:xfrm>
            <a:off x="591201" y="5859685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 -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6D2DA9-ACE1-4AFD-8650-0D75A3875BAB}"/>
              </a:ext>
            </a:extLst>
          </p:cNvPr>
          <p:cNvSpPr/>
          <p:nvPr/>
        </p:nvSpPr>
        <p:spPr>
          <a:xfrm>
            <a:off x="6096000" y="125443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</a:t>
            </a:r>
            <a:r>
              <a:rPr lang="de-DE" sz="1600" dirty="0"/>
              <a:t>Student / Dozent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698351-B232-43A8-AD83-46AF06836975}"/>
              </a:ext>
            </a:extLst>
          </p:cNvPr>
          <p:cNvSpPr/>
          <p:nvPr/>
        </p:nvSpPr>
        <p:spPr>
          <a:xfrm>
            <a:off x="8070669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Wiederwahl d. Studiengangs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898DA3-91ED-4987-B50F-276014942635}"/>
              </a:ext>
            </a:extLst>
          </p:cNvPr>
          <p:cNvSpPr/>
          <p:nvPr/>
        </p:nvSpPr>
        <p:spPr>
          <a:xfrm>
            <a:off x="8070669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Erfolgreicher Spezialist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7856AF8-90E8-462E-8326-C33095E35602}"/>
              </a:ext>
            </a:extLst>
          </p:cNvPr>
          <p:cNvSpPr/>
          <p:nvPr/>
        </p:nvSpPr>
        <p:spPr>
          <a:xfrm>
            <a:off x="8156665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Bessere Noten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B4A60F6-3B89-4BA0-87FF-9AFEA5B23418}"/>
              </a:ext>
            </a:extLst>
          </p:cNvPr>
          <p:cNvSpPr/>
          <p:nvPr/>
        </p:nvSpPr>
        <p:spPr>
          <a:xfrm>
            <a:off x="10178443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DHBW weiterempfehlen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F9E4C62-9492-443D-BA2B-7933560438F0}"/>
              </a:ext>
            </a:extLst>
          </p:cNvPr>
          <p:cNvSpPr/>
          <p:nvPr/>
        </p:nvSpPr>
        <p:spPr>
          <a:xfrm>
            <a:off x="10208127" y="2357162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Betreuer / Mentor werden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4D86A-1EC5-4409-A4F3-1DE0CDDE62DF}"/>
              </a:ext>
            </a:extLst>
          </p:cNvPr>
          <p:cNvSpPr/>
          <p:nvPr/>
        </p:nvSpPr>
        <p:spPr>
          <a:xfrm>
            <a:off x="10294123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Alumni Programm</a:t>
            </a:r>
          </a:p>
        </p:txBody>
      </p:sp>
    </p:spTree>
    <p:extLst>
      <p:ext uri="{BB962C8B-B14F-4D97-AF65-F5344CB8AC3E}">
        <p14:creationId xmlns:p14="http://schemas.microsoft.com/office/powerpoint/2010/main" val="173978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Top Issues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361A41-F296-473A-AEA4-B78F1B303A9C}"/>
              </a:ext>
            </a:extLst>
          </p:cNvPr>
          <p:cNvCxnSpPr/>
          <p:nvPr/>
        </p:nvCxnSpPr>
        <p:spPr>
          <a:xfrm>
            <a:off x="3838353" y="6166884"/>
            <a:ext cx="76660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E735261-94A1-4E4F-AACF-F03EBEFF47C7}"/>
              </a:ext>
            </a:extLst>
          </p:cNvPr>
          <p:cNvCxnSpPr/>
          <p:nvPr/>
        </p:nvCxnSpPr>
        <p:spPr>
          <a:xfrm flipV="1">
            <a:off x="3838353" y="414671"/>
            <a:ext cx="0" cy="5784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686CCD84-7765-427A-8006-BDF7E5DC7DC2}"/>
              </a:ext>
            </a:extLst>
          </p:cNvPr>
          <p:cNvSpPr/>
          <p:nvPr/>
        </p:nvSpPr>
        <p:spPr>
          <a:xfrm>
            <a:off x="2977220" y="135997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High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5E882F8-0022-4B3A-8026-C908D7766C6D}"/>
              </a:ext>
            </a:extLst>
          </p:cNvPr>
          <p:cNvSpPr/>
          <p:nvPr/>
        </p:nvSpPr>
        <p:spPr>
          <a:xfrm>
            <a:off x="3009632" y="5743561"/>
            <a:ext cx="796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A23A773-CAD0-416F-B2B4-95289094061B}"/>
              </a:ext>
            </a:extLst>
          </p:cNvPr>
          <p:cNvSpPr/>
          <p:nvPr/>
        </p:nvSpPr>
        <p:spPr>
          <a:xfrm>
            <a:off x="3870767" y="6166884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High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DB72060-AC27-474D-97D0-CE0EA9EAF2EE}"/>
              </a:ext>
            </a:extLst>
          </p:cNvPr>
          <p:cNvSpPr/>
          <p:nvPr/>
        </p:nvSpPr>
        <p:spPr>
          <a:xfrm>
            <a:off x="10738297" y="6166884"/>
            <a:ext cx="796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C6D6663-B7F1-4218-973D-D7C420D8CB65}"/>
              </a:ext>
            </a:extLst>
          </p:cNvPr>
          <p:cNvSpPr/>
          <p:nvPr/>
        </p:nvSpPr>
        <p:spPr>
          <a:xfrm>
            <a:off x="4301333" y="691115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Neuer Modulplan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427FDD5-AD1B-4337-AB07-837C9F93A0BB}"/>
              </a:ext>
            </a:extLst>
          </p:cNvPr>
          <p:cNvSpPr/>
          <p:nvPr/>
        </p:nvSpPr>
        <p:spPr>
          <a:xfrm rot="16200000">
            <a:off x="3146021" y="2988974"/>
            <a:ext cx="1016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Value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3A3F52-C25E-4CDD-8181-58724619AEC1}"/>
              </a:ext>
            </a:extLst>
          </p:cNvPr>
          <p:cNvSpPr/>
          <p:nvPr/>
        </p:nvSpPr>
        <p:spPr>
          <a:xfrm>
            <a:off x="7287312" y="6151014"/>
            <a:ext cx="1016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Value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90DF783-1180-4666-B5F9-5DBE9756FBB4}"/>
              </a:ext>
            </a:extLst>
          </p:cNvPr>
          <p:cNvSpPr/>
          <p:nvPr/>
        </p:nvSpPr>
        <p:spPr>
          <a:xfrm>
            <a:off x="6944655" y="2696139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WebApp</a:t>
            </a:r>
            <a:r>
              <a:rPr lang="de-DE" dirty="0"/>
              <a:t> zur Einschreibung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2E47975-6A21-48C4-88C1-B062D6BB0DD8}"/>
              </a:ext>
            </a:extLst>
          </p:cNvPr>
          <p:cNvSpPr/>
          <p:nvPr/>
        </p:nvSpPr>
        <p:spPr>
          <a:xfrm>
            <a:off x="8343364" y="5220421"/>
            <a:ext cx="2260273" cy="78475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Anwessenheitspflicht</a:t>
            </a:r>
            <a:r>
              <a:rPr lang="de-DE" dirty="0"/>
              <a:t> reduzieren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B30349F-D423-4EBD-8EAF-7986278128AD}"/>
              </a:ext>
            </a:extLst>
          </p:cNvPr>
          <p:cNvSpPr/>
          <p:nvPr/>
        </p:nvSpPr>
        <p:spPr>
          <a:xfrm>
            <a:off x="7671390" y="91472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überprüfen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AAA1F18-8A99-475D-B9EE-905D46154D5A}"/>
              </a:ext>
            </a:extLst>
          </p:cNvPr>
          <p:cNvSpPr/>
          <p:nvPr/>
        </p:nvSpPr>
        <p:spPr>
          <a:xfrm>
            <a:off x="9285605" y="1747439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aufzeichnen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07574E-A274-421A-8B53-4F8964D71374}"/>
              </a:ext>
            </a:extLst>
          </p:cNvPr>
          <p:cNvSpPr/>
          <p:nvPr/>
        </p:nvSpPr>
        <p:spPr>
          <a:xfrm>
            <a:off x="4339196" y="1847515"/>
            <a:ext cx="1895341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Wahlmöglichkeit für Projekte</a:t>
            </a:r>
          </a:p>
        </p:txBody>
      </p:sp>
    </p:spTree>
    <p:extLst>
      <p:ext uri="{BB962C8B-B14F-4D97-AF65-F5344CB8AC3E}">
        <p14:creationId xmlns:p14="http://schemas.microsoft.com/office/powerpoint/2010/main" val="30869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2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433121" y="5142328"/>
            <a:ext cx="145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So kann es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funktionieren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28.03.2019</a:t>
            </a: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 err="1">
                <a:solidFill>
                  <a:srgbClr val="FFFFFF"/>
                </a:solidFill>
              </a:rPr>
              <a:t>Comming</a:t>
            </a:r>
            <a:r>
              <a:rPr lang="de-DE" sz="9600" dirty="0">
                <a:solidFill>
                  <a:srgbClr val="FFFFFF"/>
                </a:solidFill>
              </a:rPr>
              <a:t> </a:t>
            </a:r>
            <a:r>
              <a:rPr lang="de-DE" sz="9600" dirty="0" err="1">
                <a:solidFill>
                  <a:srgbClr val="FFFFFF"/>
                </a:solidFill>
              </a:rPr>
              <a:t>soon</a:t>
            </a:r>
            <a:r>
              <a:rPr lang="de-DE" sz="9600" dirty="0">
                <a:solidFill>
                  <a:srgbClr val="FFFFFF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5572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523AC1-F812-49A0-BA3D-96AD3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242" y="2211882"/>
            <a:ext cx="2320868" cy="519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26B672-DB95-486A-9C30-A13A9B331334}"/>
              </a:ext>
            </a:extLst>
          </p:cNvPr>
          <p:cNvSpPr txBox="1">
            <a:spLocks/>
          </p:cNvSpPr>
          <p:nvPr/>
        </p:nvSpPr>
        <p:spPr>
          <a:xfrm>
            <a:off x="10004449" y="1750227"/>
            <a:ext cx="1540387" cy="59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1ECDE9-7374-4874-BC05-25134874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2" y="-92514"/>
            <a:ext cx="2564268" cy="2564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509DC4-C552-4C03-B87C-5E8A53BE7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297"/>
          <a:stretch/>
        </p:blipFill>
        <p:spPr>
          <a:xfrm>
            <a:off x="9320867" y="3900194"/>
            <a:ext cx="2833549" cy="29063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778CD-0D77-48D4-A321-2A4630E7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4062">
            <a:off x="10444441" y="2674832"/>
            <a:ext cx="1234455" cy="8662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FEE866-DCD3-4D1C-B64F-9F60744142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540" r="33600" b="4264"/>
          <a:stretch/>
        </p:blipFill>
        <p:spPr>
          <a:xfrm rot="20965433">
            <a:off x="8015713" y="4317237"/>
            <a:ext cx="1162200" cy="1255750"/>
          </a:xfrm>
          <a:prstGeom prst="rect">
            <a:avLst/>
          </a:prstGeom>
        </p:spPr>
      </p:pic>
      <p:pic>
        <p:nvPicPr>
          <p:cNvPr id="19" name="Grafik 18" descr="Ein Bild, das Gerät enthält.&#10;&#10;Automatisch generierte Beschreibung">
            <a:extLst>
              <a:ext uri="{FF2B5EF4-FFF2-40B4-BE49-F238E27FC236}">
                <a16:creationId xmlns:a16="http://schemas.microsoft.com/office/drawing/2014/main" id="{09C66F7F-E6BE-445E-A01E-0C5BD79A0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92">
            <a:off x="8565827" y="2658737"/>
            <a:ext cx="1305741" cy="1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ABF618-292E-4C23-A1CB-FDED797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6" y="-701041"/>
            <a:ext cx="5012484" cy="3908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11BF24-C183-42F2-9A3E-C6FDDEBCBC8E}"/>
              </a:ext>
            </a:extLst>
          </p:cNvPr>
          <p:cNvSpPr/>
          <p:nvPr/>
        </p:nvSpPr>
        <p:spPr>
          <a:xfrm>
            <a:off x="8415625" y="2681772"/>
            <a:ext cx="27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Tradition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928FF0-6842-4062-B7AF-6340D20445AD}"/>
              </a:ext>
            </a:extLst>
          </p:cNvPr>
          <p:cNvSpPr/>
          <p:nvPr/>
        </p:nvSpPr>
        <p:spPr>
          <a:xfrm>
            <a:off x="9374920" y="3816512"/>
            <a:ext cx="180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ist übrigens kein Synonym für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6038E3-4EFE-4ECE-9E08-D127430ADB6B}"/>
              </a:ext>
            </a:extLst>
          </p:cNvPr>
          <p:cNvSpPr/>
          <p:nvPr/>
        </p:nvSpPr>
        <p:spPr>
          <a:xfrm>
            <a:off x="9628643" y="453735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richtig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58578" y="120175"/>
            <a:ext cx="8963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Dozent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68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Studiengangsleitung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2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Breitbild</PresentationFormat>
  <Paragraphs>255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Problem Profiling</vt:lpstr>
      <vt:lpstr>Problem Profiling</vt:lpstr>
      <vt:lpstr>Stakeholder &amp; Persona</vt:lpstr>
      <vt:lpstr>Student</vt:lpstr>
      <vt:lpstr>Dozent</vt:lpstr>
      <vt:lpstr>Studiengangsleitung</vt:lpstr>
      <vt:lpstr>Stakeholder &amp; Persona</vt:lpstr>
      <vt:lpstr>Customer Expectation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PowerPoint-Präsentation</vt:lpstr>
      <vt:lpstr>Top Issues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27</cp:revision>
  <dcterms:created xsi:type="dcterms:W3CDTF">2019-03-20T08:44:03Z</dcterms:created>
  <dcterms:modified xsi:type="dcterms:W3CDTF">2019-03-21T11:50:50Z</dcterms:modified>
</cp:coreProperties>
</file>