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2493-FE2D-49DE-B03F-AB2A4BAFEFAB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DA4A-0AF2-4C2A-84C8-7C9E83A08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6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2493-FE2D-49DE-B03F-AB2A4BAFEFAB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DA4A-0AF2-4C2A-84C8-7C9E83A08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0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2493-FE2D-49DE-B03F-AB2A4BAFEFAB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DA4A-0AF2-4C2A-84C8-7C9E83A08B4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9897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2493-FE2D-49DE-B03F-AB2A4BAFEFAB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DA4A-0AF2-4C2A-84C8-7C9E83A08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2493-FE2D-49DE-B03F-AB2A4BAFEFAB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DA4A-0AF2-4C2A-84C8-7C9E83A08B4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6233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2493-FE2D-49DE-B03F-AB2A4BAFEFAB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DA4A-0AF2-4C2A-84C8-7C9E83A08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45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2493-FE2D-49DE-B03F-AB2A4BAFEFAB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DA4A-0AF2-4C2A-84C8-7C9E83A08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7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2493-FE2D-49DE-B03F-AB2A4BAFEFAB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DA4A-0AF2-4C2A-84C8-7C9E83A08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2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2493-FE2D-49DE-B03F-AB2A4BAFEFAB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DA4A-0AF2-4C2A-84C8-7C9E83A08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57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2493-FE2D-49DE-B03F-AB2A4BAFEFAB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DA4A-0AF2-4C2A-84C8-7C9E83A08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2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2493-FE2D-49DE-B03F-AB2A4BAFEFAB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DA4A-0AF2-4C2A-84C8-7C9E83A08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2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2493-FE2D-49DE-B03F-AB2A4BAFEFAB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DA4A-0AF2-4C2A-84C8-7C9E83A08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6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2493-FE2D-49DE-B03F-AB2A4BAFEFAB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DA4A-0AF2-4C2A-84C8-7C9E83A08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91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2493-FE2D-49DE-B03F-AB2A4BAFEFAB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DA4A-0AF2-4C2A-84C8-7C9E83A08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2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2493-FE2D-49DE-B03F-AB2A4BAFEFAB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DA4A-0AF2-4C2A-84C8-7C9E83A08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2493-FE2D-49DE-B03F-AB2A4BAFEFAB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DA4A-0AF2-4C2A-84C8-7C9E83A08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8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2493-FE2D-49DE-B03F-AB2A4BAFEFAB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49DA4A-0AF2-4C2A-84C8-7C9E83A08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6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1032933"/>
            <a:ext cx="7766936" cy="2560871"/>
          </a:xfrm>
        </p:spPr>
        <p:txBody>
          <a:bodyPr/>
          <a:lstStyle/>
          <a:p>
            <a:pPr algn="ctr"/>
            <a:r>
              <a:rPr lang="en-US" altLang="ko-KR" sz="7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Genji-Man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武神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508061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강동형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0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795"/>
          </a:xfrm>
        </p:spPr>
        <p:txBody>
          <a:bodyPr/>
          <a:lstStyle/>
          <a:p>
            <a:r>
              <a:rPr lang="en-US" altLang="ko-KR" dirty="0" smtClean="0"/>
              <a:t>Stage01 - </a:t>
            </a:r>
            <a:r>
              <a:rPr lang="ko-KR" altLang="en-US" dirty="0" smtClean="0"/>
              <a:t>플레이어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48" y="1225485"/>
            <a:ext cx="6918891" cy="243484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48" y="5331450"/>
            <a:ext cx="1905531" cy="127035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79" y="5320108"/>
            <a:ext cx="2011394" cy="1293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48" y="3660330"/>
            <a:ext cx="5157032" cy="1671120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902579" y="3660330"/>
            <a:ext cx="5984620" cy="29414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좌클릭</a:t>
            </a:r>
            <a:r>
              <a:rPr lang="ko-KR" altLang="en-US" dirty="0" smtClean="0"/>
              <a:t> 공격</a:t>
            </a:r>
            <a:endParaRPr lang="en-US" altLang="ko-KR" dirty="0" smtClean="0"/>
          </a:p>
          <a:p>
            <a:r>
              <a:rPr lang="ko-KR" altLang="en-US" dirty="0" smtClean="0"/>
              <a:t>마우스 </a:t>
            </a:r>
            <a:r>
              <a:rPr lang="ko-KR" altLang="en-US" dirty="0" err="1" smtClean="0"/>
              <a:t>좌클릭을</a:t>
            </a:r>
            <a:r>
              <a:rPr lang="ko-KR" altLang="en-US" dirty="0" smtClean="0"/>
              <a:t> 감지하고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지정한 </a:t>
            </a:r>
            <a:r>
              <a:rPr lang="ko-KR" altLang="en-US" dirty="0" err="1" smtClean="0"/>
              <a:t>코루틴</a:t>
            </a:r>
            <a:r>
              <a:rPr lang="ko-KR" altLang="en-US" dirty="0" smtClean="0"/>
              <a:t> 실행 및 </a:t>
            </a:r>
            <a:r>
              <a:rPr lang="ko-KR" altLang="en-US" dirty="0" err="1" smtClean="0"/>
              <a:t>수리검</a:t>
            </a:r>
            <a:r>
              <a:rPr lang="ko-KR" altLang="en-US" dirty="0" smtClean="0"/>
              <a:t> 오브젝트를 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수리검</a:t>
            </a:r>
            <a:r>
              <a:rPr lang="ko-KR" altLang="en-US" dirty="0" smtClean="0"/>
              <a:t> 오브젝트는 플레이어의 </a:t>
            </a:r>
            <a:r>
              <a:rPr lang="en-US" altLang="ko-KR" dirty="0" err="1" smtClean="0"/>
              <a:t>flipX</a:t>
            </a:r>
            <a:r>
              <a:rPr lang="ko-KR" altLang="en-US" dirty="0" smtClean="0"/>
              <a:t>값을 받아 발사체의 </a:t>
            </a:r>
            <a:r>
              <a:rPr lang="en-US" altLang="ko-KR" dirty="0" smtClean="0"/>
              <a:t>Scrolling </a:t>
            </a:r>
            <a:r>
              <a:rPr lang="ko-KR" altLang="en-US" dirty="0" smtClean="0"/>
              <a:t>스크립트의 값을 바꿔 </a:t>
            </a:r>
            <a:r>
              <a:rPr lang="ko-KR" altLang="en-US" dirty="0" err="1" smtClean="0"/>
              <a:t>전진방향을</a:t>
            </a:r>
            <a:r>
              <a:rPr lang="ko-KR" altLang="en-US" dirty="0" smtClean="0"/>
              <a:t> 변경함</a:t>
            </a:r>
            <a:endParaRPr lang="en-US" altLang="ko-KR" dirty="0" smtClean="0"/>
          </a:p>
          <a:p>
            <a:r>
              <a:rPr lang="ko-KR" altLang="en-US" dirty="0" err="1" smtClean="0"/>
              <a:t>코루틴</a:t>
            </a:r>
            <a:r>
              <a:rPr lang="ko-KR" altLang="en-US" dirty="0" smtClean="0"/>
              <a:t> 지연을 짧게 줌으로 여러 발을 순차적으로 발사하는 것처럼 보이게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ko-KR" altLang="en-US" dirty="0" err="1" smtClean="0"/>
              <a:t>좌클릭</a:t>
            </a:r>
            <a:r>
              <a:rPr lang="ko-KR" altLang="en-US" dirty="0" smtClean="0"/>
              <a:t> 시 </a:t>
            </a:r>
            <a:r>
              <a:rPr lang="ko-KR" altLang="en-US" dirty="0" err="1" smtClean="0"/>
              <a:t>딜레이를</a:t>
            </a:r>
            <a:r>
              <a:rPr lang="ko-KR" altLang="en-US" dirty="0" smtClean="0"/>
              <a:t> 주어 연속으로 발사되지 </a:t>
            </a:r>
            <a:r>
              <a:rPr lang="ko-KR" altLang="en-US" dirty="0" err="1" smtClean="0"/>
              <a:t>않게함</a:t>
            </a:r>
            <a:endParaRPr lang="en-US" altLang="ko-KR" dirty="0" smtClean="0"/>
          </a:p>
          <a:p>
            <a:r>
              <a:rPr lang="ko-KR" altLang="en-US" dirty="0" err="1" smtClean="0"/>
              <a:t>우클릭</a:t>
            </a:r>
            <a:r>
              <a:rPr lang="ko-KR" altLang="en-US" dirty="0" smtClean="0"/>
              <a:t> 시의 </a:t>
            </a:r>
            <a:r>
              <a:rPr lang="ko-KR" altLang="en-US" dirty="0" err="1" smtClean="0"/>
              <a:t>딜레이도</a:t>
            </a:r>
            <a:r>
              <a:rPr lang="ko-KR" altLang="en-US" dirty="0" smtClean="0"/>
              <a:t> 같이 주어 두 개의 값이 모두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일때만</a:t>
            </a:r>
            <a:r>
              <a:rPr lang="ko-KR" altLang="en-US" dirty="0" smtClean="0"/>
              <a:t> 발사하도록 함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좌클릭과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우클릭의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딜레이</a:t>
            </a:r>
            <a:r>
              <a:rPr lang="ko-KR" altLang="en-US" dirty="0" smtClean="0"/>
              <a:t> 값이 서로 다름</a:t>
            </a:r>
            <a:r>
              <a:rPr lang="en-US" altLang="ko-KR" dirty="0" smtClean="0"/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64275" y="5716127"/>
            <a:ext cx="1338349" cy="169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76202" y="5727470"/>
            <a:ext cx="1371602" cy="157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7833846" y="1225485"/>
            <a:ext cx="4286110" cy="1090348"/>
            <a:chOff x="7825533" y="1225485"/>
            <a:chExt cx="4286110" cy="1090348"/>
          </a:xfrm>
        </p:grpSpPr>
        <p:sp>
          <p:nvSpPr>
            <p:cNvPr id="13" name="내용 개체 틀 2"/>
            <p:cNvSpPr txBox="1">
              <a:spLocks/>
            </p:cNvSpPr>
            <p:nvPr/>
          </p:nvSpPr>
          <p:spPr>
            <a:xfrm>
              <a:off x="7975162" y="1958743"/>
              <a:ext cx="4136481" cy="3570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err="1" smtClean="0"/>
                <a:t>수리검의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Scrolling </a:t>
              </a:r>
              <a:r>
                <a:rPr lang="ko-KR" altLang="en-US" dirty="0" smtClean="0"/>
                <a:t>스크립트</a:t>
              </a:r>
              <a:endParaRPr lang="en-US" altLang="ko-KR" dirty="0" smtClean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5533" y="1225485"/>
              <a:ext cx="4136481" cy="673968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019" y="2577538"/>
            <a:ext cx="3267531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795"/>
          </a:xfrm>
        </p:spPr>
        <p:txBody>
          <a:bodyPr/>
          <a:lstStyle/>
          <a:p>
            <a:r>
              <a:rPr lang="en-US" altLang="ko-KR" dirty="0" smtClean="0"/>
              <a:t>Stage01 - </a:t>
            </a:r>
            <a:r>
              <a:rPr lang="ko-KR" altLang="en-US" dirty="0" smtClean="0"/>
              <a:t>플레이어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8" y="1290585"/>
            <a:ext cx="6957996" cy="2606366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87883" y="3976213"/>
            <a:ext cx="6957753" cy="26573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우클릭</a:t>
            </a:r>
            <a:r>
              <a:rPr lang="ko-KR" altLang="en-US" dirty="0" smtClean="0"/>
              <a:t> 공격</a:t>
            </a:r>
            <a:endParaRPr lang="en-US" altLang="ko-KR" dirty="0" smtClean="0"/>
          </a:p>
          <a:p>
            <a:r>
              <a:rPr lang="ko-KR" altLang="en-US" dirty="0" smtClean="0"/>
              <a:t>마우스 </a:t>
            </a:r>
            <a:r>
              <a:rPr lang="ko-KR" altLang="en-US" dirty="0" err="1"/>
              <a:t>우</a:t>
            </a:r>
            <a:r>
              <a:rPr lang="ko-KR" altLang="en-US" dirty="0" err="1" smtClean="0"/>
              <a:t>클릭을</a:t>
            </a:r>
            <a:r>
              <a:rPr lang="ko-KR" altLang="en-US" dirty="0" smtClean="0"/>
              <a:t> 감지하고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오브젝트를 다르게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오브젝트는 </a:t>
            </a:r>
            <a:r>
              <a:rPr lang="ko-KR" altLang="en-US" dirty="0" err="1" smtClean="0"/>
              <a:t>콜라이더가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SetTrigger</a:t>
            </a:r>
            <a:r>
              <a:rPr lang="ko-KR" altLang="en-US" dirty="0" smtClean="0"/>
              <a:t>로 설정되어 서로를 간섭하지 않음</a:t>
            </a:r>
            <a:endParaRPr lang="en-US" altLang="ko-KR" dirty="0" smtClean="0"/>
          </a:p>
          <a:p>
            <a:r>
              <a:rPr lang="ko-KR" altLang="en-US" dirty="0" err="1" smtClean="0"/>
              <a:t>좌클릭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우클릭에</a:t>
            </a:r>
            <a:r>
              <a:rPr lang="ko-KR" altLang="en-US" dirty="0" smtClean="0"/>
              <a:t> 서로 다른 오디오 클립을 할당함</a:t>
            </a:r>
            <a:endParaRPr lang="en-US" altLang="ko-KR" dirty="0" smtClean="0"/>
          </a:p>
          <a:p>
            <a:r>
              <a:rPr lang="ko-KR" altLang="en-US" dirty="0" err="1" smtClean="0"/>
              <a:t>발사할때마다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bullet </a:t>
            </a:r>
            <a:r>
              <a:rPr lang="ko-KR" altLang="en-US" dirty="0" err="1" smtClean="0"/>
              <a:t>변수값이</a:t>
            </a:r>
            <a:r>
              <a:rPr lang="ko-KR" altLang="en-US" dirty="0" smtClean="0"/>
              <a:t> 줄어들어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될경우</a:t>
            </a:r>
            <a:r>
              <a:rPr lang="ko-KR" altLang="en-US" dirty="0" smtClean="0"/>
              <a:t> 스크립트가 실행되지 않게 함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재장전</a:t>
            </a:r>
            <a:endParaRPr lang="en-US" altLang="ko-KR" dirty="0" smtClean="0"/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키 입력을 감지하고</a:t>
            </a:r>
            <a:r>
              <a:rPr lang="en-US" altLang="ko-KR" dirty="0" smtClean="0"/>
              <a:t>, bullet</a:t>
            </a:r>
            <a:r>
              <a:rPr lang="ko-KR" altLang="en-US" dirty="0" smtClean="0"/>
              <a:t>변수의 값을 최대로 갱신함과 동시에 </a:t>
            </a:r>
            <a:r>
              <a:rPr lang="ko-KR" altLang="en-US" dirty="0" err="1" smtClean="0"/>
              <a:t>딜레이를</a:t>
            </a:r>
            <a:r>
              <a:rPr lang="ko-KR" altLang="en-US" dirty="0" smtClean="0"/>
              <a:t> 줘 </a:t>
            </a:r>
            <a:r>
              <a:rPr lang="ko-KR" altLang="en-US" dirty="0" err="1" smtClean="0"/>
              <a:t>재장전중</a:t>
            </a:r>
            <a:r>
              <a:rPr lang="ko-KR" altLang="en-US" dirty="0" smtClean="0"/>
              <a:t> 공격을 할 수 </a:t>
            </a:r>
            <a:r>
              <a:rPr lang="ko-KR" altLang="en-US" dirty="0" err="1" smtClean="0"/>
              <a:t>없게함</a:t>
            </a:r>
            <a:endParaRPr lang="en-US" altLang="ko-KR" dirty="0" smtClean="0"/>
          </a:p>
          <a:p>
            <a:r>
              <a:rPr lang="ko-KR" altLang="en-US" dirty="0" smtClean="0"/>
              <a:t>사용자에게 재장전 중인 것을 알려주기 위해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코루틴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지연시간과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재생시간을</a:t>
            </a:r>
            <a:r>
              <a:rPr lang="ko-KR" altLang="en-US" dirty="0" smtClean="0"/>
              <a:t> 가진 오디오 소스를 함께 재생함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8" y="4009303"/>
            <a:ext cx="4201111" cy="12955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8" y="5417236"/>
            <a:ext cx="3172268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4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795"/>
          </a:xfrm>
        </p:spPr>
        <p:txBody>
          <a:bodyPr/>
          <a:lstStyle/>
          <a:p>
            <a:r>
              <a:rPr lang="en-US" altLang="ko-KR" dirty="0" smtClean="0"/>
              <a:t>Stage01 - </a:t>
            </a:r>
            <a:r>
              <a:rPr lang="ko-KR" altLang="en-US" dirty="0" smtClean="0"/>
              <a:t>플레이어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541222" y="4237131"/>
            <a:ext cx="7153188" cy="2397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튕겨내기</a:t>
            </a:r>
            <a:r>
              <a:rPr lang="ko-KR" altLang="en-US" dirty="0" smtClean="0"/>
              <a:t> 스킬</a:t>
            </a:r>
            <a:endParaRPr lang="en-US" altLang="ko-KR" dirty="0" smtClean="0"/>
          </a:p>
          <a:p>
            <a:r>
              <a:rPr lang="en-US" altLang="ko-KR" dirty="0" smtClean="0"/>
              <a:t>E</a:t>
            </a:r>
            <a:r>
              <a:rPr lang="ko-KR" altLang="en-US" dirty="0" smtClean="0"/>
              <a:t>키 입력을 감지하고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소리 및 플레이어의 자식으로 있는 애니메이션 오브젝트를 활성화</a:t>
            </a:r>
            <a:endParaRPr lang="en-US" altLang="ko-KR" dirty="0" smtClean="0"/>
          </a:p>
          <a:p>
            <a:r>
              <a:rPr lang="ko-KR" altLang="en-US" dirty="0" err="1" smtClean="0"/>
              <a:t>코루틴으로</a:t>
            </a:r>
            <a:r>
              <a:rPr lang="ko-KR" altLang="en-US" dirty="0" smtClean="0"/>
              <a:t> 일정 시간이 지날</a:t>
            </a:r>
            <a:r>
              <a:rPr lang="en-US" altLang="ko-KR" dirty="0"/>
              <a:t>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 (</a:t>
            </a:r>
            <a:r>
              <a:rPr lang="ko-KR" altLang="en-US" dirty="0" smtClean="0"/>
              <a:t>스킬 지속시간이 끝날 경우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오브젝트 비활성화</a:t>
            </a:r>
            <a:endParaRPr lang="en-US" altLang="ko-KR" dirty="0" smtClean="0"/>
          </a:p>
          <a:p>
            <a:r>
              <a:rPr lang="ko-KR" altLang="en-US" dirty="0" err="1" smtClean="0"/>
              <a:t>코루틴으로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딜레이를</a:t>
            </a:r>
            <a:r>
              <a:rPr lang="ko-KR" altLang="en-US" dirty="0" smtClean="0"/>
              <a:t> 주어 일정 </a:t>
            </a:r>
            <a:r>
              <a:rPr lang="ko-KR" altLang="en-US" dirty="0" err="1" smtClean="0"/>
              <a:t>시간동안</a:t>
            </a:r>
            <a:r>
              <a:rPr lang="ko-KR" altLang="en-US" dirty="0" smtClean="0"/>
              <a:t> 스킬 재사용이 금지됨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01" y="4750440"/>
            <a:ext cx="1309076" cy="13220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4" y="1320054"/>
            <a:ext cx="3961296" cy="27199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320054"/>
            <a:ext cx="2692810" cy="21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795"/>
          </a:xfrm>
        </p:spPr>
        <p:txBody>
          <a:bodyPr/>
          <a:lstStyle/>
          <a:p>
            <a:r>
              <a:rPr lang="en-US" altLang="ko-KR" dirty="0" smtClean="0"/>
              <a:t>Stage01 - </a:t>
            </a:r>
            <a:r>
              <a:rPr lang="ko-KR" altLang="en-US" dirty="0" smtClean="0"/>
              <a:t>플레이어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424664" y="3903134"/>
            <a:ext cx="6999315" cy="205729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플레이어가 적 오브젝트의 </a:t>
            </a:r>
            <a:r>
              <a:rPr lang="ko-KR" altLang="en-US" dirty="0" err="1" smtClean="0"/>
              <a:t>콜라이더에</a:t>
            </a:r>
            <a:r>
              <a:rPr lang="ko-KR" altLang="en-US" dirty="0" smtClean="0"/>
              <a:t> 닿은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 오브젝트의 레이어를 변경하고 </a:t>
            </a:r>
            <a:r>
              <a:rPr lang="en-US" altLang="ko-KR" dirty="0" err="1" smtClean="0"/>
              <a:t>fadin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bool </a:t>
            </a:r>
            <a:r>
              <a:rPr lang="ko-KR" altLang="en-US" dirty="0" smtClean="0"/>
              <a:t>값을 변경함</a:t>
            </a:r>
            <a:endParaRPr lang="en-US" altLang="ko-KR" dirty="0" smtClean="0"/>
          </a:p>
          <a:p>
            <a:r>
              <a:rPr lang="en-US" altLang="ko-KR" dirty="0" smtClean="0"/>
              <a:t>Fading</a:t>
            </a:r>
            <a:r>
              <a:rPr lang="ko-KR" altLang="en-US" dirty="0" smtClean="0"/>
              <a:t>은 참 일동안 플레이어 오브젝트가 흐릿하게 보이도록 함</a:t>
            </a:r>
            <a:endParaRPr lang="en-US" altLang="ko-KR" dirty="0" smtClean="0"/>
          </a:p>
          <a:p>
            <a:r>
              <a:rPr lang="ko-KR" altLang="en-US" dirty="0" smtClean="0"/>
              <a:t>동시에 플레이어의 자식으로 있는 피격 이펙트 효과를 가진 오브젝트를 </a:t>
            </a:r>
            <a:r>
              <a:rPr lang="ko-KR" altLang="en-US" dirty="0" err="1" smtClean="0"/>
              <a:t>코루틴으로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짧은시간동안만</a:t>
            </a:r>
            <a:r>
              <a:rPr lang="ko-KR" altLang="en-US" dirty="0" smtClean="0"/>
              <a:t> 활성화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9" y="2900784"/>
            <a:ext cx="3388814" cy="16457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9" y="4369087"/>
            <a:ext cx="4069818" cy="24889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7" y="1274150"/>
            <a:ext cx="2667271" cy="16295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60" y="1192895"/>
            <a:ext cx="7874483" cy="22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795"/>
          </a:xfrm>
        </p:spPr>
        <p:txBody>
          <a:bodyPr/>
          <a:lstStyle/>
          <a:p>
            <a:r>
              <a:rPr lang="en-US" altLang="ko-KR" dirty="0" smtClean="0"/>
              <a:t>Stage01 – </a:t>
            </a:r>
            <a:r>
              <a:rPr lang="ko-KR" altLang="en-US" dirty="0" smtClean="0"/>
              <a:t>필드 구성요소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56" y="5212080"/>
            <a:ext cx="1265034" cy="15295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7" y="5212080"/>
            <a:ext cx="1256832" cy="15295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7" y="1350408"/>
            <a:ext cx="5970923" cy="3861672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069830" y="1350408"/>
            <a:ext cx="5536931" cy="539121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적 오브젝트는 모두 동일한 스크립트를 사용함</a:t>
            </a:r>
            <a:endParaRPr lang="en-US" altLang="ko-KR" dirty="0" smtClean="0"/>
          </a:p>
          <a:p>
            <a:r>
              <a:rPr lang="ko-KR" altLang="en-US" dirty="0" smtClean="0"/>
              <a:t>세부적으로 상승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 추적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좌우이동</a:t>
            </a:r>
            <a:r>
              <a:rPr lang="ko-KR" altLang="en-US" dirty="0" smtClean="0"/>
              <a:t> 등의 스크립트가 추가됨</a:t>
            </a:r>
            <a:endParaRPr lang="en-US" altLang="ko-KR" dirty="0" smtClean="0"/>
          </a:p>
          <a:p>
            <a:r>
              <a:rPr lang="en-US" altLang="ko-KR" dirty="0" err="1" smtClean="0"/>
              <a:t>canKill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bool </a:t>
            </a:r>
            <a:r>
              <a:rPr lang="ko-KR" altLang="en-US" dirty="0" smtClean="0"/>
              <a:t>값을 통해 플레이어가 죽일 수 있는지 여부를 판단하고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플레이어에게 가하는 </a:t>
            </a:r>
            <a:r>
              <a:rPr lang="ko-KR" altLang="en-US" dirty="0" err="1" smtClean="0"/>
              <a:t>데미지와</a:t>
            </a:r>
            <a:r>
              <a:rPr lang="ko-KR" altLang="en-US" dirty="0" smtClean="0"/>
              <a:t> 각 오브젝트의 보유 </a:t>
            </a:r>
            <a:r>
              <a:rPr lang="ko-KR" altLang="en-US" dirty="0" err="1" smtClean="0"/>
              <a:t>체력량은</a:t>
            </a:r>
            <a:r>
              <a:rPr lang="ko-KR" altLang="en-US" dirty="0" smtClean="0"/>
              <a:t> 유동적으로 조정할 수 있도록 함</a:t>
            </a:r>
            <a:endParaRPr lang="en-US" altLang="ko-KR" dirty="0" smtClean="0"/>
          </a:p>
          <a:p>
            <a:r>
              <a:rPr lang="ko-KR" altLang="en-US" dirty="0" smtClean="0"/>
              <a:t>각 적 오브젝트는 </a:t>
            </a:r>
            <a:r>
              <a:rPr lang="ko-KR" altLang="en-US" dirty="0" err="1" smtClean="0"/>
              <a:t>프리팹으로</a:t>
            </a:r>
            <a:r>
              <a:rPr lang="ko-KR" altLang="en-US" dirty="0" smtClean="0"/>
              <a:t> 작성하여 생성하기 편하게 작성함 </a:t>
            </a:r>
            <a:endParaRPr lang="en-US" altLang="ko-KR" dirty="0" smtClean="0"/>
          </a:p>
          <a:p>
            <a:r>
              <a:rPr lang="en-US" altLang="ko-KR" dirty="0" err="1" smtClean="0"/>
              <a:t>destroyRocate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통해 플레이어와의 거리가 일정거리 이상 멀어지면 스스로 파괴하도록 작성함</a:t>
            </a:r>
            <a:endParaRPr lang="en-US" altLang="ko-KR" dirty="0" smtClean="0"/>
          </a:p>
          <a:p>
            <a:r>
              <a:rPr lang="ko-KR" altLang="en-US" dirty="0" smtClean="0"/>
              <a:t>플레이어에게 닿았을 경우 플레이어의 체력을 </a:t>
            </a:r>
            <a:r>
              <a:rPr lang="en-US" altLang="ko-KR" dirty="0" err="1" smtClean="0"/>
              <a:t>UIManager</a:t>
            </a:r>
            <a:r>
              <a:rPr lang="ko-KR" altLang="en-US" dirty="0" smtClean="0"/>
              <a:t>를 통해 감소시킴</a:t>
            </a:r>
            <a:endParaRPr lang="en-US" altLang="ko-KR" dirty="0" smtClean="0"/>
          </a:p>
          <a:p>
            <a:r>
              <a:rPr lang="ko-KR" altLang="en-US" dirty="0" smtClean="0"/>
              <a:t>플레이어에게 파괴될 시 해당 위치에 파괴 애니메이션을 </a:t>
            </a:r>
            <a:r>
              <a:rPr lang="en-US" altLang="ko-KR" dirty="0" smtClean="0"/>
              <a:t>Resource</a:t>
            </a:r>
            <a:r>
              <a:rPr lang="ko-KR" altLang="en-US" dirty="0" smtClean="0"/>
              <a:t>로 생성하며 적 오브젝트 자체는 즉시 파괴됨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222" y="5241266"/>
            <a:ext cx="1501875" cy="142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6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795"/>
          </a:xfrm>
        </p:spPr>
        <p:txBody>
          <a:bodyPr/>
          <a:lstStyle/>
          <a:p>
            <a:r>
              <a:rPr lang="en-US" altLang="ko-KR" dirty="0" smtClean="0"/>
              <a:t>Stage01 - </a:t>
            </a:r>
            <a:r>
              <a:rPr lang="ko-KR" altLang="en-US" dirty="0"/>
              <a:t>필드 </a:t>
            </a:r>
            <a:r>
              <a:rPr lang="ko-KR" altLang="en-US" dirty="0" smtClean="0"/>
              <a:t>구성요소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902579" y="1426289"/>
            <a:ext cx="5984620" cy="49768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체력 아이템은 </a:t>
            </a:r>
            <a:r>
              <a:rPr lang="en-US" altLang="ko-KR" dirty="0" err="1" smtClean="0"/>
              <a:t>BigSize</a:t>
            </a:r>
            <a:r>
              <a:rPr lang="en-US" altLang="ko-KR" dirty="0" smtClean="0"/>
              <a:t> bool </a:t>
            </a:r>
            <a:r>
              <a:rPr lang="ko-KR" altLang="en-US" dirty="0" smtClean="0"/>
              <a:t>값을 받아 각기 체력의 </a:t>
            </a:r>
            <a:r>
              <a:rPr lang="ko-KR" altLang="en-US" dirty="0" err="1" smtClean="0"/>
              <a:t>회복량을</a:t>
            </a:r>
            <a:r>
              <a:rPr lang="ko-KR" altLang="en-US" dirty="0" smtClean="0"/>
              <a:t> 다르게 설정함</a:t>
            </a:r>
            <a:endParaRPr lang="en-US" altLang="ko-KR" dirty="0" smtClean="0"/>
          </a:p>
          <a:p>
            <a:r>
              <a:rPr lang="ko-KR" altLang="en-US" dirty="0" smtClean="0"/>
              <a:t>체력의 회복은 </a:t>
            </a:r>
            <a:r>
              <a:rPr lang="en-US" altLang="ko-KR" dirty="0" err="1" smtClean="0"/>
              <a:t>UIManager</a:t>
            </a:r>
            <a:r>
              <a:rPr lang="ko-KR" altLang="en-US" dirty="0" smtClean="0"/>
              <a:t>를 통해 이루어짐</a:t>
            </a:r>
            <a:endParaRPr lang="en-US" altLang="ko-KR" dirty="0" smtClean="0"/>
          </a:p>
          <a:p>
            <a:r>
              <a:rPr lang="ko-KR" altLang="en-US" dirty="0" smtClean="0"/>
              <a:t>플레이어에게 닿았을 경우 </a:t>
            </a:r>
            <a:r>
              <a:rPr lang="en-US" altLang="ko-KR" dirty="0" smtClean="0"/>
              <a:t>Healing </a:t>
            </a:r>
            <a:r>
              <a:rPr lang="ko-KR" altLang="en-US" dirty="0" smtClean="0"/>
              <a:t>오브젝트를 생성하고 오브젝트 스스로는 즉시 파괴함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두 개의 오브젝트는 </a:t>
            </a:r>
            <a:r>
              <a:rPr lang="ko-KR" altLang="en-US" dirty="0" err="1" smtClean="0"/>
              <a:t>프리팹으로</a:t>
            </a:r>
            <a:r>
              <a:rPr lang="ko-KR" altLang="en-US" dirty="0" smtClean="0"/>
              <a:t> 작성하여 생성하기 용이하게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ko-KR" altLang="en-US" dirty="0" smtClean="0"/>
              <a:t>체력 회복 아이템의 스프라이트는 직접 제작함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83" y="5263942"/>
            <a:ext cx="1742372" cy="11392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45" y="1435395"/>
            <a:ext cx="5258534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795"/>
          </a:xfrm>
        </p:spPr>
        <p:txBody>
          <a:bodyPr/>
          <a:lstStyle/>
          <a:p>
            <a:r>
              <a:rPr lang="en-US" altLang="ko-KR" dirty="0" smtClean="0"/>
              <a:t>Stage01 - </a:t>
            </a:r>
            <a:r>
              <a:rPr lang="ko-KR" altLang="en-US" dirty="0"/>
              <a:t>필드 </a:t>
            </a:r>
            <a:r>
              <a:rPr lang="ko-KR" altLang="en-US" dirty="0" smtClean="0"/>
              <a:t>구성요소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051523" y="4089967"/>
            <a:ext cx="8727612" cy="23132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일정시간 마다 밟을 수 있도록 생성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비생성</a:t>
            </a:r>
            <a:r>
              <a:rPr lang="ko-KR" altLang="en-US" dirty="0" smtClean="0"/>
              <a:t> 되는 블록</a:t>
            </a:r>
            <a:endParaRPr lang="en-US" altLang="ko-KR" dirty="0"/>
          </a:p>
          <a:p>
            <a:r>
              <a:rPr lang="ko-KR" altLang="en-US" dirty="0" smtClean="0"/>
              <a:t>블록의 </a:t>
            </a:r>
            <a:r>
              <a:rPr lang="ko-KR" altLang="en-US" dirty="0" err="1" smtClean="0"/>
              <a:t>시작시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bool</a:t>
            </a:r>
            <a:r>
              <a:rPr lang="ko-KR" altLang="en-US" dirty="0" smtClean="0"/>
              <a:t>값을 달리하여 각 블록의 </a:t>
            </a:r>
            <a:r>
              <a:rPr lang="ko-KR" altLang="en-US" dirty="0" err="1" smtClean="0"/>
              <a:t>콜라이더가</a:t>
            </a:r>
            <a:r>
              <a:rPr lang="ko-KR" altLang="en-US" dirty="0" smtClean="0"/>
              <a:t> 반전되도록 작성함</a:t>
            </a:r>
            <a:endParaRPr lang="en-US" altLang="ko-KR" dirty="0" smtClean="0"/>
          </a:p>
          <a:p>
            <a:r>
              <a:rPr lang="en-US" altLang="ko-KR" dirty="0" smtClean="0"/>
              <a:t>Bool </a:t>
            </a:r>
            <a:r>
              <a:rPr lang="ko-KR" altLang="en-US" dirty="0" smtClean="0"/>
              <a:t>값에 따라 무한히 반복되는 것을 막기 위해 </a:t>
            </a:r>
            <a:r>
              <a:rPr lang="en-US" altLang="ko-KR" dirty="0" smtClean="0"/>
              <a:t>stopper</a:t>
            </a:r>
            <a:r>
              <a:rPr lang="ko-KR" altLang="en-US" dirty="0" smtClean="0"/>
              <a:t>변수로 제한</a:t>
            </a:r>
            <a:endParaRPr lang="en-US" altLang="ko-KR" dirty="0" smtClean="0"/>
          </a:p>
          <a:p>
            <a:r>
              <a:rPr lang="ko-KR" altLang="en-US" dirty="0" smtClean="0"/>
              <a:t>블록이 생성될 때만 소리가 재생되도록 작성함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중복으로 소리가 재생된다는 점에서 크게 소리가 들리기 때문에 소리를 적당하게 줄임</a:t>
            </a:r>
            <a:endParaRPr lang="en-US" altLang="ko-KR" dirty="0" smtClean="0"/>
          </a:p>
          <a:p>
            <a:r>
              <a:rPr lang="ko-KR" altLang="en-US" dirty="0" smtClean="0"/>
              <a:t>이용자에게 가시성을 높이기 위해 블록의 </a:t>
            </a:r>
            <a:r>
              <a:rPr lang="ko-KR" altLang="en-US" dirty="0" err="1" smtClean="0"/>
              <a:t>콜라이더</a:t>
            </a:r>
            <a:r>
              <a:rPr lang="ko-KR" altLang="en-US" dirty="0" smtClean="0"/>
              <a:t> 변경 직전에 지연을 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지연시간과</a:t>
            </a:r>
            <a:r>
              <a:rPr lang="ko-KR" altLang="en-US" dirty="0" smtClean="0"/>
              <a:t> 동일한 시간을 가진 애니메이션을 재생함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76" y="1285641"/>
            <a:ext cx="1644037" cy="1776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4" y="1289321"/>
            <a:ext cx="2924569" cy="51138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203" y="1289321"/>
            <a:ext cx="4956895" cy="28006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493" y="3157184"/>
            <a:ext cx="207674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4530"/>
          </a:xfrm>
        </p:spPr>
        <p:txBody>
          <a:bodyPr/>
          <a:lstStyle/>
          <a:p>
            <a:r>
              <a:rPr lang="ko-KR" altLang="en-US" dirty="0" smtClean="0"/>
              <a:t>보스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5220586"/>
            <a:ext cx="8596668" cy="831409"/>
          </a:xfrm>
        </p:spPr>
        <p:txBody>
          <a:bodyPr/>
          <a:lstStyle/>
          <a:p>
            <a:r>
              <a:rPr lang="ko-KR" altLang="en-US" dirty="0" smtClean="0"/>
              <a:t>게임의 보스는 </a:t>
            </a:r>
            <a:r>
              <a:rPr lang="en-US" altLang="ko-KR" dirty="0" err="1" smtClean="0"/>
              <a:t>Overwatch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리퍼</a:t>
            </a:r>
            <a:r>
              <a:rPr lang="ko-KR" altLang="en-US" dirty="0" smtClean="0"/>
              <a:t> 캐릭터에서 영감을 받아 제작하였습니다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지정한 랜덤 스크립트에 따라서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돌아다니며 플레이어를 공격합니다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41088"/>
            <a:ext cx="3192917" cy="29002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96" y="2007218"/>
            <a:ext cx="4467424" cy="276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898"/>
          </a:xfrm>
        </p:spPr>
        <p:txBody>
          <a:bodyPr/>
          <a:lstStyle/>
          <a:p>
            <a:r>
              <a:rPr lang="ko-KR" altLang="en-US" smtClean="0"/>
              <a:t>보스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페이즈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4933508"/>
            <a:ext cx="10493845" cy="181816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보스의 체력이 전부 소모되면 다음 스테이지로 씬 전환이 이루어지며 </a:t>
            </a:r>
            <a:r>
              <a:rPr lang="en-US" altLang="ko-KR" dirty="0" smtClean="0"/>
              <a:t>3D</a:t>
            </a:r>
            <a:r>
              <a:rPr lang="ko-KR" altLang="en-US" dirty="0" smtClean="0"/>
              <a:t>로 바뀝니다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인트로</a:t>
            </a:r>
            <a:r>
              <a:rPr lang="ko-KR" altLang="en-US" dirty="0" smtClean="0"/>
              <a:t> 애니메이션이 재생된 후에 플레이어로 다가오는 탄환을 </a:t>
            </a:r>
            <a:r>
              <a:rPr lang="en-US" altLang="ko-KR" dirty="0" smtClean="0"/>
              <a:t>30</a:t>
            </a:r>
            <a:r>
              <a:rPr lang="ko-KR" altLang="en-US" dirty="0" err="1" smtClean="0"/>
              <a:t>초동안</a:t>
            </a:r>
            <a:r>
              <a:rPr lang="ko-KR" altLang="en-US" dirty="0" smtClean="0"/>
              <a:t> 막는 디펜스 형식의 게임을 진행하게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밸런스 문제와 플레이어로 다가오는 적이 탄환이 아니란 점을 고려하여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플레이어의 탄환 개수 제한 및 재장전 모션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질풍참과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튕겨내기</a:t>
            </a:r>
            <a:r>
              <a:rPr lang="ko-KR" altLang="en-US" dirty="0" smtClean="0"/>
              <a:t> 스킬은 해당 </a:t>
            </a:r>
            <a:r>
              <a:rPr lang="ko-KR" altLang="en-US" dirty="0" err="1" smtClean="0"/>
              <a:t>씬에서</a:t>
            </a:r>
            <a:r>
              <a:rPr lang="ko-KR" altLang="en-US" dirty="0" smtClean="0"/>
              <a:t> 비활성화 되어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70" y="1557768"/>
            <a:ext cx="5373409" cy="30248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96" y="1557768"/>
            <a:ext cx="4583382" cy="30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5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958"/>
          </a:xfrm>
        </p:spPr>
        <p:txBody>
          <a:bodyPr/>
          <a:lstStyle/>
          <a:p>
            <a:r>
              <a:rPr lang="ko-KR" altLang="en-US" smtClean="0"/>
              <a:t>보스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페이즈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4199859"/>
            <a:ext cx="10327364" cy="248801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지정된 </a:t>
            </a:r>
            <a:r>
              <a:rPr lang="ko-KR" altLang="en-US" dirty="0" err="1" smtClean="0"/>
              <a:t>시간동안</a:t>
            </a:r>
            <a:r>
              <a:rPr lang="ko-KR" altLang="en-US" dirty="0" smtClean="0"/>
              <a:t> 버텨내고 최종적으로 </a:t>
            </a:r>
            <a:r>
              <a:rPr lang="en-US" altLang="ko-KR" dirty="0" smtClean="0"/>
              <a:t>V</a:t>
            </a:r>
            <a:r>
              <a:rPr lang="ko-KR" altLang="en-US" dirty="0" smtClean="0"/>
              <a:t>키를 입력하여 보스를 쓰러트리면 씬 전환이 이루어지며 다시 </a:t>
            </a:r>
            <a:r>
              <a:rPr lang="en-US" altLang="ko-KR" dirty="0" smtClean="0"/>
              <a:t>2D</a:t>
            </a:r>
            <a:r>
              <a:rPr lang="ko-KR" altLang="en-US" dirty="0" smtClean="0"/>
              <a:t>로 돌아오게 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해당 장면은 </a:t>
            </a:r>
            <a:r>
              <a:rPr lang="en-US" altLang="ko-KR" dirty="0" err="1" smtClean="0"/>
              <a:t>MetalSlug</a:t>
            </a:r>
            <a:r>
              <a:rPr lang="en-US" altLang="ko-KR" dirty="0" smtClean="0"/>
              <a:t> 2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스테이지 </a:t>
            </a:r>
            <a:r>
              <a:rPr lang="ko-KR" altLang="en-US" dirty="0" err="1" smtClean="0"/>
              <a:t>보스전을</a:t>
            </a:r>
            <a:r>
              <a:rPr lang="ko-KR" altLang="en-US" dirty="0" smtClean="0"/>
              <a:t> 참조하여 만들어졌습니다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씬에서</a:t>
            </a:r>
            <a:r>
              <a:rPr lang="ko-KR" altLang="en-US" dirty="0" smtClean="0"/>
              <a:t> 보스는 무적이며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서서히 위로 상승합니다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보스 주위의 빨간색 영역에 들어가면 즉시 게임오버가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위치에서 탄환을 발사하여 플레이에 긴장감을 주었습니다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맵의</a:t>
            </a:r>
            <a:r>
              <a:rPr lang="ko-KR" altLang="en-US" dirty="0" smtClean="0"/>
              <a:t> 가장 위에 위치한 </a:t>
            </a:r>
            <a:r>
              <a:rPr lang="ko-KR" altLang="en-US" dirty="0" err="1" smtClean="0"/>
              <a:t>용검</a:t>
            </a:r>
            <a:r>
              <a:rPr lang="ko-KR" altLang="en-US" dirty="0" smtClean="0"/>
              <a:t> 오브젝트에 닿을 시 애니메이션이 재생되며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엔딩 </a:t>
            </a:r>
            <a:r>
              <a:rPr lang="ko-KR" altLang="en-US" dirty="0" err="1" smtClean="0"/>
              <a:t>씬으로</a:t>
            </a:r>
            <a:r>
              <a:rPr lang="ko-KR" altLang="en-US" dirty="0" smtClean="0"/>
              <a:t> 넘어가게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2" y="1601022"/>
            <a:ext cx="3296110" cy="24863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86" y="1601022"/>
            <a:ext cx="3759016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4546" y="269357"/>
            <a:ext cx="4295556" cy="71947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 </a:t>
            </a:r>
            <a:r>
              <a:rPr lang="ko-KR" altLang="en-US" dirty="0" err="1" smtClean="0"/>
              <a:t>겐지맨</a:t>
            </a:r>
            <a:r>
              <a:rPr lang="ko-KR" altLang="en-US" dirty="0" smtClean="0"/>
              <a:t> 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095153" y="1212111"/>
            <a:ext cx="5805377" cy="1031358"/>
            <a:chOff x="1095153" y="1690577"/>
            <a:chExt cx="5805377" cy="1031358"/>
          </a:xfrm>
        </p:grpSpPr>
        <p:sp>
          <p:nvSpPr>
            <p:cNvPr id="6" name="직사각형 5"/>
            <p:cNvSpPr/>
            <p:nvPr/>
          </p:nvSpPr>
          <p:spPr>
            <a:xfrm>
              <a:off x="1520456" y="1913861"/>
              <a:ext cx="5380074" cy="8080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게임 소개</a:t>
              </a:r>
              <a:endParaRPr lang="ko-KR" altLang="en-US" dirty="0"/>
            </a:p>
          </p:txBody>
        </p:sp>
        <p:sp>
          <p:nvSpPr>
            <p:cNvPr id="5" name="오각형 4"/>
            <p:cNvSpPr/>
            <p:nvPr/>
          </p:nvSpPr>
          <p:spPr>
            <a:xfrm>
              <a:off x="1095153" y="1690577"/>
              <a:ext cx="1520456" cy="765544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095153" y="2466753"/>
            <a:ext cx="5805377" cy="1031358"/>
            <a:chOff x="1095153" y="3668234"/>
            <a:chExt cx="5805377" cy="1031358"/>
          </a:xfrm>
        </p:grpSpPr>
        <p:sp>
          <p:nvSpPr>
            <p:cNvPr id="7" name="직사각형 6"/>
            <p:cNvSpPr/>
            <p:nvPr/>
          </p:nvSpPr>
          <p:spPr>
            <a:xfrm>
              <a:off x="1520456" y="3891518"/>
              <a:ext cx="5380074" cy="8080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게임 내 기능</a:t>
              </a:r>
              <a:endParaRPr lang="ko-KR" altLang="en-US" dirty="0"/>
            </a:p>
          </p:txBody>
        </p:sp>
        <p:sp>
          <p:nvSpPr>
            <p:cNvPr id="8" name="오각형 7"/>
            <p:cNvSpPr/>
            <p:nvPr/>
          </p:nvSpPr>
          <p:spPr>
            <a:xfrm>
              <a:off x="1095153" y="3668234"/>
              <a:ext cx="1520456" cy="765544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82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37492" y="2661683"/>
            <a:ext cx="4277438" cy="1314893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게임 소개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08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102"/>
          </a:xfrm>
        </p:spPr>
        <p:txBody>
          <a:bodyPr/>
          <a:lstStyle/>
          <a:p>
            <a:r>
              <a:rPr lang="ko-KR" altLang="en-US" smtClean="0"/>
              <a:t>게임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153" y="4529469"/>
            <a:ext cx="1945759" cy="181816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게임 제목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장르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목표 플랫폼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제작기간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2912" y="4529469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겐지맨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武神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2641" y="48988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아케이드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50342" y="531096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54" y="1587434"/>
            <a:ext cx="3280198" cy="265903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89" y="1587435"/>
            <a:ext cx="4687570" cy="265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735"/>
          </a:xfrm>
        </p:spPr>
        <p:txBody>
          <a:bodyPr/>
          <a:lstStyle/>
          <a:p>
            <a:r>
              <a:rPr lang="ko-KR" altLang="en-US" smtClean="0"/>
              <a:t>게임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5178055"/>
            <a:ext cx="8596668" cy="14353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선형적인 구조로 스테이지를 진행해 나가며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마지막에 있는 보스를 물리치는 것이 목표인 게임입니다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보스전은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2D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3D</a:t>
            </a:r>
            <a:r>
              <a:rPr lang="ko-KR" altLang="en-US" dirty="0" smtClean="0"/>
              <a:t>로 구성하여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사용자로 하여금 플레이 도중 게임이 지루하지 않게끔 제작하였습니다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51" y="1305080"/>
            <a:ext cx="3050922" cy="17145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79" y="3311087"/>
            <a:ext cx="3010994" cy="18351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800" y="778050"/>
            <a:ext cx="3520307" cy="23232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791" y="3156980"/>
            <a:ext cx="3007523" cy="198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42069" y="2768008"/>
            <a:ext cx="5447020" cy="1304261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게임 내 기능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36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795"/>
          </a:xfrm>
        </p:spPr>
        <p:txBody>
          <a:bodyPr/>
          <a:lstStyle/>
          <a:p>
            <a:r>
              <a:rPr lang="ko-KR" altLang="en-US" dirty="0" err="1" smtClean="0"/>
              <a:t>인트로씬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93711" y="4713314"/>
            <a:ext cx="6279204" cy="202830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각 버튼에 버튼 컴포넌트를 추가하고 </a:t>
            </a:r>
            <a:r>
              <a:rPr lang="en-US" altLang="ko-KR" dirty="0" smtClean="0"/>
              <a:t>“Buttons” </a:t>
            </a:r>
            <a:r>
              <a:rPr lang="ko-KR" altLang="en-US" dirty="0" smtClean="0"/>
              <a:t>스크립트에 모든 버튼의 기능을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모든 버튼들이 동일한 스크립트를 사용하도록 하여 혼란을 최대한 배제함</a:t>
            </a:r>
            <a:endParaRPr lang="en-US" altLang="ko-KR" dirty="0" smtClean="0"/>
          </a:p>
          <a:p>
            <a:r>
              <a:rPr lang="ko-KR" altLang="en-US" dirty="0" smtClean="0"/>
              <a:t>유일하게 </a:t>
            </a:r>
            <a:r>
              <a:rPr lang="en-US" altLang="ko-KR" dirty="0" smtClean="0"/>
              <a:t>How To Play </a:t>
            </a:r>
            <a:r>
              <a:rPr lang="ko-KR" altLang="en-US" dirty="0" smtClean="0"/>
              <a:t>버튼을 누를 시 </a:t>
            </a:r>
            <a:r>
              <a:rPr lang="en-US" altLang="ko-KR" dirty="0" err="1" smtClean="0"/>
              <a:t>GameObject</a:t>
            </a:r>
            <a:r>
              <a:rPr lang="ko-KR" altLang="en-US" dirty="0" smtClean="0"/>
              <a:t>를 활성화 하도록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생성된 </a:t>
            </a:r>
            <a:r>
              <a:rPr lang="en-US" altLang="ko-KR" dirty="0" err="1" smtClean="0"/>
              <a:t>GameObject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자체에 클릭 시</a:t>
            </a:r>
            <a:r>
              <a:rPr lang="en-US" altLang="ko-KR" dirty="0"/>
              <a:t> </a:t>
            </a:r>
            <a:r>
              <a:rPr lang="ko-KR" altLang="en-US" dirty="0" smtClean="0"/>
              <a:t>자신을 비활성화 하도록 작성</a:t>
            </a:r>
            <a:endParaRPr lang="en-US" altLang="ko-KR" dirty="0" smtClean="0"/>
          </a:p>
          <a:p>
            <a:r>
              <a:rPr lang="ko-KR" altLang="en-US" dirty="0" err="1" smtClean="0"/>
              <a:t>배경음</a:t>
            </a:r>
            <a:r>
              <a:rPr lang="ko-KR" altLang="en-US" dirty="0" smtClean="0"/>
              <a:t> 오디오 소스 오브젝트 추가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1" y="1435394"/>
            <a:ext cx="3645579" cy="32779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989" y="728395"/>
            <a:ext cx="3244986" cy="5870558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4413835" y="608135"/>
            <a:ext cx="2840154" cy="2274731"/>
            <a:chOff x="4413835" y="608135"/>
            <a:chExt cx="2840154" cy="227473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3835" y="608135"/>
              <a:ext cx="2684535" cy="2013401"/>
            </a:xfrm>
            <a:prstGeom prst="rect">
              <a:avLst/>
            </a:prstGeom>
          </p:spPr>
        </p:pic>
        <p:grpSp>
          <p:nvGrpSpPr>
            <p:cNvPr id="13" name="그룹 12"/>
            <p:cNvGrpSpPr/>
            <p:nvPr/>
          </p:nvGrpSpPr>
          <p:grpSpPr>
            <a:xfrm>
              <a:off x="4635490" y="2575089"/>
              <a:ext cx="2618499" cy="307777"/>
              <a:chOff x="4726407" y="3448794"/>
              <a:chExt cx="2618499" cy="30777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975668" y="3448794"/>
                <a:ext cx="2369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활성화하는 </a:t>
                </a:r>
                <a:r>
                  <a:rPr lang="en-US" altLang="ko-KR" sz="1400" dirty="0" err="1" smtClean="0"/>
                  <a:t>GameObject</a:t>
                </a:r>
                <a:endParaRPr lang="ko-KR" altLang="en-US" sz="1400" dirty="0"/>
              </a:p>
            </p:txBody>
          </p:sp>
          <p:sp>
            <p:nvSpPr>
              <p:cNvPr id="11" name="이등변 삼각형 10"/>
              <p:cNvSpPr/>
              <p:nvPr/>
            </p:nvSpPr>
            <p:spPr>
              <a:xfrm>
                <a:off x="4726407" y="3495242"/>
                <a:ext cx="249261" cy="21488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06" y="2928203"/>
            <a:ext cx="2310798" cy="168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795"/>
          </a:xfrm>
        </p:spPr>
        <p:txBody>
          <a:bodyPr/>
          <a:lstStyle/>
          <a:p>
            <a:r>
              <a:rPr lang="en-US" altLang="ko-KR" dirty="0" smtClean="0"/>
              <a:t>Stage01 - </a:t>
            </a:r>
            <a:r>
              <a:rPr lang="ko-KR" altLang="en-US" dirty="0" smtClean="0"/>
              <a:t>플레이어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694854" y="4871258"/>
            <a:ext cx="6279204" cy="186205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많은 기능이 담기는 만큼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PlayerC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스크립트를 인스턴스화하여 다른 스크립트에서 불러오기 용이하도록 설정</a:t>
            </a:r>
            <a:endParaRPr lang="en-US" altLang="ko-KR" dirty="0" smtClean="0"/>
          </a:p>
          <a:p>
            <a:r>
              <a:rPr lang="en-US" altLang="ko-KR" dirty="0" err="1" smtClean="0"/>
              <a:t>GetAxis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좌우이동이</a:t>
            </a:r>
            <a:r>
              <a:rPr lang="ko-KR" altLang="en-US" dirty="0" smtClean="0"/>
              <a:t> 가능하게 설정하고 플레이어에 가해지는 힘의 방향에 따라 스프라이트를 반전시킴</a:t>
            </a:r>
            <a:endParaRPr lang="en-US" altLang="ko-KR" dirty="0" smtClean="0"/>
          </a:p>
          <a:p>
            <a:r>
              <a:rPr lang="ko-KR" altLang="en-US" dirty="0" smtClean="0"/>
              <a:t>움직이는 상태를 감지하고 스프라이트를 변경</a:t>
            </a:r>
            <a:endParaRPr lang="en-US" altLang="ko-KR" dirty="0" smtClean="0"/>
          </a:p>
          <a:p>
            <a:r>
              <a:rPr lang="ko-KR" altLang="en-US" dirty="0" smtClean="0"/>
              <a:t>플레이어에 사용된 모든 스프라이트는 직접 제작함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0" y="1435395"/>
            <a:ext cx="2368011" cy="41091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54" y="1435395"/>
            <a:ext cx="3998853" cy="33131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298" y="2172556"/>
            <a:ext cx="857370" cy="87642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298" y="3230978"/>
            <a:ext cx="861113" cy="9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6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795"/>
          </a:xfrm>
        </p:spPr>
        <p:txBody>
          <a:bodyPr/>
          <a:lstStyle/>
          <a:p>
            <a:r>
              <a:rPr lang="en-US" altLang="ko-KR" dirty="0" smtClean="0"/>
              <a:t>Stage01 - </a:t>
            </a:r>
            <a:r>
              <a:rPr lang="ko-KR" altLang="en-US" dirty="0" smtClean="0"/>
              <a:t>플레이어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694853" y="4270326"/>
            <a:ext cx="8497147" cy="2462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200" dirty="0" err="1" smtClean="0"/>
              <a:t>질풍참</a:t>
            </a:r>
            <a:r>
              <a:rPr lang="ko-KR" altLang="en-US" sz="1200" dirty="0" smtClean="0"/>
              <a:t> 스킬</a:t>
            </a:r>
            <a:endParaRPr lang="en-US" altLang="ko-KR" sz="1200" dirty="0" smtClean="0"/>
          </a:p>
          <a:p>
            <a:r>
              <a:rPr lang="ko-KR" altLang="en-US" sz="1200" dirty="0" smtClean="0"/>
              <a:t>왼쪽 </a:t>
            </a:r>
            <a:r>
              <a:rPr lang="ko-KR" altLang="en-US" sz="1200" dirty="0" err="1" smtClean="0"/>
              <a:t>쉬프트</a:t>
            </a:r>
            <a:r>
              <a:rPr lang="ko-KR" altLang="en-US" sz="1200" dirty="0" smtClean="0"/>
              <a:t> 키 입력을 감지할 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누르고 있는 방향에 따라 애니메이션의 방향 및 플레이어의 이동방향을 변경해 재생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붉게 표시된 스크립트를 </a:t>
            </a:r>
            <a:r>
              <a:rPr lang="en-US" altLang="ko-KR" sz="1200" dirty="0"/>
              <a:t>8</a:t>
            </a:r>
            <a:r>
              <a:rPr lang="ko-KR" altLang="en-US" sz="1200" dirty="0"/>
              <a:t>방향으로 값을 변경하여 </a:t>
            </a:r>
            <a:r>
              <a:rPr lang="ko-KR" altLang="en-US" sz="1200" dirty="0" smtClean="0"/>
              <a:t>작성</a:t>
            </a:r>
            <a:endParaRPr lang="en-US" altLang="ko-KR" sz="1200" dirty="0" smtClean="0"/>
          </a:p>
          <a:p>
            <a:r>
              <a:rPr lang="ko-KR" altLang="en-US" sz="1200" dirty="0" smtClean="0"/>
              <a:t>이동 시 앞에 벽 오브젝트를 감지하고 벽을 넘지 않도록 </a:t>
            </a:r>
            <a:r>
              <a:rPr lang="en-US" altLang="ko-KR" sz="1200" dirty="0" err="1" smtClean="0"/>
              <a:t>Raycast</a:t>
            </a:r>
            <a:r>
              <a:rPr lang="ko-KR" altLang="en-US" sz="1200" dirty="0" smtClean="0"/>
              <a:t>를 미리 발사함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벽에 닿을 시 닿은 위치에서 플레이어의 </a:t>
            </a:r>
            <a:r>
              <a:rPr lang="ko-KR" altLang="en-US" sz="1200" dirty="0" err="1" smtClean="0"/>
              <a:t>위치값을</a:t>
            </a:r>
            <a:r>
              <a:rPr lang="ko-KR" altLang="en-US" sz="1200" dirty="0" smtClean="0"/>
              <a:t> 뺀 위치로 이동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실질적으로 벽에 막힌 듯이 보이게 됨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Raycast</a:t>
            </a:r>
            <a:r>
              <a:rPr lang="ko-KR" altLang="en-US" sz="1200" dirty="0" smtClean="0"/>
              <a:t>도 위와 동일하게 </a:t>
            </a:r>
            <a:r>
              <a:rPr lang="en-US" altLang="ko-KR" sz="1200" dirty="0" smtClean="0"/>
              <a:t>8</a:t>
            </a:r>
            <a:r>
              <a:rPr lang="ko-KR" altLang="en-US" sz="1200" dirty="0" smtClean="0"/>
              <a:t>방향으로 발사하도록 작성함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smtClean="0"/>
              <a:t>점프</a:t>
            </a:r>
            <a:endParaRPr lang="en-US" altLang="ko-KR" sz="1200" dirty="0"/>
          </a:p>
          <a:p>
            <a:r>
              <a:rPr lang="ko-KR" altLang="en-US" sz="1200" dirty="0" err="1" smtClean="0"/>
              <a:t>스페이스바</a:t>
            </a:r>
            <a:r>
              <a:rPr lang="ko-KR" altLang="en-US" sz="1200" dirty="0" smtClean="0"/>
              <a:t> 키 입력을 감지하고 점프 스프라이트로 변경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점프 횟수를 입력 횟수로 저장해 점프 가능 수에 제한</a:t>
            </a:r>
            <a:endParaRPr lang="en-US" altLang="ko-KR" sz="1200" dirty="0" smtClean="0"/>
          </a:p>
          <a:p>
            <a:r>
              <a:rPr lang="ko-KR" altLang="en-US" sz="1200" dirty="0" smtClean="0"/>
              <a:t>점프 할 때마다 </a:t>
            </a:r>
            <a:r>
              <a:rPr lang="ko-KR" altLang="en-US" sz="1200" dirty="0" err="1" smtClean="0"/>
              <a:t>랜덤하게</a:t>
            </a:r>
            <a:r>
              <a:rPr lang="ko-KR" altLang="en-US" sz="1200" dirty="0" smtClean="0"/>
              <a:t> 소리를 내도록 오디오 클립 두개를 할당 및 서로 침범하지 않도록 </a:t>
            </a:r>
            <a:r>
              <a:rPr lang="en-US" altLang="ko-KR" sz="1200" dirty="0" err="1" smtClean="0"/>
              <a:t>PlayOneShot</a:t>
            </a:r>
            <a:r>
              <a:rPr lang="ko-KR" altLang="en-US" sz="1200" dirty="0" smtClean="0"/>
              <a:t>으로 작성</a:t>
            </a:r>
            <a:endParaRPr lang="en-US" altLang="ko-KR" sz="12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34" y="4273187"/>
            <a:ext cx="3344120" cy="24601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34" y="1405896"/>
            <a:ext cx="6996611" cy="286443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3576" y="3616036"/>
            <a:ext cx="2759827" cy="124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3575" y="3055792"/>
            <a:ext cx="2759827" cy="22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342" y="236652"/>
            <a:ext cx="2353003" cy="9431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838" y="236652"/>
            <a:ext cx="933580" cy="10193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3945" y="1423147"/>
            <a:ext cx="2094277" cy="2298380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7567838" y="3818052"/>
            <a:ext cx="4136481" cy="717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스킬을 입력할 때마다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flaot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새로운 값을 할당해 할당한 </a:t>
            </a:r>
            <a:r>
              <a:rPr lang="en-US" altLang="ko-KR" dirty="0" smtClean="0"/>
              <a:t>float</a:t>
            </a:r>
            <a:r>
              <a:rPr lang="ko-KR" altLang="en-US" dirty="0" smtClean="0"/>
              <a:t>값이 일정 수 이하가 되지 않을 경우 스킬을 실행하지 않도록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0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369</TotalTime>
  <Words>876</Words>
  <Application>Microsoft Office PowerPoint</Application>
  <PresentationFormat>와이드스크린</PresentationFormat>
  <Paragraphs>95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HY견고딕</vt:lpstr>
      <vt:lpstr>HY그래픽M</vt:lpstr>
      <vt:lpstr>맑은 고딕</vt:lpstr>
      <vt:lpstr>Arial</vt:lpstr>
      <vt:lpstr>Trebuchet MS</vt:lpstr>
      <vt:lpstr>Wingdings 3</vt:lpstr>
      <vt:lpstr>패싯</vt:lpstr>
      <vt:lpstr>Genji-Man -武神-</vt:lpstr>
      <vt:lpstr> 겐지맨  // 목차</vt:lpstr>
      <vt:lpstr>게임 소개</vt:lpstr>
      <vt:lpstr>게임 소개</vt:lpstr>
      <vt:lpstr>게임 소개</vt:lpstr>
      <vt:lpstr>게임 내 기능</vt:lpstr>
      <vt:lpstr>인트로씬</vt:lpstr>
      <vt:lpstr>Stage01 - 플레이어</vt:lpstr>
      <vt:lpstr>Stage01 - 플레이어</vt:lpstr>
      <vt:lpstr>Stage01 - 플레이어</vt:lpstr>
      <vt:lpstr>Stage01 - 플레이어</vt:lpstr>
      <vt:lpstr>Stage01 - 플레이어</vt:lpstr>
      <vt:lpstr>Stage01 - 플레이어</vt:lpstr>
      <vt:lpstr>Stage01 – 필드 구성요소</vt:lpstr>
      <vt:lpstr>Stage01 - 필드 구성요소</vt:lpstr>
      <vt:lpstr>Stage01 - 필드 구성요소</vt:lpstr>
      <vt:lpstr>보스 </vt:lpstr>
      <vt:lpstr>보스 2페이즈</vt:lpstr>
      <vt:lpstr>보스 3페이즈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겐지맨 -武神-</dc:title>
  <dc:creator>강동형</dc:creator>
  <cp:lastModifiedBy>Windows 사용자</cp:lastModifiedBy>
  <cp:revision>30</cp:revision>
  <dcterms:created xsi:type="dcterms:W3CDTF">2023-02-01T03:30:18Z</dcterms:created>
  <dcterms:modified xsi:type="dcterms:W3CDTF">2024-06-05T12:10:37Z</dcterms:modified>
</cp:coreProperties>
</file>