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kino_h/mi_python_tutorial_rev1.9.1.public_sep2020/src/master/data/TC_ReCo_detail_descriptor.cs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8E59619-37B0-4ADD-8920-818F1D4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はじめにすること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179B44-5F23-4FC4-A509-EDB2FCA6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hlinkClick r:id="rId2"/>
              </a:rPr>
              <a:t>ここ</a:t>
            </a:r>
            <a:r>
              <a:rPr lang="ja-JP" altLang="en-US" dirty="0"/>
              <a:t>から</a:t>
            </a:r>
            <a:r>
              <a:rPr lang="en-US" altLang="ja-JP" dirty="0"/>
              <a:t>csv</a:t>
            </a:r>
            <a:r>
              <a:rPr lang="ja-JP" altLang="en-US" dirty="0"/>
              <a:t>ファイルをダウンロード</a:t>
            </a:r>
            <a:endParaRPr lang="en-US" altLang="ja-JP" dirty="0"/>
          </a:p>
          <a:p>
            <a:r>
              <a:rPr lang="ja-JP" altLang="en-US" dirty="0"/>
              <a:t>ファイル名を</a:t>
            </a:r>
            <a:r>
              <a:rPr lang="en-US" altLang="ja-JP" dirty="0"/>
              <a:t>”muki.csv”</a:t>
            </a:r>
            <a:r>
              <a:rPr lang="ja-JP" altLang="en-US" dirty="0"/>
              <a:t>に変更</a:t>
            </a:r>
          </a:p>
        </p:txBody>
      </p:sp>
    </p:spTree>
    <p:extLst>
      <p:ext uri="{BB962C8B-B14F-4D97-AF65-F5344CB8AC3E}">
        <p14:creationId xmlns:p14="http://schemas.microsoft.com/office/powerpoint/2010/main" val="208717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3DBE1-953E-4FE3-904D-8BD37A7B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TODO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78DF46-EC49-491C-8B3A-0B597E87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サンプルファイルの実行</a:t>
            </a:r>
            <a:endParaRPr lang="en-US" altLang="ja-JP" dirty="0"/>
          </a:p>
          <a:p>
            <a:pPr lvl="1"/>
            <a:r>
              <a:rPr lang="ja-JP" altLang="en-US" dirty="0"/>
              <a:t>データの読み込み</a:t>
            </a:r>
            <a:endParaRPr lang="en-US" altLang="ja-JP" dirty="0"/>
          </a:p>
          <a:p>
            <a:pPr lvl="1"/>
            <a:r>
              <a:rPr lang="ja-JP" altLang="en-US" dirty="0"/>
              <a:t>可視化</a:t>
            </a:r>
            <a:endParaRPr lang="en-US" altLang="ja-JP" dirty="0"/>
          </a:p>
          <a:p>
            <a:pPr lvl="1"/>
            <a:r>
              <a:rPr lang="ja-JP" altLang="en-US" dirty="0"/>
              <a:t>相関係数の計算</a:t>
            </a:r>
            <a:endParaRPr lang="en-US" altLang="ja-JP" dirty="0"/>
          </a:p>
          <a:p>
            <a:pPr lvl="1"/>
            <a:r>
              <a:rPr lang="ja-JP" altLang="en-US" dirty="0"/>
              <a:t>回帰</a:t>
            </a:r>
            <a:endParaRPr lang="en-US" altLang="ja-JP" dirty="0"/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因果探索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自分のデータで試す</a:t>
            </a:r>
            <a:endParaRPr lang="en-US" altLang="ja-JP" dirty="0"/>
          </a:p>
          <a:p>
            <a:pPr lvl="1"/>
            <a:r>
              <a:rPr lang="ja-JP" altLang="en-US" dirty="0"/>
              <a:t>上記のサンプルコードを自分のデータで実行してみる</a:t>
            </a:r>
            <a:endParaRPr lang="en-US" altLang="ja-JP" dirty="0"/>
          </a:p>
          <a:p>
            <a:pPr lvl="1"/>
            <a:r>
              <a:rPr lang="ja-JP" altLang="en-US" dirty="0"/>
              <a:t>色々と自分で試してみる </a:t>
            </a:r>
            <a:r>
              <a:rPr lang="en-US" altLang="ja-JP" dirty="0"/>
              <a:t>(</a:t>
            </a:r>
            <a:r>
              <a:rPr lang="ja-JP" altLang="en-US" dirty="0"/>
              <a:t>他の回帰モデルなど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細かいテクニックなどはマテリアルズ・インフォマティクス</a:t>
            </a:r>
            <a:r>
              <a:rPr lang="en-US" altLang="ja-JP" dirty="0"/>
              <a:t>β</a:t>
            </a:r>
            <a:r>
              <a:rPr lang="ja-JP" altLang="en-US" dirty="0"/>
              <a:t>で扱います</a:t>
            </a:r>
            <a:r>
              <a:rPr lang="en-US" altLang="ja-JP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6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DBD5A-F1D9-4ABC-B0C1-C2DA9A6B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予め必要なこと</a:t>
            </a:r>
            <a:br>
              <a:rPr lang="en-US" altLang="ja-JP" dirty="0"/>
            </a:br>
            <a:r>
              <a:rPr lang="ja-JP" altLang="en-US" dirty="0"/>
              <a:t>描画用ライブラリのインストール</a:t>
            </a:r>
            <a:endParaRPr 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96F675-0056-424C-BB00-B05DE987A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54" r="54541"/>
          <a:stretch/>
        </p:blipFill>
        <p:spPr>
          <a:xfrm>
            <a:off x="2043404" y="1690688"/>
            <a:ext cx="5542384" cy="438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7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A8E8E-4E17-4718-8F14-3F6967E1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描画用ライブラリのインストール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0C2C29-0631-4876-855E-7B01E7EB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conda</a:t>
            </a:r>
            <a:r>
              <a:rPr lang="en-US" dirty="0"/>
              <a:t> install seaborn -y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と入力してエンター </a:t>
            </a:r>
            <a:r>
              <a:rPr lang="en-US" altLang="ja-JP" dirty="0"/>
              <a:t>(</a:t>
            </a:r>
            <a:r>
              <a:rPr lang="ja-JP" altLang="en-US" dirty="0"/>
              <a:t>コピペがおすすめ。</a:t>
            </a:r>
            <a:r>
              <a:rPr lang="en-US" altLang="ja-JP" dirty="0"/>
              <a:t>Proxy</a:t>
            </a:r>
            <a:r>
              <a:rPr lang="ja-JP" altLang="en-US" dirty="0"/>
              <a:t>環境は不可</a:t>
            </a:r>
            <a:r>
              <a:rPr lang="en-US" altLang="ja-JP" dirty="0"/>
              <a:t>)</a:t>
            </a:r>
            <a:endParaRPr 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7633AD8-5F58-4AB9-A96F-C2DEFFB72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49" y="3180200"/>
            <a:ext cx="4991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0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BIZ UDゴシック"/>
        <a:cs typeface=""/>
      </a:majorFont>
      <a:minorFont>
        <a:latin typeface="Arial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109</Words>
  <Application>Microsoft Office PowerPoint</Application>
  <PresentationFormat>ワイド画面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はじめにすること</vt:lpstr>
      <vt:lpstr>TODO</vt:lpstr>
      <vt:lpstr>予め必要なこと 描画用ライブラリのインストール</vt:lpstr>
      <vt:lpstr>描画用ライブラリのインストール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</dc:creator>
  <cp:lastModifiedBy>HATAKEYAMA Kan</cp:lastModifiedBy>
  <cp:revision>27</cp:revision>
  <dcterms:created xsi:type="dcterms:W3CDTF">2020-03-24T04:24:46Z</dcterms:created>
  <dcterms:modified xsi:type="dcterms:W3CDTF">2021-04-02T07:02:50Z</dcterms:modified>
</cp:coreProperties>
</file>