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ki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uture-chem.com/rdkit-2ddraw-svg/#i-2" TargetMode="External"/><Relationship Id="rId2" Type="http://schemas.openxmlformats.org/officeDocument/2006/relationships/hyperlink" Target="https://www.rdkit.org/docs_jp/Getting_Started_with_RDKit_in_Python_j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ture-chem.com/rdkit-descriptor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73B77-DBF5-4732-8328-F4E79132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RDKit</a:t>
            </a:r>
            <a:r>
              <a:rPr lang="ja-JP" altLang="en-US" dirty="0"/>
              <a:t>とは？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B60156-1AF9-4D4C-AF95-76709EA8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化学構造を使うためのオープンソースのライブラリ</a:t>
            </a:r>
            <a:endParaRPr lang="en-US" altLang="ja-JP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https://www.rdkit.org/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dirty="0"/>
              <a:t>Python</a:t>
            </a:r>
            <a:r>
              <a:rPr lang="ja-JP" altLang="en-US" dirty="0"/>
              <a:t>などで使える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Fingerprint</a:t>
            </a:r>
            <a:r>
              <a:rPr lang="ja-JP" altLang="en-US" dirty="0" err="1"/>
              <a:t>、</a:t>
            </a:r>
            <a:r>
              <a:rPr lang="en-US" altLang="ja-JP" dirty="0"/>
              <a:t>Descriptor</a:t>
            </a:r>
            <a:r>
              <a:rPr lang="ja-JP" altLang="en-US" dirty="0"/>
              <a:t>の計算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・分子構造の計算など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DDF9C-409F-4C90-8473-CC3B7198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RDKit</a:t>
            </a:r>
            <a:r>
              <a:rPr lang="ja-JP" altLang="en-US" dirty="0"/>
              <a:t>のインストール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A4397B-0117-4B3C-8196-06E4BB8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dirty="0"/>
              <a:t>Windows</a:t>
            </a:r>
            <a:r>
              <a:rPr lang="ja-JP" altLang="en-US" dirty="0"/>
              <a:t>の場合。 </a:t>
            </a:r>
            <a:r>
              <a:rPr lang="en-US" altLang="ja-JP" dirty="0"/>
              <a:t>Mac, Linux</a:t>
            </a:r>
            <a:r>
              <a:rPr lang="ja-JP" altLang="en-US" dirty="0"/>
              <a:t>では異なる可能性有り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Anaconda</a:t>
            </a:r>
            <a:r>
              <a:rPr lang="ja-JP" altLang="en-US" dirty="0"/>
              <a:t>をインストールしておく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Anaconda Prompt</a:t>
            </a:r>
            <a:r>
              <a:rPr lang="ja-JP" altLang="en-US" dirty="0"/>
              <a:t>を起動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44454F-CB25-4EF1-8914-853EAFBE3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51" r="56966"/>
          <a:stretch/>
        </p:blipFill>
        <p:spPr>
          <a:xfrm>
            <a:off x="3275860" y="3337956"/>
            <a:ext cx="3986074" cy="3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4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30B9D-D58B-4948-94DD-BEEBC14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次のコマンドをコピペして実行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023C5-1C7B-4E49-90AA-7498E80F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47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conda</a:t>
            </a:r>
            <a:r>
              <a:rPr lang="en-US" b="1" dirty="0"/>
              <a:t> install -c </a:t>
            </a:r>
            <a:r>
              <a:rPr lang="en-US" b="1" dirty="0" err="1"/>
              <a:t>conda</a:t>
            </a:r>
            <a:r>
              <a:rPr lang="en-US" b="1" dirty="0"/>
              <a:t>-forge </a:t>
            </a:r>
            <a:r>
              <a:rPr lang="en-US" b="1" dirty="0" err="1"/>
              <a:t>rdkit</a:t>
            </a:r>
            <a:endParaRPr 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E1BDC0-83F6-406F-BFED-56A341B85D47}"/>
              </a:ext>
            </a:extLst>
          </p:cNvPr>
          <p:cNvSpPr txBox="1"/>
          <p:nvPr/>
        </p:nvSpPr>
        <p:spPr>
          <a:xfrm>
            <a:off x="417251" y="2610035"/>
            <a:ext cx="11400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・このコマンドは、</a:t>
            </a:r>
            <a:r>
              <a:rPr lang="en-US" sz="2400" dirty="0"/>
              <a:t>RDKit</a:t>
            </a:r>
            <a:r>
              <a:rPr lang="ja-JP" altLang="en-US" sz="2400" dirty="0"/>
              <a:t>を</a:t>
            </a:r>
            <a:r>
              <a:rPr lang="en-US" altLang="ja-JP" sz="2400" dirty="0"/>
              <a:t>python</a:t>
            </a:r>
            <a:r>
              <a:rPr lang="ja-JP" altLang="en-US" sz="2400" dirty="0"/>
              <a:t>にインストールします、という意味</a:t>
            </a:r>
            <a:endParaRPr lang="en-US" altLang="ja-JP" sz="2400" dirty="0"/>
          </a:p>
          <a:p>
            <a:r>
              <a:rPr lang="ja-JP" altLang="en-US" sz="2400" dirty="0"/>
              <a:t>・本当にインストールしますか？と英語で聞かれるので、</a:t>
            </a:r>
            <a:r>
              <a:rPr lang="en-US" altLang="ja-JP" sz="2400" dirty="0"/>
              <a:t>”y” </a:t>
            </a:r>
            <a:r>
              <a:rPr lang="ja-JP" altLang="en-US" sz="2400" dirty="0"/>
              <a:t>と入力してエンター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proxy</a:t>
            </a:r>
            <a:r>
              <a:rPr lang="ja-JP" altLang="en-US" sz="2400" dirty="0"/>
              <a:t>環境だと</a:t>
            </a:r>
            <a:r>
              <a:rPr lang="en-US" altLang="ja-JP" sz="2400" dirty="0"/>
              <a:t>http</a:t>
            </a:r>
            <a:r>
              <a:rPr lang="ja-JP" altLang="en-US" sz="2400" dirty="0"/>
              <a:t> </a:t>
            </a:r>
            <a:r>
              <a:rPr lang="en-US" altLang="ja-JP" sz="2400" dirty="0"/>
              <a:t>error</a:t>
            </a:r>
            <a:r>
              <a:rPr lang="ja-JP" altLang="en-US" sz="2400" dirty="0"/>
              <a:t>が出るので注意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5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12B6F-DB25-4872-8DCE-8BBC66D0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r>
              <a:rPr lang="ja-JP" altLang="en-US" dirty="0"/>
              <a:t>ライブラリの使用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E8DD89-38DE-4124-B624-78A80002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253331"/>
            <a:ext cx="11238390" cy="5505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b="1" dirty="0"/>
              <a:t>実行例は</a:t>
            </a:r>
            <a:r>
              <a:rPr lang="en-US" altLang="ja-JP" b="1" dirty="0" err="1"/>
              <a:t>jupyter</a:t>
            </a:r>
            <a:r>
              <a:rPr lang="en-US" altLang="ja-JP" b="1" dirty="0"/>
              <a:t> notebook</a:t>
            </a:r>
            <a:r>
              <a:rPr lang="ja-JP" altLang="en-US" b="1" dirty="0"/>
              <a:t>を参照。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詳しいことよく分からなくても、とりあえず使えれば</a:t>
            </a:r>
            <a:r>
              <a:rPr lang="en-US" altLang="ja-JP" b="1" dirty="0"/>
              <a:t>ok..?</a:t>
            </a:r>
            <a:endParaRPr lang="en-US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参考ページ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ja-JP" dirty="0"/>
              <a:t>RDKit</a:t>
            </a:r>
            <a:r>
              <a:rPr lang="ja-JP" altLang="en-US" dirty="0"/>
              <a:t>全般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https://www.rdkit.org/docs_jp/Getting_Started_with_RDKit_in_Python_jp.html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dirty="0"/>
              <a:t>分子描画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https://future-chem.com/rdkit-2ddraw-svg/#i-2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Descriptor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https://future-chem.com/rdkit-descriptors/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6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9D59D-9342-42A9-9314-81DC321E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用語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FE75F-3F7D-4A70-8704-25C30375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Fingerprint</a:t>
            </a:r>
            <a:r>
              <a:rPr lang="ja-JP" altLang="en-US" dirty="0"/>
              <a:t>とは？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→分子の特徴を</a:t>
            </a:r>
            <a:r>
              <a:rPr lang="en-US" altLang="ja-JP" dirty="0"/>
              <a:t>0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の羅列で表したもの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ja-JP" dirty="0"/>
              <a:t>Descriptor(</a:t>
            </a:r>
            <a:r>
              <a:rPr lang="ja-JP" altLang="en-US" dirty="0"/>
              <a:t>記述子</a:t>
            </a:r>
            <a:r>
              <a:rPr lang="en-US" altLang="ja-JP" dirty="0"/>
              <a:t>)</a:t>
            </a:r>
            <a:r>
              <a:rPr lang="ja-JP" altLang="en-US" dirty="0"/>
              <a:t>とは？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→分子中に酸素原子が○個、など、特徴を表したもの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0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233</Words>
  <Application>Microsoft Office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メイリオ</vt:lpstr>
      <vt:lpstr>Arial</vt:lpstr>
      <vt:lpstr>Office Theme</vt:lpstr>
      <vt:lpstr>RDKitとは？</vt:lpstr>
      <vt:lpstr>RDKitのインストール</vt:lpstr>
      <vt:lpstr>次のコマンドをコピペして実行</vt:lpstr>
      <vt:lpstr>ライブラリの使用</vt:lpstr>
      <vt:lpstr>用語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kh</cp:lastModifiedBy>
  <cp:revision>12</cp:revision>
  <dcterms:created xsi:type="dcterms:W3CDTF">2020-03-24T04:24:46Z</dcterms:created>
  <dcterms:modified xsi:type="dcterms:W3CDTF">2020-09-05T04:24:55Z</dcterms:modified>
</cp:coreProperties>
</file>