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4E1-FF4F-4F0B-A0C0-BF78ACF2E14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622E9-04A3-4328-80DF-4B847866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r>
              <a:rPr lang="ja-JP" altLang="en-US" dirty="0" err="1"/>
              <a:t>で</a:t>
            </a:r>
            <a:r>
              <a:rPr lang="ja-JP" altLang="en-US" dirty="0"/>
              <a:t>出来ること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75DEB4-FAD2-47FE-A8FA-30E04363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データサイエンス、機械学習、</a:t>
            </a:r>
            <a:r>
              <a:rPr lang="en-US" altLang="ja-JP" dirty="0"/>
              <a:t>AI</a:t>
            </a:r>
          </a:p>
          <a:p>
            <a:r>
              <a:rPr lang="ja-JP" altLang="en-US" dirty="0"/>
              <a:t>グラフ作成</a:t>
            </a:r>
            <a:endParaRPr lang="en-US" altLang="ja-JP" dirty="0"/>
          </a:p>
          <a:p>
            <a:r>
              <a:rPr lang="ja-JP" altLang="en-US" dirty="0"/>
              <a:t>実験データの自動処理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など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世の中にはいろいろなプログラミング言語がありますが、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機械学習関連では</a:t>
            </a:r>
            <a:r>
              <a:rPr lang="en-US" altLang="ja-JP" dirty="0"/>
              <a:t>Python</a:t>
            </a:r>
            <a:r>
              <a:rPr lang="ja-JP" altLang="en-US" dirty="0"/>
              <a:t>がメインで利用されています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7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113BD-E8C8-4711-9168-D17E700C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835"/>
            <a:ext cx="10515600" cy="1325563"/>
          </a:xfrm>
        </p:spPr>
        <p:txBody>
          <a:bodyPr/>
          <a:lstStyle/>
          <a:p>
            <a:r>
              <a:rPr lang="en-US" dirty="0"/>
              <a:t>Python</a:t>
            </a:r>
            <a:r>
              <a:rPr lang="ja-JP" altLang="en-US" dirty="0"/>
              <a:t>のインストール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D7084C-A6E7-4F24-9E7A-564F1744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8768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Anaconda</a:t>
            </a:r>
            <a:r>
              <a:rPr lang="ja-JP" altLang="en-US" dirty="0"/>
              <a:t>というパッケージをダウンロードし、実行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https://www.anaconda.com/distribution/#download-section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F37E765-7AA5-4DB6-9841-C1A8A363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2880"/>
            <a:ext cx="8493760" cy="425601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72A78A-7B7B-48F8-AB03-B954C2DA8F75}"/>
              </a:ext>
            </a:extLst>
          </p:cNvPr>
          <p:cNvSpPr/>
          <p:nvPr/>
        </p:nvSpPr>
        <p:spPr>
          <a:xfrm>
            <a:off x="2336800" y="5313680"/>
            <a:ext cx="2570480" cy="32512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D30937-99FD-4A38-AE8F-832E4CE25ABE}"/>
              </a:ext>
            </a:extLst>
          </p:cNvPr>
          <p:cNvSpPr txBox="1"/>
          <p:nvPr/>
        </p:nvSpPr>
        <p:spPr>
          <a:xfrm>
            <a:off x="1717040" y="615935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C00000"/>
                </a:solidFill>
              </a:rPr>
              <a:t>基本はこれをダウンロードします</a:t>
            </a:r>
            <a:endParaRPr lang="en-US" altLang="ja-JP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(python 3.7, windows, 64bit PC</a:t>
            </a:r>
            <a:r>
              <a:rPr lang="ja-JP" altLang="en-US" b="1" dirty="0">
                <a:solidFill>
                  <a:srgbClr val="C00000"/>
                </a:solidFill>
              </a:rPr>
              <a:t>の場合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105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9E964-CFEB-4DF9-AC89-2454447C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/>
              <a:t>起動方法</a:t>
            </a:r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8F183C-E21C-491F-8B0D-00FDC71CE07C}"/>
              </a:ext>
            </a:extLst>
          </p:cNvPr>
          <p:cNvSpPr txBox="1"/>
          <p:nvPr/>
        </p:nvSpPr>
        <p:spPr>
          <a:xfrm>
            <a:off x="5181600" y="1325563"/>
            <a:ext cx="3659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  <a:r>
              <a:rPr lang="ja-JP" altLang="en-US" dirty="0"/>
              <a:t>のスタートメニューから</a:t>
            </a:r>
            <a:endParaRPr lang="en-US" altLang="ja-JP" dirty="0"/>
          </a:p>
          <a:p>
            <a:r>
              <a:rPr lang="en-US" dirty="0"/>
              <a:t>“</a:t>
            </a:r>
            <a:r>
              <a:rPr lang="en-US" dirty="0" err="1"/>
              <a:t>Jupyter</a:t>
            </a:r>
            <a:r>
              <a:rPr lang="en-US" dirty="0"/>
              <a:t> notebook”</a:t>
            </a:r>
            <a:r>
              <a:rPr lang="ja-JP" altLang="en-US" dirty="0"/>
              <a:t>と入力し、</a:t>
            </a:r>
            <a:endParaRPr lang="en-US" altLang="ja-JP" dirty="0"/>
          </a:p>
          <a:p>
            <a:r>
              <a:rPr lang="ja-JP" altLang="en-US" dirty="0"/>
              <a:t>このアプリを実行</a:t>
            </a:r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54B443-70A7-44D7-BF11-D7462979E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667"/>
          <a:stretch/>
        </p:blipFill>
        <p:spPr>
          <a:xfrm>
            <a:off x="1381712" y="1193482"/>
            <a:ext cx="318012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8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6E5D3-EC98-4465-ADE6-4DCF4E93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ブラウザにこんな感じの画面が出てくる</a:t>
            </a:r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00655E-D871-4E02-BC0C-09934F28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695"/>
            <a:ext cx="12192000" cy="416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2C0696-E692-45F9-A342-9F45EBFF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好きな場所に作業用フォルダを作る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CB5E8A-AB15-4419-B5F4-34DF5D55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36761DE-F4E0-4858-8F4E-56D825AD6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13481" b="13037"/>
          <a:stretch/>
        </p:blipFill>
        <p:spPr>
          <a:xfrm>
            <a:off x="528320" y="1584960"/>
            <a:ext cx="11663680" cy="503936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29BC5C-981B-4402-AFE3-EA8B3C15FFE1}"/>
              </a:ext>
            </a:extLst>
          </p:cNvPr>
          <p:cNvSpPr/>
          <p:nvPr/>
        </p:nvSpPr>
        <p:spPr>
          <a:xfrm>
            <a:off x="10668000" y="2265680"/>
            <a:ext cx="685800" cy="31496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60DD854-F033-4439-BF93-4312420989DD}"/>
              </a:ext>
            </a:extLst>
          </p:cNvPr>
          <p:cNvSpPr/>
          <p:nvPr/>
        </p:nvSpPr>
        <p:spPr>
          <a:xfrm>
            <a:off x="9621520" y="3686334"/>
            <a:ext cx="1732280" cy="31496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1AF5F5-4E3B-45C4-A0EF-68B6E96138CB}"/>
              </a:ext>
            </a:extLst>
          </p:cNvPr>
          <p:cNvSpPr txBox="1"/>
          <p:nvPr/>
        </p:nvSpPr>
        <p:spPr>
          <a:xfrm>
            <a:off x="3734733" y="4949874"/>
            <a:ext cx="5439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※Folder 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r>
              <a:rPr lang="en-US" altLang="ja-JP" dirty="0"/>
              <a:t>(“chem”</a:t>
            </a:r>
            <a:r>
              <a:rPr lang="ja-JP" altLang="en-US" dirty="0"/>
              <a:t>という項目はデフォルトでは出てきませんので無視して下さい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608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ACE7B-8E2A-40E3-90A9-15694103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好きな場所に</a:t>
            </a:r>
            <a:r>
              <a:rPr lang="en-US" altLang="ja-JP" dirty="0"/>
              <a:t>python</a:t>
            </a:r>
            <a:r>
              <a:rPr lang="ja-JP" altLang="en-US" dirty="0"/>
              <a:t>用のファイルを作る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2FBA4-D121-48F3-A897-52708ED4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A579B48-E1A3-4B55-92F5-08AE2D224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" t="9931" b="31259"/>
          <a:stretch/>
        </p:blipFill>
        <p:spPr>
          <a:xfrm>
            <a:off x="558800" y="1690688"/>
            <a:ext cx="11805920" cy="403320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1F2530-DEDC-4A4A-9C02-C30C0637402F}"/>
              </a:ext>
            </a:extLst>
          </p:cNvPr>
          <p:cNvSpPr/>
          <p:nvPr/>
        </p:nvSpPr>
        <p:spPr>
          <a:xfrm>
            <a:off x="10947400" y="2580640"/>
            <a:ext cx="685800" cy="31496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A63ED2-904D-4EF3-AE7C-5D3053BF9363}"/>
              </a:ext>
            </a:extLst>
          </p:cNvPr>
          <p:cNvSpPr/>
          <p:nvPr/>
        </p:nvSpPr>
        <p:spPr>
          <a:xfrm>
            <a:off x="10012680" y="3016251"/>
            <a:ext cx="1711960" cy="31496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494C0B-917A-4507-97D2-DCF4E405E0DB}"/>
              </a:ext>
            </a:extLst>
          </p:cNvPr>
          <p:cNvSpPr txBox="1"/>
          <p:nvPr/>
        </p:nvSpPr>
        <p:spPr>
          <a:xfrm>
            <a:off x="4506893" y="5120323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※Python 3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r>
              <a:rPr lang="en-US" altLang="ja-JP" dirty="0"/>
              <a:t>(“chem”</a:t>
            </a:r>
            <a:r>
              <a:rPr lang="ja-JP" altLang="en-US" dirty="0"/>
              <a:t>という項目はデフォルトでは出てきませんので無視して下さい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464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93EBF-0EDC-4984-80DE-B0D48315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スクリプトの入力画面が出てくる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7469A2-9117-4A35-8D3E-B40C02B9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6DEA119-EC18-45FE-8474-A086FB1B0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5" b="45185"/>
          <a:stretch/>
        </p:blipFill>
        <p:spPr>
          <a:xfrm>
            <a:off x="-91440" y="1690688"/>
            <a:ext cx="12192000" cy="318008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663A9D-E1FB-4961-AB3B-1A918172C5F9}"/>
              </a:ext>
            </a:extLst>
          </p:cNvPr>
          <p:cNvSpPr/>
          <p:nvPr/>
        </p:nvSpPr>
        <p:spPr>
          <a:xfrm>
            <a:off x="2108200" y="3271520"/>
            <a:ext cx="1051560" cy="28448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8D8292-499D-403A-9AB7-3A6D92DC62D9}"/>
              </a:ext>
            </a:extLst>
          </p:cNvPr>
          <p:cNvSpPr/>
          <p:nvPr/>
        </p:nvSpPr>
        <p:spPr>
          <a:xfrm>
            <a:off x="2189480" y="2560320"/>
            <a:ext cx="594360" cy="37592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5A7378-7597-4B41-A901-89ADC5604871}"/>
              </a:ext>
            </a:extLst>
          </p:cNvPr>
          <p:cNvSpPr txBox="1"/>
          <p:nvPr/>
        </p:nvSpPr>
        <p:spPr>
          <a:xfrm>
            <a:off x="3496776" y="3232834"/>
            <a:ext cx="1563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① </a:t>
            </a:r>
            <a:r>
              <a:rPr lang="en-US" altLang="ja-JP" dirty="0">
                <a:solidFill>
                  <a:srgbClr val="C00000"/>
                </a:solidFill>
              </a:rPr>
              <a:t>1+1</a:t>
            </a:r>
            <a:r>
              <a:rPr lang="ja-JP" altLang="en-US" dirty="0">
                <a:solidFill>
                  <a:srgbClr val="C00000"/>
                </a:solidFill>
              </a:rPr>
              <a:t>と入力</a:t>
            </a:r>
            <a:endParaRPr lang="en-US" altLang="ja-JP" dirty="0">
              <a:solidFill>
                <a:srgbClr val="C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1E15FA-2305-48D9-A5D4-17EE8CFE0B9A}"/>
              </a:ext>
            </a:extLst>
          </p:cNvPr>
          <p:cNvSpPr txBox="1"/>
          <p:nvPr/>
        </p:nvSpPr>
        <p:spPr>
          <a:xfrm>
            <a:off x="2931856" y="2831585"/>
            <a:ext cx="6256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② </a:t>
            </a:r>
            <a:r>
              <a:rPr lang="en-US" altLang="ja-JP" dirty="0">
                <a:solidFill>
                  <a:srgbClr val="C00000"/>
                </a:solidFill>
              </a:rPr>
              <a:t>Run</a:t>
            </a:r>
            <a:r>
              <a:rPr lang="ja-JP" altLang="en-US" dirty="0">
                <a:solidFill>
                  <a:srgbClr val="C00000"/>
                </a:solidFill>
              </a:rPr>
              <a:t>をクリック </a:t>
            </a:r>
            <a:r>
              <a:rPr lang="en-US" altLang="ja-JP" dirty="0">
                <a:solidFill>
                  <a:srgbClr val="C00000"/>
                </a:solidFill>
              </a:rPr>
              <a:t>( or</a:t>
            </a:r>
            <a:r>
              <a:rPr lang="ja-JP" altLang="en-US" dirty="0">
                <a:solidFill>
                  <a:srgbClr val="C00000"/>
                </a:solidFill>
              </a:rPr>
              <a:t>　ショートカットキー</a:t>
            </a:r>
            <a:r>
              <a:rPr lang="en-US" altLang="ja-JP" dirty="0">
                <a:solidFill>
                  <a:srgbClr val="C00000"/>
                </a:solidFill>
              </a:rPr>
              <a:t>: Shift + Enter)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B78D1D-8A2E-429D-86A8-1E37C33DD6F5}"/>
              </a:ext>
            </a:extLst>
          </p:cNvPr>
          <p:cNvSpPr txBox="1"/>
          <p:nvPr/>
        </p:nvSpPr>
        <p:spPr>
          <a:xfrm>
            <a:off x="2715152" y="3867135"/>
            <a:ext cx="25571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③ 計算結果が出てくる</a:t>
            </a:r>
            <a:endParaRPr lang="en-US" altLang="ja-JP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1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4E01E-DCEA-4FF4-BD73-8353B2AE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0"/>
            <a:ext cx="10515600" cy="1325563"/>
          </a:xfrm>
        </p:spPr>
        <p:txBody>
          <a:bodyPr/>
          <a:lstStyle/>
          <a:p>
            <a:r>
              <a:rPr lang="ja-JP" altLang="en-US" dirty="0"/>
              <a:t>もっと複雑な計算をする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29F91B-E2F5-4FC0-A3B0-4D7FBFCC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" y="1155065"/>
            <a:ext cx="11861800" cy="517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dirty="0"/>
              <a:t>“import </a:t>
            </a:r>
            <a:r>
              <a:rPr lang="en-US" dirty="0" err="1"/>
              <a:t>numpy</a:t>
            </a:r>
            <a:r>
              <a:rPr lang="en-US" dirty="0"/>
              <a:t> as np”</a:t>
            </a:r>
          </a:p>
          <a:p>
            <a:pPr marL="0" indent="0">
              <a:buNone/>
            </a:pPr>
            <a:r>
              <a:rPr lang="ja-JP" altLang="en-US" dirty="0"/>
              <a:t>と入力 </a:t>
            </a:r>
            <a:r>
              <a:rPr lang="en-US" altLang="ja-JP" dirty="0"/>
              <a:t>(</a:t>
            </a:r>
            <a:r>
              <a:rPr lang="ja-JP" altLang="en-US" dirty="0"/>
              <a:t>計算用ライブラリ</a:t>
            </a:r>
            <a:r>
              <a:rPr lang="en-US" altLang="ja-JP" dirty="0" err="1"/>
              <a:t>numpy</a:t>
            </a:r>
            <a:r>
              <a:rPr lang="ja-JP" altLang="en-US" dirty="0"/>
              <a:t>を</a:t>
            </a:r>
            <a:r>
              <a:rPr lang="en-US" altLang="ja-JP" dirty="0"/>
              <a:t>np</a:t>
            </a:r>
            <a:r>
              <a:rPr lang="ja-JP" altLang="en-US" dirty="0"/>
              <a:t>という略称で使いますという宣言</a:t>
            </a:r>
            <a:r>
              <a:rPr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色々と計算をしてみる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sin(2)+cos(999)</a:t>
            </a:r>
          </a:p>
          <a:p>
            <a:pPr marL="0" indent="0">
              <a:buNone/>
            </a:pPr>
            <a:r>
              <a:rPr lang="en-US" altLang="ja-JP" dirty="0"/>
              <a:t>sin(π)</a:t>
            </a:r>
          </a:p>
          <a:p>
            <a:pPr marL="0" indent="0">
              <a:buNone/>
            </a:pPr>
            <a:r>
              <a:rPr lang="en-US" altLang="ja-JP" dirty="0"/>
              <a:t>sin(1+</a:t>
            </a:r>
            <a:r>
              <a:rPr lang="en-US" altLang="ja-JP" i="1" dirty="0"/>
              <a:t>i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exp(1)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970A29-6D70-4351-A82A-B5C2204B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2166666"/>
            <a:ext cx="5913120" cy="456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5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86140-8BD3-451F-9CB1-5F3F5ED2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トレーニング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85E51C5-851C-4C7E-B292-F9209C830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b="0" i="1">
                    <a:latin typeface="Cambria Math" panose="02040503050406030204" pitchFamily="18" charset="0"/>
                  </a:rPr>
                  <a:t>オイラーの公式で有名な次の式の値はいくつになるか？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85E51C5-851C-4C7E-B292-F9209C830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31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241</Words>
  <Application>Microsoft Office PowerPoint</Application>
  <PresentationFormat>ワイド画面</PresentationFormat>
  <Paragraphs>42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メイリオ</vt:lpstr>
      <vt:lpstr>Arial</vt:lpstr>
      <vt:lpstr>Cambria Math</vt:lpstr>
      <vt:lpstr>Office Theme</vt:lpstr>
      <vt:lpstr>Pythonで出来ること</vt:lpstr>
      <vt:lpstr>Pythonのインストール</vt:lpstr>
      <vt:lpstr>起動方法</vt:lpstr>
      <vt:lpstr>ブラウザにこんな感じの画面が出てくる</vt:lpstr>
      <vt:lpstr>好きな場所に作業用フォルダを作る</vt:lpstr>
      <vt:lpstr>好きな場所にpython用のファイルを作る</vt:lpstr>
      <vt:lpstr>スクリプトの入力画面が出てくる</vt:lpstr>
      <vt:lpstr>もっと複雑な計算をする</vt:lpstr>
      <vt:lpstr>トレーニング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</dc:creator>
  <cp:lastModifiedBy>kh</cp:lastModifiedBy>
  <cp:revision>22</cp:revision>
  <dcterms:created xsi:type="dcterms:W3CDTF">2020-03-24T04:24:46Z</dcterms:created>
  <dcterms:modified xsi:type="dcterms:W3CDTF">2020-09-05T04:33:44Z</dcterms:modified>
</cp:coreProperties>
</file>