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2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9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5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8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6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9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1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6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9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1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4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4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604E1-FF4F-4F0B-A0C0-BF78ACF2E14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7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6A7EB4F-CE67-401B-8E39-AEA52CD63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2" y="1536082"/>
            <a:ext cx="5878286" cy="3047065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A493F00C-65A3-4683-933B-474BA7935395}"/>
              </a:ext>
            </a:extLst>
          </p:cNvPr>
          <p:cNvSpPr/>
          <p:nvPr/>
        </p:nvSpPr>
        <p:spPr>
          <a:xfrm>
            <a:off x="6286500" y="2884714"/>
            <a:ext cx="533400" cy="3646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D3D2A5-489A-4817-BD7E-816A7F7987F7}"/>
              </a:ext>
            </a:extLst>
          </p:cNvPr>
          <p:cNvSpPr txBox="1"/>
          <p:nvPr/>
        </p:nvSpPr>
        <p:spPr>
          <a:xfrm>
            <a:off x="7004957" y="2509158"/>
            <a:ext cx="1725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Table data</a:t>
            </a:r>
          </a:p>
          <a:p>
            <a:r>
              <a:rPr kumimoji="1" lang="en-US" altLang="ja-JP" sz="2400" dirty="0"/>
              <a:t>JSON data</a:t>
            </a:r>
          </a:p>
          <a:p>
            <a:r>
              <a:rPr kumimoji="1" lang="en-US" altLang="ja-JP" sz="2400" dirty="0"/>
              <a:t>Graph data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9B84889-FF03-4639-A074-9F3B61529D2B}"/>
              </a:ext>
            </a:extLst>
          </p:cNvPr>
          <p:cNvSpPr txBox="1"/>
          <p:nvPr/>
        </p:nvSpPr>
        <p:spPr>
          <a:xfrm>
            <a:off x="1469571" y="4637314"/>
            <a:ext cx="242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Experiment data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509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8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kh</dc:creator>
  <cp:lastModifiedBy>HATAKEYAMA Kan</cp:lastModifiedBy>
  <cp:revision>4</cp:revision>
  <dcterms:created xsi:type="dcterms:W3CDTF">2020-03-24T04:24:46Z</dcterms:created>
  <dcterms:modified xsi:type="dcterms:W3CDTF">2022-02-16T06:55:27Z</dcterms:modified>
</cp:coreProperties>
</file>